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18.xml" ContentType="application/vnd.openxmlformats-officedocument.presentationml.notesSlide+xml"/>
  <Override PartName="/ppt/comments/comment2.xml" ContentType="application/vnd.openxmlformats-officedocument.presentationml.comment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omments/comment3.xml" ContentType="application/vnd.openxmlformats-officedocument.presentationml.comments+xml"/>
  <Override PartName="/ppt/notesSlides/notesSlide28.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comments/comment4.xml" ContentType="application/vnd.openxmlformats-officedocument.presentationml.comment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4" r:id="rId4"/>
  </p:sldMasterIdLst>
  <p:notesMasterIdLst>
    <p:notesMasterId r:id="rId40"/>
  </p:notesMasterIdLst>
  <p:sldIdLst>
    <p:sldId id="261" r:id="rId5"/>
    <p:sldId id="267" r:id="rId6"/>
    <p:sldId id="288" r:id="rId7"/>
    <p:sldId id="289" r:id="rId8"/>
    <p:sldId id="286" r:id="rId9"/>
    <p:sldId id="296" r:id="rId10"/>
    <p:sldId id="295" r:id="rId11"/>
    <p:sldId id="294" r:id="rId12"/>
    <p:sldId id="293" r:id="rId13"/>
    <p:sldId id="292" r:id="rId14"/>
    <p:sldId id="291" r:id="rId15"/>
    <p:sldId id="302" r:id="rId16"/>
    <p:sldId id="303" r:id="rId17"/>
    <p:sldId id="304" r:id="rId18"/>
    <p:sldId id="301" r:id="rId19"/>
    <p:sldId id="299" r:id="rId20"/>
    <p:sldId id="300" r:id="rId21"/>
    <p:sldId id="298" r:id="rId22"/>
    <p:sldId id="297" r:id="rId23"/>
    <p:sldId id="310" r:id="rId24"/>
    <p:sldId id="309" r:id="rId25"/>
    <p:sldId id="308" r:id="rId26"/>
    <p:sldId id="307" r:id="rId27"/>
    <p:sldId id="306" r:id="rId28"/>
    <p:sldId id="305" r:id="rId29"/>
    <p:sldId id="290" r:id="rId30"/>
    <p:sldId id="315" r:id="rId31"/>
    <p:sldId id="314" r:id="rId32"/>
    <p:sldId id="313" r:id="rId33"/>
    <p:sldId id="317" r:id="rId34"/>
    <p:sldId id="312" r:id="rId35"/>
    <p:sldId id="316" r:id="rId36"/>
    <p:sldId id="311" r:id="rId37"/>
    <p:sldId id="287" r:id="rId38"/>
    <p:sldId id="318" r:id="rId39"/>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rea Brunner" initials="AB" lastIdx="17" clrIdx="0">
    <p:extLst>
      <p:ext uri="{19B8F6BF-5375-455C-9EA6-DF929625EA0E}">
        <p15:presenceInfo xmlns:p15="http://schemas.microsoft.com/office/powerpoint/2012/main" userId="Andrea Brunner" providerId="None"/>
      </p:ext>
    </p:extLst>
  </p:cmAuthor>
  <p:cmAuthor id="2" name="Felicia Roquemore" initials="FR" lastIdx="14" clrIdx="1">
    <p:extLst>
      <p:ext uri="{19B8F6BF-5375-455C-9EA6-DF929625EA0E}">
        <p15:presenceInfo xmlns:p15="http://schemas.microsoft.com/office/powerpoint/2012/main" userId="Felicia Roquemore" providerId="None"/>
      </p:ext>
    </p:extLst>
  </p:cmAuthor>
  <p:cmAuthor id="3" name="Kelly Vitatoe" initials="KV" lastIdx="7" clrIdx="2">
    <p:extLst>
      <p:ext uri="{19B8F6BF-5375-455C-9EA6-DF929625EA0E}">
        <p15:presenceInfo xmlns:p15="http://schemas.microsoft.com/office/powerpoint/2012/main" userId="Kelly Vitatoe" providerId="None"/>
      </p:ext>
    </p:extLst>
  </p:cmAuthor>
  <p:cmAuthor id="4" name="Erika Kauppi-Lefere" initials="EK" lastIdx="81" clrIdx="3">
    <p:extLst>
      <p:ext uri="{19B8F6BF-5375-455C-9EA6-DF929625EA0E}">
        <p15:presenceInfo xmlns:p15="http://schemas.microsoft.com/office/powerpoint/2012/main" userId="Erika Kauppi-Lefer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BD7E4"/>
    <a:srgbClr val="BEC0BA"/>
    <a:srgbClr val="FEBF08"/>
    <a:srgbClr val="E6E0D2"/>
    <a:srgbClr val="EDE6D3"/>
    <a:srgbClr val="E9E5D8"/>
    <a:srgbClr val="A8A49B"/>
    <a:srgbClr val="E2DDCD"/>
    <a:srgbClr val="DCD5C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A069752-FA82-49DF-AE35-0DE8C26C8049}" v="2" dt="2023-03-31T22:40:18.2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8055" autoAdjust="0"/>
  </p:normalViewPr>
  <p:slideViewPr>
    <p:cSldViewPr snapToGrid="0">
      <p:cViewPr varScale="1">
        <p:scale>
          <a:sx n="84" d="100"/>
          <a:sy n="84" d="100"/>
        </p:scale>
        <p:origin x="1020" y="78"/>
      </p:cViewPr>
      <p:guideLst>
        <p:guide orient="horz" pos="1620"/>
        <p:guide pos="2880"/>
      </p:guideLst>
    </p:cSldViewPr>
  </p:slideViewPr>
  <p:notesTextViewPr>
    <p:cViewPr>
      <p:scale>
        <a:sx n="200" d="100"/>
        <a:sy n="200" d="100"/>
      </p:scale>
      <p:origin x="0" y="0"/>
    </p:cViewPr>
  </p:notesTextViewPr>
  <p:sorterViewPr>
    <p:cViewPr>
      <p:scale>
        <a:sx n="100" d="100"/>
        <a:sy n="100" d="100"/>
      </p:scale>
      <p:origin x="0" y="0"/>
    </p:cViewPr>
  </p:sorterViewPr>
  <p:notesViewPr>
    <p:cSldViewPr snapToGrid="0">
      <p:cViewPr>
        <p:scale>
          <a:sx n="125" d="100"/>
          <a:sy n="125" d="100"/>
        </p:scale>
        <p:origin x="3012" y="-10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unner, Andrea" userId="49d5011d-97c4-4d8c-b9b8-3b4f552e8bac" providerId="ADAL" clId="{94E5507D-8C79-4111-A245-10AA6736459A}"/>
    <pc:docChg chg="undo custSel modSld modMainMaster">
      <pc:chgData name="Brunner, Andrea" userId="49d5011d-97c4-4d8c-b9b8-3b4f552e8bac" providerId="ADAL" clId="{94E5507D-8C79-4111-A245-10AA6736459A}" dt="2023-01-25T15:01:57.249" v="189" actId="20577"/>
      <pc:docMkLst>
        <pc:docMk/>
      </pc:docMkLst>
      <pc:sldChg chg="addSp delSp modSp mod modClrScheme chgLayout">
        <pc:chgData name="Brunner, Andrea" userId="49d5011d-97c4-4d8c-b9b8-3b4f552e8bac" providerId="ADAL" clId="{94E5507D-8C79-4111-A245-10AA6736459A}" dt="2023-01-25T15:01:57.249" v="189" actId="20577"/>
        <pc:sldMkLst>
          <pc:docMk/>
          <pc:sldMk cId="130874772" sldId="261"/>
        </pc:sldMkLst>
        <pc:spChg chg="del mod ord">
          <ac:chgData name="Brunner, Andrea" userId="49d5011d-97c4-4d8c-b9b8-3b4f552e8bac" providerId="ADAL" clId="{94E5507D-8C79-4111-A245-10AA6736459A}" dt="2023-01-23T22:01:40.321" v="0" actId="700"/>
          <ac:spMkLst>
            <pc:docMk/>
            <pc:sldMk cId="130874772" sldId="261"/>
            <ac:spMk id="2" creationId="{5F22581A-896C-61D9-FF58-8F5781D02CDF}"/>
          </ac:spMkLst>
        </pc:spChg>
        <pc:spChg chg="add del mod ord">
          <ac:chgData name="Brunner, Andrea" userId="49d5011d-97c4-4d8c-b9b8-3b4f552e8bac" providerId="ADAL" clId="{94E5507D-8C79-4111-A245-10AA6736459A}" dt="2023-01-25T14:59:43.968" v="69" actId="700"/>
          <ac:spMkLst>
            <pc:docMk/>
            <pc:sldMk cId="130874772" sldId="261"/>
            <ac:spMk id="2" creationId="{A145D84C-133E-44BB-08E7-7BD4DFB115F3}"/>
          </ac:spMkLst>
        </pc:spChg>
        <pc:spChg chg="add del mod ord">
          <ac:chgData name="Brunner, Andrea" userId="49d5011d-97c4-4d8c-b9b8-3b4f552e8bac" providerId="ADAL" clId="{94E5507D-8C79-4111-A245-10AA6736459A}" dt="2023-01-25T14:59:43.968" v="69" actId="700"/>
          <ac:spMkLst>
            <pc:docMk/>
            <pc:sldMk cId="130874772" sldId="261"/>
            <ac:spMk id="3" creationId="{5A4EF69E-6737-FE58-1442-E80FD170B909}"/>
          </ac:spMkLst>
        </pc:spChg>
        <pc:spChg chg="del mod ord">
          <ac:chgData name="Brunner, Andrea" userId="49d5011d-97c4-4d8c-b9b8-3b4f552e8bac" providerId="ADAL" clId="{94E5507D-8C79-4111-A245-10AA6736459A}" dt="2023-01-23T22:01:40.321" v="0" actId="700"/>
          <ac:spMkLst>
            <pc:docMk/>
            <pc:sldMk cId="130874772" sldId="261"/>
            <ac:spMk id="3" creationId="{B24C564A-1950-1B95-A237-DC4EF693416F}"/>
          </ac:spMkLst>
        </pc:spChg>
        <pc:spChg chg="add del mod ord">
          <ac:chgData name="Brunner, Andrea" userId="49d5011d-97c4-4d8c-b9b8-3b4f552e8bac" providerId="ADAL" clId="{94E5507D-8C79-4111-A245-10AA6736459A}" dt="2023-01-23T22:01:43.816" v="1" actId="700"/>
          <ac:spMkLst>
            <pc:docMk/>
            <pc:sldMk cId="130874772" sldId="261"/>
            <ac:spMk id="4" creationId="{96933365-04FA-86F6-2D41-F730DBA00A56}"/>
          </ac:spMkLst>
        </pc:spChg>
        <pc:spChg chg="add mod ord">
          <ac:chgData name="Brunner, Andrea" userId="49d5011d-97c4-4d8c-b9b8-3b4f552e8bac" providerId="ADAL" clId="{94E5507D-8C79-4111-A245-10AA6736459A}" dt="2023-01-25T15:01:57.249" v="189" actId="20577"/>
          <ac:spMkLst>
            <pc:docMk/>
            <pc:sldMk cId="130874772" sldId="261"/>
            <ac:spMk id="4" creationId="{A4A82A3B-0B03-DF03-0AF3-3AC9CC0ACD18}"/>
          </ac:spMkLst>
        </pc:spChg>
        <pc:spChg chg="add mod ord">
          <ac:chgData name="Brunner, Andrea" userId="49d5011d-97c4-4d8c-b9b8-3b4f552e8bac" providerId="ADAL" clId="{94E5507D-8C79-4111-A245-10AA6736459A}" dt="2023-01-25T14:59:43.968" v="69" actId="700"/>
          <ac:spMkLst>
            <pc:docMk/>
            <pc:sldMk cId="130874772" sldId="261"/>
            <ac:spMk id="5" creationId="{01D1F79B-91AE-B55B-EE25-0304807E6567}"/>
          </ac:spMkLst>
        </pc:spChg>
        <pc:spChg chg="add del mod ord">
          <ac:chgData name="Brunner, Andrea" userId="49d5011d-97c4-4d8c-b9b8-3b4f552e8bac" providerId="ADAL" clId="{94E5507D-8C79-4111-A245-10AA6736459A}" dt="2023-01-23T22:01:43.816" v="1" actId="700"/>
          <ac:spMkLst>
            <pc:docMk/>
            <pc:sldMk cId="130874772" sldId="261"/>
            <ac:spMk id="5" creationId="{662CCD56-70C8-74CA-9F6F-EFCA01648247}"/>
          </ac:spMkLst>
        </pc:spChg>
        <pc:spChg chg="add del mod ord">
          <ac:chgData name="Brunner, Andrea" userId="49d5011d-97c4-4d8c-b9b8-3b4f552e8bac" providerId="ADAL" clId="{94E5507D-8C79-4111-A245-10AA6736459A}" dt="2023-01-23T22:01:47.655" v="2" actId="700"/>
          <ac:spMkLst>
            <pc:docMk/>
            <pc:sldMk cId="130874772" sldId="261"/>
            <ac:spMk id="6" creationId="{CA581682-6C34-8F3E-66B7-4B459D44BAC9}"/>
          </ac:spMkLst>
        </pc:spChg>
        <pc:spChg chg="add del mod ord">
          <ac:chgData name="Brunner, Andrea" userId="49d5011d-97c4-4d8c-b9b8-3b4f552e8bac" providerId="ADAL" clId="{94E5507D-8C79-4111-A245-10AA6736459A}" dt="2023-01-23T22:01:47.655" v="2" actId="700"/>
          <ac:spMkLst>
            <pc:docMk/>
            <pc:sldMk cId="130874772" sldId="261"/>
            <ac:spMk id="7" creationId="{0E8D62DD-4B42-4BB5-FC4D-F3691E73C9DD}"/>
          </ac:spMkLst>
        </pc:spChg>
        <pc:spChg chg="add del mod ord">
          <ac:chgData name="Brunner, Andrea" userId="49d5011d-97c4-4d8c-b9b8-3b4f552e8bac" providerId="ADAL" clId="{94E5507D-8C79-4111-A245-10AA6736459A}" dt="2023-01-23T22:01:52.268" v="3" actId="700"/>
          <ac:spMkLst>
            <pc:docMk/>
            <pc:sldMk cId="130874772" sldId="261"/>
            <ac:spMk id="8" creationId="{386E4E97-8964-FC47-5371-4E9A140C78E5}"/>
          </ac:spMkLst>
        </pc:spChg>
        <pc:spChg chg="add del mod ord">
          <ac:chgData name="Brunner, Andrea" userId="49d5011d-97c4-4d8c-b9b8-3b4f552e8bac" providerId="ADAL" clId="{94E5507D-8C79-4111-A245-10AA6736459A}" dt="2023-01-23T22:01:52.268" v="3" actId="700"/>
          <ac:spMkLst>
            <pc:docMk/>
            <pc:sldMk cId="130874772" sldId="261"/>
            <ac:spMk id="9" creationId="{D5A944E0-0B1C-560A-7EF4-4D17F94A9F07}"/>
          </ac:spMkLst>
        </pc:spChg>
        <pc:spChg chg="add del mod ord">
          <ac:chgData name="Brunner, Andrea" userId="49d5011d-97c4-4d8c-b9b8-3b4f552e8bac" providerId="ADAL" clId="{94E5507D-8C79-4111-A245-10AA6736459A}" dt="2023-01-23T22:01:55.762" v="4" actId="700"/>
          <ac:spMkLst>
            <pc:docMk/>
            <pc:sldMk cId="130874772" sldId="261"/>
            <ac:spMk id="10" creationId="{5305EE39-DCCD-6967-29EE-75ADEFB78CFD}"/>
          </ac:spMkLst>
        </pc:spChg>
        <pc:spChg chg="add del mod ord">
          <ac:chgData name="Brunner, Andrea" userId="49d5011d-97c4-4d8c-b9b8-3b4f552e8bac" providerId="ADAL" clId="{94E5507D-8C79-4111-A245-10AA6736459A}" dt="2023-01-23T22:01:55.762" v="4" actId="700"/>
          <ac:spMkLst>
            <pc:docMk/>
            <pc:sldMk cId="130874772" sldId="261"/>
            <ac:spMk id="11" creationId="{0F207370-D276-D799-AFB6-E4052A1134C9}"/>
          </ac:spMkLst>
        </pc:spChg>
        <pc:spChg chg="add del mod ord">
          <ac:chgData name="Brunner, Andrea" userId="49d5011d-97c4-4d8c-b9b8-3b4f552e8bac" providerId="ADAL" clId="{94E5507D-8C79-4111-A245-10AA6736459A}" dt="2023-01-25T14:59:37.777" v="68" actId="700"/>
          <ac:spMkLst>
            <pc:docMk/>
            <pc:sldMk cId="130874772" sldId="261"/>
            <ac:spMk id="12" creationId="{CB381063-AEE5-CE7A-74BC-CA00A2ED0DC2}"/>
          </ac:spMkLst>
        </pc:spChg>
      </pc:sldChg>
      <pc:sldChg chg="addSp delSp modSp mod">
        <pc:chgData name="Brunner, Andrea" userId="49d5011d-97c4-4d8c-b9b8-3b4f552e8bac" providerId="ADAL" clId="{94E5507D-8C79-4111-A245-10AA6736459A}" dt="2023-01-23T22:07:30.280" v="19" actId="27636"/>
        <pc:sldMkLst>
          <pc:docMk/>
          <pc:sldMk cId="3290010169" sldId="270"/>
        </pc:sldMkLst>
        <pc:spChg chg="mod">
          <ac:chgData name="Brunner, Andrea" userId="49d5011d-97c4-4d8c-b9b8-3b4f552e8bac" providerId="ADAL" clId="{94E5507D-8C79-4111-A245-10AA6736459A}" dt="2023-01-23T22:07:30.219" v="18"/>
          <ac:spMkLst>
            <pc:docMk/>
            <pc:sldMk cId="3290010169" sldId="270"/>
            <ac:spMk id="2" creationId="{00000000-0000-0000-0000-000000000000}"/>
          </ac:spMkLst>
        </pc:spChg>
        <pc:spChg chg="add del mod">
          <ac:chgData name="Brunner, Andrea" userId="49d5011d-97c4-4d8c-b9b8-3b4f552e8bac" providerId="ADAL" clId="{94E5507D-8C79-4111-A245-10AA6736459A}" dt="2023-01-23T22:07:30.219" v="18"/>
          <ac:spMkLst>
            <pc:docMk/>
            <pc:sldMk cId="3290010169" sldId="270"/>
            <ac:spMk id="3" creationId="{5F4106D9-2D6A-6EE7-B678-5CF4436D5E78}"/>
          </ac:spMkLst>
        </pc:spChg>
        <pc:spChg chg="add del mod">
          <ac:chgData name="Brunner, Andrea" userId="49d5011d-97c4-4d8c-b9b8-3b4f552e8bac" providerId="ADAL" clId="{94E5507D-8C79-4111-A245-10AA6736459A}" dt="2023-01-23T22:07:30.219" v="18"/>
          <ac:spMkLst>
            <pc:docMk/>
            <pc:sldMk cId="3290010169" sldId="270"/>
            <ac:spMk id="4" creationId="{A3482895-4878-1C63-0986-D004BA6CBD69}"/>
          </ac:spMkLst>
        </pc:spChg>
        <pc:spChg chg="add mod">
          <ac:chgData name="Brunner, Andrea" userId="49d5011d-97c4-4d8c-b9b8-3b4f552e8bac" providerId="ADAL" clId="{94E5507D-8C79-4111-A245-10AA6736459A}" dt="2023-01-23T22:07:30.280" v="19" actId="27636"/>
          <ac:spMkLst>
            <pc:docMk/>
            <pc:sldMk cId="3290010169" sldId="270"/>
            <ac:spMk id="5" creationId="{4E6EAE24-D96F-0718-8A62-BAC2ED3C635B}"/>
          </ac:spMkLst>
        </pc:spChg>
        <pc:spChg chg="mod">
          <ac:chgData name="Brunner, Andrea" userId="49d5011d-97c4-4d8c-b9b8-3b4f552e8bac" providerId="ADAL" clId="{94E5507D-8C79-4111-A245-10AA6736459A}" dt="2023-01-23T22:07:30.219" v="18"/>
          <ac:spMkLst>
            <pc:docMk/>
            <pc:sldMk cId="3290010169" sldId="270"/>
            <ac:spMk id="8" creationId="{00000000-0000-0000-0000-000000000000}"/>
          </ac:spMkLst>
        </pc:spChg>
        <pc:spChg chg="del">
          <ac:chgData name="Brunner, Andrea" userId="49d5011d-97c4-4d8c-b9b8-3b4f552e8bac" providerId="ADAL" clId="{94E5507D-8C79-4111-A245-10AA6736459A}" dt="2023-01-23T22:07:30.219" v="18"/>
          <ac:spMkLst>
            <pc:docMk/>
            <pc:sldMk cId="3290010169" sldId="270"/>
            <ac:spMk id="11" creationId="{00000000-0000-0000-0000-000000000000}"/>
          </ac:spMkLst>
        </pc:spChg>
      </pc:sldChg>
      <pc:sldChg chg="modSp mod">
        <pc:chgData name="Brunner, Andrea" userId="49d5011d-97c4-4d8c-b9b8-3b4f552e8bac" providerId="ADAL" clId="{94E5507D-8C79-4111-A245-10AA6736459A}" dt="2023-01-23T22:03:33.798" v="11" actId="14100"/>
        <pc:sldMkLst>
          <pc:docMk/>
          <pc:sldMk cId="1400871080" sldId="286"/>
        </pc:sldMkLst>
        <pc:spChg chg="mod">
          <ac:chgData name="Brunner, Andrea" userId="49d5011d-97c4-4d8c-b9b8-3b4f552e8bac" providerId="ADAL" clId="{94E5507D-8C79-4111-A245-10AA6736459A}" dt="2023-01-23T22:03:33.798" v="11" actId="14100"/>
          <ac:spMkLst>
            <pc:docMk/>
            <pc:sldMk cId="1400871080" sldId="286"/>
            <ac:spMk id="6" creationId="{00000000-0000-0000-0000-000000000000}"/>
          </ac:spMkLst>
        </pc:spChg>
      </pc:sldChg>
      <pc:sldChg chg="addSp delSp modSp mod modClrScheme chgLayout">
        <pc:chgData name="Brunner, Andrea" userId="49d5011d-97c4-4d8c-b9b8-3b4f552e8bac" providerId="ADAL" clId="{94E5507D-8C79-4111-A245-10AA6736459A}" dt="2023-01-23T22:03:26.106" v="10" actId="27636"/>
        <pc:sldMkLst>
          <pc:docMk/>
          <pc:sldMk cId="3981813116" sldId="287"/>
        </pc:sldMkLst>
        <pc:spChg chg="add del mod ord">
          <ac:chgData name="Brunner, Andrea" userId="49d5011d-97c4-4d8c-b9b8-3b4f552e8bac" providerId="ADAL" clId="{94E5507D-8C79-4111-A245-10AA6736459A}" dt="2023-01-23T22:03:21.779" v="7" actId="700"/>
          <ac:spMkLst>
            <pc:docMk/>
            <pc:sldMk cId="3981813116" sldId="287"/>
            <ac:spMk id="2" creationId="{66057C19-076E-DBE9-DB8E-7EEC3CF4DBB1}"/>
          </ac:spMkLst>
        </pc:spChg>
        <pc:spChg chg="mod ord">
          <ac:chgData name="Brunner, Andrea" userId="49d5011d-97c4-4d8c-b9b8-3b4f552e8bac" providerId="ADAL" clId="{94E5507D-8C79-4111-A245-10AA6736459A}" dt="2023-01-23T22:03:26.091" v="9" actId="700"/>
          <ac:spMkLst>
            <pc:docMk/>
            <pc:sldMk cId="3981813116" sldId="287"/>
            <ac:spMk id="3" creationId="{00000000-0000-0000-0000-000000000000}"/>
          </ac:spMkLst>
        </pc:spChg>
        <pc:spChg chg="del mod ord">
          <ac:chgData name="Brunner, Andrea" userId="49d5011d-97c4-4d8c-b9b8-3b4f552e8bac" providerId="ADAL" clId="{94E5507D-8C79-4111-A245-10AA6736459A}" dt="2023-01-23T22:03:16.735" v="5" actId="700"/>
          <ac:spMkLst>
            <pc:docMk/>
            <pc:sldMk cId="3981813116" sldId="287"/>
            <ac:spMk id="4" creationId="{5ED4B4F9-94F9-D0CD-F590-924499CEE805}"/>
          </ac:spMkLst>
        </pc:spChg>
        <pc:spChg chg="del mod ord">
          <ac:chgData name="Brunner, Andrea" userId="49d5011d-97c4-4d8c-b9b8-3b4f552e8bac" providerId="ADAL" clId="{94E5507D-8C79-4111-A245-10AA6736459A}" dt="2023-01-23T22:03:16.735" v="5" actId="700"/>
          <ac:spMkLst>
            <pc:docMk/>
            <pc:sldMk cId="3981813116" sldId="287"/>
            <ac:spMk id="5" creationId="{CA9B9A88-687F-988C-69B1-9F6069D2BFDC}"/>
          </ac:spMkLst>
        </pc:spChg>
        <pc:spChg chg="add del mod ord">
          <ac:chgData name="Brunner, Andrea" userId="49d5011d-97c4-4d8c-b9b8-3b4f552e8bac" providerId="ADAL" clId="{94E5507D-8C79-4111-A245-10AA6736459A}" dt="2023-01-23T22:03:21.779" v="7" actId="700"/>
          <ac:spMkLst>
            <pc:docMk/>
            <pc:sldMk cId="3981813116" sldId="287"/>
            <ac:spMk id="6" creationId="{4A406D62-0CDE-A0E5-1760-1C7D09670B70}"/>
          </ac:spMkLst>
        </pc:spChg>
        <pc:spChg chg="add del mod ord">
          <ac:chgData name="Brunner, Andrea" userId="49d5011d-97c4-4d8c-b9b8-3b4f552e8bac" providerId="ADAL" clId="{94E5507D-8C79-4111-A245-10AA6736459A}" dt="2023-01-23T22:03:21.779" v="7" actId="700"/>
          <ac:spMkLst>
            <pc:docMk/>
            <pc:sldMk cId="3981813116" sldId="287"/>
            <ac:spMk id="7" creationId="{10D367B7-CE61-E495-2183-2E05097E0F98}"/>
          </ac:spMkLst>
        </pc:spChg>
        <pc:spChg chg="add del mod ord">
          <ac:chgData name="Brunner, Andrea" userId="49d5011d-97c4-4d8c-b9b8-3b4f552e8bac" providerId="ADAL" clId="{94E5507D-8C79-4111-A245-10AA6736459A}" dt="2023-01-23T22:03:21.779" v="7" actId="700"/>
          <ac:spMkLst>
            <pc:docMk/>
            <pc:sldMk cId="3981813116" sldId="287"/>
            <ac:spMk id="8" creationId="{940BD4DE-E929-C5E9-EFB8-3F43CBF7F38B}"/>
          </ac:spMkLst>
        </pc:spChg>
        <pc:spChg chg="del mod ord">
          <ac:chgData name="Brunner, Andrea" userId="49d5011d-97c4-4d8c-b9b8-3b4f552e8bac" providerId="ADAL" clId="{94E5507D-8C79-4111-A245-10AA6736459A}" dt="2023-01-23T22:03:16.735" v="5" actId="700"/>
          <ac:spMkLst>
            <pc:docMk/>
            <pc:sldMk cId="3981813116" sldId="287"/>
            <ac:spMk id="9" creationId="{E5A3A371-D3ED-BF8C-00A0-2AE0D3EB95D6}"/>
          </ac:spMkLst>
        </pc:spChg>
        <pc:spChg chg="add del mod ord">
          <ac:chgData name="Brunner, Andrea" userId="49d5011d-97c4-4d8c-b9b8-3b4f552e8bac" providerId="ADAL" clId="{94E5507D-8C79-4111-A245-10AA6736459A}" dt="2023-01-23T22:03:26.091" v="9" actId="700"/>
          <ac:spMkLst>
            <pc:docMk/>
            <pc:sldMk cId="3981813116" sldId="287"/>
            <ac:spMk id="10" creationId="{A72259E4-966A-4C96-F31C-0A2172F4DF6A}"/>
          </ac:spMkLst>
        </pc:spChg>
        <pc:spChg chg="add del mod ord">
          <ac:chgData name="Brunner, Andrea" userId="49d5011d-97c4-4d8c-b9b8-3b4f552e8bac" providerId="ADAL" clId="{94E5507D-8C79-4111-A245-10AA6736459A}" dt="2023-01-23T22:03:26.091" v="9" actId="700"/>
          <ac:spMkLst>
            <pc:docMk/>
            <pc:sldMk cId="3981813116" sldId="287"/>
            <ac:spMk id="11" creationId="{66E78274-6580-E569-86B4-3A2912733216}"/>
          </ac:spMkLst>
        </pc:spChg>
        <pc:spChg chg="add del mod ord">
          <ac:chgData name="Brunner, Andrea" userId="49d5011d-97c4-4d8c-b9b8-3b4f552e8bac" providerId="ADAL" clId="{94E5507D-8C79-4111-A245-10AA6736459A}" dt="2023-01-23T22:03:26.091" v="9" actId="700"/>
          <ac:spMkLst>
            <pc:docMk/>
            <pc:sldMk cId="3981813116" sldId="287"/>
            <ac:spMk id="12" creationId="{0BFFCEED-4C96-0DFC-636F-B32960DEFC6A}"/>
          </ac:spMkLst>
        </pc:spChg>
        <pc:spChg chg="add mod ord">
          <ac:chgData name="Brunner, Andrea" userId="49d5011d-97c4-4d8c-b9b8-3b4f552e8bac" providerId="ADAL" clId="{94E5507D-8C79-4111-A245-10AA6736459A}" dt="2023-01-23T22:03:26.091" v="9" actId="700"/>
          <ac:spMkLst>
            <pc:docMk/>
            <pc:sldMk cId="3981813116" sldId="287"/>
            <ac:spMk id="13" creationId="{7B82BEA7-7886-9429-277D-777368C3619D}"/>
          </ac:spMkLst>
        </pc:spChg>
        <pc:spChg chg="add mod ord">
          <ac:chgData name="Brunner, Andrea" userId="49d5011d-97c4-4d8c-b9b8-3b4f552e8bac" providerId="ADAL" clId="{94E5507D-8C79-4111-A245-10AA6736459A}" dt="2023-01-23T22:03:26.091" v="9" actId="700"/>
          <ac:spMkLst>
            <pc:docMk/>
            <pc:sldMk cId="3981813116" sldId="287"/>
            <ac:spMk id="14" creationId="{6CA733EE-F9F4-93DB-3497-EF29EA2C44F6}"/>
          </ac:spMkLst>
        </pc:spChg>
        <pc:spChg chg="add mod ord">
          <ac:chgData name="Brunner, Andrea" userId="49d5011d-97c4-4d8c-b9b8-3b4f552e8bac" providerId="ADAL" clId="{94E5507D-8C79-4111-A245-10AA6736459A}" dt="2023-01-23T22:03:26.106" v="10" actId="27636"/>
          <ac:spMkLst>
            <pc:docMk/>
            <pc:sldMk cId="3981813116" sldId="287"/>
            <ac:spMk id="15" creationId="{192F27F2-D597-6253-8820-20505C796C8F}"/>
          </ac:spMkLst>
        </pc:spChg>
      </pc:sldChg>
      <pc:sldMasterChg chg="modSldLayout">
        <pc:chgData name="Brunner, Andrea" userId="49d5011d-97c4-4d8c-b9b8-3b4f552e8bac" providerId="ADAL" clId="{94E5507D-8C79-4111-A245-10AA6736459A}" dt="2023-01-23T22:07:17.182" v="17" actId="404"/>
        <pc:sldMasterMkLst>
          <pc:docMk/>
          <pc:sldMasterMk cId="4089894902" sldId="2147483664"/>
        </pc:sldMasterMkLst>
        <pc:sldLayoutChg chg="modSp mod">
          <pc:chgData name="Brunner, Andrea" userId="49d5011d-97c4-4d8c-b9b8-3b4f552e8bac" providerId="ADAL" clId="{94E5507D-8C79-4111-A245-10AA6736459A}" dt="2023-01-23T22:07:09.625" v="15" actId="404"/>
          <pc:sldLayoutMkLst>
            <pc:docMk/>
            <pc:sldMasterMk cId="4089894902" sldId="2147483664"/>
            <pc:sldLayoutMk cId="2295444839" sldId="2147483674"/>
          </pc:sldLayoutMkLst>
          <pc:spChg chg="mod">
            <ac:chgData name="Brunner, Andrea" userId="49d5011d-97c4-4d8c-b9b8-3b4f552e8bac" providerId="ADAL" clId="{94E5507D-8C79-4111-A245-10AA6736459A}" dt="2023-01-23T22:07:09.625" v="15" actId="404"/>
            <ac:spMkLst>
              <pc:docMk/>
              <pc:sldMasterMk cId="4089894902" sldId="2147483664"/>
              <pc:sldLayoutMk cId="2295444839" sldId="2147483674"/>
              <ac:spMk id="5" creationId="{A006EB5D-B342-4B89-9C92-AD0D0E0F716F}"/>
            </ac:spMkLst>
          </pc:spChg>
        </pc:sldLayoutChg>
        <pc:sldLayoutChg chg="modSp mod">
          <pc:chgData name="Brunner, Andrea" userId="49d5011d-97c4-4d8c-b9b8-3b4f552e8bac" providerId="ADAL" clId="{94E5507D-8C79-4111-A245-10AA6736459A}" dt="2023-01-23T22:07:13.891" v="16" actId="404"/>
          <pc:sldLayoutMkLst>
            <pc:docMk/>
            <pc:sldMasterMk cId="4089894902" sldId="2147483664"/>
            <pc:sldLayoutMk cId="2965119544" sldId="2147483678"/>
          </pc:sldLayoutMkLst>
          <pc:spChg chg="mod">
            <ac:chgData name="Brunner, Andrea" userId="49d5011d-97c4-4d8c-b9b8-3b4f552e8bac" providerId="ADAL" clId="{94E5507D-8C79-4111-A245-10AA6736459A}" dt="2023-01-23T22:07:13.891" v="16" actId="404"/>
            <ac:spMkLst>
              <pc:docMk/>
              <pc:sldMasterMk cId="4089894902" sldId="2147483664"/>
              <pc:sldLayoutMk cId="2965119544" sldId="2147483678"/>
              <ac:spMk id="5" creationId="{75DD6FBE-FB28-8AC4-607A-A3BC2BDAB8FD}"/>
            </ac:spMkLst>
          </pc:spChg>
        </pc:sldLayoutChg>
        <pc:sldLayoutChg chg="modSp mod">
          <pc:chgData name="Brunner, Andrea" userId="49d5011d-97c4-4d8c-b9b8-3b4f552e8bac" providerId="ADAL" clId="{94E5507D-8C79-4111-A245-10AA6736459A}" dt="2023-01-23T22:07:17.182" v="17" actId="404"/>
          <pc:sldLayoutMkLst>
            <pc:docMk/>
            <pc:sldMasterMk cId="4089894902" sldId="2147483664"/>
            <pc:sldLayoutMk cId="1991655245" sldId="2147483679"/>
          </pc:sldLayoutMkLst>
          <pc:spChg chg="mod">
            <ac:chgData name="Brunner, Andrea" userId="49d5011d-97c4-4d8c-b9b8-3b4f552e8bac" providerId="ADAL" clId="{94E5507D-8C79-4111-A245-10AA6736459A}" dt="2023-01-23T22:07:17.182" v="17" actId="404"/>
            <ac:spMkLst>
              <pc:docMk/>
              <pc:sldMasterMk cId="4089894902" sldId="2147483664"/>
              <pc:sldLayoutMk cId="1991655245" sldId="2147483679"/>
              <ac:spMk id="6" creationId="{A006EB5D-B342-4B89-9C92-AD0D0E0F716F}"/>
            </ac:spMkLst>
          </pc:spChg>
        </pc:sldLayoutChg>
        <pc:sldLayoutChg chg="modSp mod">
          <pc:chgData name="Brunner, Andrea" userId="49d5011d-97c4-4d8c-b9b8-3b4f552e8bac" providerId="ADAL" clId="{94E5507D-8C79-4111-A245-10AA6736459A}" dt="2023-01-23T22:03:49.812" v="13" actId="14100"/>
          <pc:sldLayoutMkLst>
            <pc:docMk/>
            <pc:sldMasterMk cId="4089894902" sldId="2147483664"/>
            <pc:sldLayoutMk cId="1212993968" sldId="2147483689"/>
          </pc:sldLayoutMkLst>
          <pc:spChg chg="mod">
            <ac:chgData name="Brunner, Andrea" userId="49d5011d-97c4-4d8c-b9b8-3b4f552e8bac" providerId="ADAL" clId="{94E5507D-8C79-4111-A245-10AA6736459A}" dt="2023-01-23T22:03:49.812" v="13" actId="14100"/>
            <ac:spMkLst>
              <pc:docMk/>
              <pc:sldMasterMk cId="4089894902" sldId="2147483664"/>
              <pc:sldLayoutMk cId="1212993968" sldId="2147483689"/>
              <ac:spMk id="2" creationId="{00000000-0000-0000-0000-000000000000}"/>
            </ac:spMkLst>
          </pc:spChg>
        </pc:sldLayoutChg>
        <pc:sldLayoutChg chg="modSp mod">
          <pc:chgData name="Brunner, Andrea" userId="49d5011d-97c4-4d8c-b9b8-3b4f552e8bac" providerId="ADAL" clId="{94E5507D-8C79-4111-A245-10AA6736459A}" dt="2023-01-23T22:04:08.965" v="14" actId="14100"/>
          <pc:sldLayoutMkLst>
            <pc:docMk/>
            <pc:sldMasterMk cId="4089894902" sldId="2147483664"/>
            <pc:sldLayoutMk cId="1684117638" sldId="2147483691"/>
          </pc:sldLayoutMkLst>
          <pc:spChg chg="mod">
            <ac:chgData name="Brunner, Andrea" userId="49d5011d-97c4-4d8c-b9b8-3b4f552e8bac" providerId="ADAL" clId="{94E5507D-8C79-4111-A245-10AA6736459A}" dt="2023-01-23T22:04:08.965" v="14" actId="14100"/>
            <ac:spMkLst>
              <pc:docMk/>
              <pc:sldMasterMk cId="4089894902" sldId="2147483664"/>
              <pc:sldLayoutMk cId="1684117638" sldId="2147483691"/>
              <ac:spMk id="10" creationId="{00000000-0000-0000-0000-000000000000}"/>
            </ac:spMkLst>
          </pc:spChg>
        </pc:sldLayoutChg>
        <pc:sldLayoutChg chg="modSp mod">
          <pc:chgData name="Brunner, Andrea" userId="49d5011d-97c4-4d8c-b9b8-3b4f552e8bac" providerId="ADAL" clId="{94E5507D-8C79-4111-A245-10AA6736459A}" dt="2023-01-23T22:03:44.246" v="12" actId="14100"/>
          <pc:sldLayoutMkLst>
            <pc:docMk/>
            <pc:sldMasterMk cId="4089894902" sldId="2147483664"/>
            <pc:sldLayoutMk cId="2757857508" sldId="2147483692"/>
          </pc:sldLayoutMkLst>
          <pc:spChg chg="mod">
            <ac:chgData name="Brunner, Andrea" userId="49d5011d-97c4-4d8c-b9b8-3b4f552e8bac" providerId="ADAL" clId="{94E5507D-8C79-4111-A245-10AA6736459A}" dt="2023-01-23T22:03:44.246" v="12" actId="14100"/>
            <ac:spMkLst>
              <pc:docMk/>
              <pc:sldMasterMk cId="4089894902" sldId="2147483664"/>
              <pc:sldLayoutMk cId="2757857508" sldId="2147483692"/>
              <ac:spMk id="2" creationId="{00000000-0000-0000-0000-000000000000}"/>
            </ac:spMkLst>
          </pc:spChg>
        </pc:sldLayoutChg>
      </pc:sldMasterChg>
    </pc:docChg>
  </pc:docChgLst>
  <pc:docChgLst>
    <pc:chgData name="Correa, Emily (X)" userId="79d442ab-ad2d-48a6-85bb-0d2908815a5f" providerId="ADAL" clId="{9A069752-FA82-49DF-AE35-0DE8C26C8049}"/>
    <pc:docChg chg="undo redo custSel modSld">
      <pc:chgData name="Correa, Emily (X)" userId="79d442ab-ad2d-48a6-85bb-0d2908815a5f" providerId="ADAL" clId="{9A069752-FA82-49DF-AE35-0DE8C26C8049}" dt="2023-03-31T22:42:56.619" v="100" actId="207"/>
      <pc:docMkLst>
        <pc:docMk/>
      </pc:docMkLst>
      <pc:sldChg chg="modSp mod">
        <pc:chgData name="Correa, Emily (X)" userId="79d442ab-ad2d-48a6-85bb-0d2908815a5f" providerId="ADAL" clId="{9A069752-FA82-49DF-AE35-0DE8C26C8049}" dt="2023-03-31T22:42:56.619" v="100" actId="207"/>
        <pc:sldMkLst>
          <pc:docMk/>
          <pc:sldMk cId="130874772" sldId="261"/>
        </pc:sldMkLst>
        <pc:spChg chg="mod">
          <ac:chgData name="Correa, Emily (X)" userId="79d442ab-ad2d-48a6-85bb-0d2908815a5f" providerId="ADAL" clId="{9A069752-FA82-49DF-AE35-0DE8C26C8049}" dt="2023-03-31T22:42:56.619" v="100" actId="207"/>
          <ac:spMkLst>
            <pc:docMk/>
            <pc:sldMk cId="130874772" sldId="261"/>
            <ac:spMk id="4" creationId="{00000000-0000-0000-0000-000000000000}"/>
          </ac:spMkLst>
        </pc:spChg>
      </pc:sldChg>
      <pc:sldChg chg="modSp mod">
        <pc:chgData name="Correa, Emily (X)" userId="79d442ab-ad2d-48a6-85bb-0d2908815a5f" providerId="ADAL" clId="{9A069752-FA82-49DF-AE35-0DE8C26C8049}" dt="2023-03-31T22:40:18.282" v="33" actId="27636"/>
        <pc:sldMkLst>
          <pc:docMk/>
          <pc:sldMk cId="3981813116" sldId="287"/>
        </pc:sldMkLst>
        <pc:spChg chg="mod">
          <ac:chgData name="Correa, Emily (X)" userId="79d442ab-ad2d-48a6-85bb-0d2908815a5f" providerId="ADAL" clId="{9A069752-FA82-49DF-AE35-0DE8C26C8049}" dt="2023-03-31T22:40:18.282" v="33" actId="27636"/>
          <ac:spMkLst>
            <pc:docMk/>
            <pc:sldMk cId="3981813116" sldId="287"/>
            <ac:spMk id="10" creationId="{00000000-0000-0000-0000-000000000000}"/>
          </ac:spMkLst>
        </pc:sp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2" dt="2023-03-27T15:33:20.231" idx="14">
    <p:pos x="10" y="10"/>
    <p:text>CD - When viewing the notes in Notes Page View, the turnover lines for the Signature/Date line breaks, and runs over the Print – Name/Badge/Dept text. Can you please fix this for me?</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23-03-15T09:46:02.436" idx="4">
    <p:pos x="10" y="10"/>
    <p:text>CD - Animation.  The check mark and answer comes in on click.  The question box should appear with checkmark and then dissolve on click to reveal the answer.</p:text>
    <p:extLst>
      <p:ext uri="{C676402C-5697-4E1C-873F-D02D1690AC5C}">
        <p15:threadingInfo xmlns:p15="http://schemas.microsoft.com/office/powerpoint/2012/main" timeZoneBias="24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2" dt="2023-03-15T09:55:22.313" idx="11">
    <p:pos x="10" y="10"/>
    <p:text>CD-Animate.  The second sentence at the top comes in on click.  The bottom sentence comes in on click with the arrow pointing to the picture.</p:text>
    <p:extLst>
      <p:ext uri="{C676402C-5697-4E1C-873F-D02D1690AC5C}">
        <p15:threadingInfo xmlns:p15="http://schemas.microsoft.com/office/powerpoint/2012/main" timeZoneBias="24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2" dt="2023-03-15T10:00:11.188" idx="12">
    <p:pos x="10" y="10"/>
    <p:text>CD-Animate.  The green arrow comes in on click.</p:text>
    <p:extLst>
      <p:ext uri="{C676402C-5697-4E1C-873F-D02D1690AC5C}">
        <p15:threadingInfo xmlns:p15="http://schemas.microsoft.com/office/powerpoint/2012/main" timeZoneBias="24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663BF8-212B-43D5-9E67-378C67596780}" type="datetimeFigureOut">
              <a:rPr lang="en-US" smtClean="0"/>
              <a:t>3/31/2023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20B2FC-EB03-4518-83B8-A214A276F4F9}" type="slidenum">
              <a:rPr lang="en-US" smtClean="0"/>
              <a:t>‹#›</a:t>
            </a:fld>
            <a:endParaRPr lang="en-US" dirty="0"/>
          </a:p>
        </p:txBody>
      </p:sp>
    </p:spTree>
    <p:extLst>
      <p:ext uri="{BB962C8B-B14F-4D97-AF65-F5344CB8AC3E}">
        <p14:creationId xmlns:p14="http://schemas.microsoft.com/office/powerpoint/2010/main" val="44527394"/>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20B2FC-EB03-4518-83B8-A214A276F4F9}" type="slidenum">
              <a:rPr lang="en-US" smtClean="0"/>
              <a:t>1</a:t>
            </a:fld>
            <a:endParaRPr lang="en-US" dirty="0"/>
          </a:p>
        </p:txBody>
      </p:sp>
    </p:spTree>
    <p:extLst>
      <p:ext uri="{BB962C8B-B14F-4D97-AF65-F5344CB8AC3E}">
        <p14:creationId xmlns:p14="http://schemas.microsoft.com/office/powerpoint/2010/main" val="7441204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6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Simplified view for determining a twist and minimum turns per inch.</a:t>
            </a:r>
          </a:p>
          <a:p>
            <a:pPr marL="285750" marR="0" lvl="0" indent="-285750" algn="l" defTabSz="914400" rtl="0" eaLnBrk="0" fontAlgn="base" latinLnBrk="0" hangingPunct="0">
              <a:lnSpc>
                <a:spcPct val="100000"/>
              </a:lnSpc>
              <a:spcBef>
                <a:spcPct val="30000"/>
              </a:spcBef>
              <a:spcAft>
                <a:spcPct val="0"/>
              </a:spcAft>
              <a:buClrTx/>
              <a:buSzTx/>
              <a:buFont typeface="Wingdings" pitchFamily="2" charset="2"/>
              <a:buChar char="Ø"/>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 scale is used to measure for minimum turns per inch, per each inch of lockwire.</a:t>
            </a:r>
          </a:p>
          <a:p>
            <a:pPr marL="285750" marR="0" lvl="0" indent="-285750" algn="l" defTabSz="914400" rtl="0" eaLnBrk="0" fontAlgn="base" latinLnBrk="0" hangingPunct="0">
              <a:lnSpc>
                <a:spcPct val="100000"/>
              </a:lnSpc>
              <a:spcBef>
                <a:spcPct val="30000"/>
              </a:spcBef>
              <a:spcAft>
                <a:spcPct val="0"/>
              </a:spcAft>
              <a:buClrTx/>
              <a:buSzTx/>
              <a:buFont typeface="Wingdings" pitchFamily="2" charset="2"/>
              <a:buChar char="Ø"/>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First complete turn is made of three (3 twist: over, under, over).</a:t>
            </a:r>
          </a:p>
          <a:p>
            <a:pPr marL="285750" marR="0" lvl="0" indent="-285750" algn="l" defTabSz="914400" rtl="0" eaLnBrk="0" fontAlgn="base" latinLnBrk="0" hangingPunct="0">
              <a:lnSpc>
                <a:spcPct val="100000"/>
              </a:lnSpc>
              <a:spcBef>
                <a:spcPct val="30000"/>
              </a:spcBef>
              <a:spcAft>
                <a:spcPct val="0"/>
              </a:spcAft>
              <a:buClrTx/>
              <a:buSzTx/>
              <a:buFont typeface="Wingdings" pitchFamily="2" charset="2"/>
              <a:buChar char="Ø"/>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Every two (2) twist beyond the first turn is considered a complete turn.</a:t>
            </a:r>
          </a:p>
          <a:p>
            <a:pPr marL="285750" marR="0" lvl="0" indent="-285750" algn="l" defTabSz="914400" rtl="0" eaLnBrk="0" fontAlgn="base" latinLnBrk="0" hangingPunct="0">
              <a:lnSpc>
                <a:spcPct val="100000"/>
              </a:lnSpc>
              <a:spcBef>
                <a:spcPct val="30000"/>
              </a:spcBef>
              <a:spcAft>
                <a:spcPct val="0"/>
              </a:spcAft>
              <a:buClrTx/>
              <a:buSzTx/>
              <a:buFont typeface="Wingdings" pitchFamily="2" charset="2"/>
              <a:buChar char="Ø"/>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Three (3) complete turns per inch is the minimum required.</a:t>
            </a:r>
          </a:p>
          <a:p>
            <a:endParaRPr lang="en-US" dirty="0"/>
          </a:p>
        </p:txBody>
      </p:sp>
      <p:sp>
        <p:nvSpPr>
          <p:cNvPr id="4" name="Slide Number Placeholder 3"/>
          <p:cNvSpPr>
            <a:spLocks noGrp="1"/>
          </p:cNvSpPr>
          <p:nvPr>
            <p:ph type="sldNum" sz="quarter" idx="10"/>
          </p:nvPr>
        </p:nvSpPr>
        <p:spPr/>
        <p:txBody>
          <a:bodyPr/>
          <a:lstStyle/>
          <a:p>
            <a:fld id="{2620B2FC-EB03-4518-83B8-A214A276F4F9}" type="slidenum">
              <a:rPr lang="en-US" smtClean="0"/>
              <a:t>10</a:t>
            </a:fld>
            <a:endParaRPr lang="en-US" dirty="0"/>
          </a:p>
        </p:txBody>
      </p:sp>
    </p:spTree>
    <p:extLst>
      <p:ext uri="{BB962C8B-B14F-4D97-AF65-F5344CB8AC3E}">
        <p14:creationId xmlns:p14="http://schemas.microsoft.com/office/powerpoint/2010/main" val="40493677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5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Inspection of Lockwire</a:t>
            </a:r>
          </a:p>
          <a:p>
            <a:pPr marL="285750" marR="0" lvl="0" indent="-285750" algn="l" defTabSz="914400" rtl="0" eaLnBrk="0" fontAlgn="base" latinLnBrk="0" hangingPunct="0">
              <a:lnSpc>
                <a:spcPct val="100000"/>
              </a:lnSpc>
              <a:spcBef>
                <a:spcPct val="30000"/>
              </a:spcBef>
              <a:spcAft>
                <a:spcPct val="0"/>
              </a:spcAft>
              <a:buClrTx/>
              <a:buSzTx/>
              <a:buFont typeface="Wingdings" pitchFamily="2" charset="2"/>
              <a:buChar char="Ø"/>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Figure 1 MDD-00679</a:t>
            </a:r>
          </a:p>
          <a:p>
            <a:pPr marL="285750" marR="0" lvl="0" indent="-285750" algn="l" defTabSz="914400" rtl="0" eaLnBrk="0" fontAlgn="base" latinLnBrk="0" hangingPunct="0">
              <a:lnSpc>
                <a:spcPct val="100000"/>
              </a:lnSpc>
              <a:spcBef>
                <a:spcPct val="30000"/>
              </a:spcBef>
              <a:spcAft>
                <a:spcPct val="0"/>
              </a:spcAft>
              <a:buClrTx/>
              <a:buSzTx/>
              <a:buFont typeface="Wingdings" pitchFamily="2" charset="2"/>
              <a:buChar char="Ø"/>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Lockwire shall be visually inspected for damage (nicks, scores, or cracks). Scratches are acceptable, provided there is no raised metal. (Burnishing is acceptable.) Damage beyond the 1-1/2 turns of the pigtail is acceptable.</a:t>
            </a:r>
          </a:p>
          <a:p>
            <a:pPr marL="285750" marR="0" lvl="0" indent="-285750" algn="l" defTabSz="914400" rtl="0" eaLnBrk="0" fontAlgn="base" latinLnBrk="0" hangingPunct="0">
              <a:lnSpc>
                <a:spcPct val="100000"/>
              </a:lnSpc>
              <a:spcBef>
                <a:spcPct val="30000"/>
              </a:spcBef>
              <a:spcAft>
                <a:spcPct val="0"/>
              </a:spcAft>
              <a:buClrTx/>
              <a:buSzTx/>
              <a:buFont typeface="Wingdings" pitchFamily="2" charset="2"/>
              <a:buChar char="Ø"/>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Wire is not required to touch all corners of fasteners, but must be tight enough so wire will not come up over the head or nut.</a:t>
            </a:r>
          </a:p>
          <a:p>
            <a:pPr marL="285750" marR="0" lvl="0" indent="-285750" algn="l" defTabSz="914400" rtl="0" eaLnBrk="0" fontAlgn="base" latinLnBrk="0" hangingPunct="0">
              <a:lnSpc>
                <a:spcPct val="100000"/>
              </a:lnSpc>
              <a:spcBef>
                <a:spcPct val="30000"/>
              </a:spcBef>
              <a:spcAft>
                <a:spcPct val="0"/>
              </a:spcAft>
              <a:buClrTx/>
              <a:buSzTx/>
              <a:buFont typeface="Wingdings" pitchFamily="2" charset="2"/>
              <a:buChar char="Ø"/>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Wires shall be in contact with each other throughout the twisted length.</a:t>
            </a:r>
          </a:p>
          <a:p>
            <a:pPr marL="285750" marR="0" lvl="0" indent="-285750" algn="l" defTabSz="914400" rtl="0" eaLnBrk="0" fontAlgn="base" latinLnBrk="0" hangingPunct="0">
              <a:lnSpc>
                <a:spcPct val="100000"/>
              </a:lnSpc>
              <a:spcBef>
                <a:spcPct val="30000"/>
              </a:spcBef>
              <a:spcAft>
                <a:spcPct val="0"/>
              </a:spcAft>
              <a:buClrTx/>
              <a:buSzTx/>
              <a:buFont typeface="Wingdings" pitchFamily="2" charset="2"/>
              <a:buChar char="Ø"/>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Wire should be inspected for correct orientation and sufficient turns.</a:t>
            </a:r>
          </a:p>
          <a:p>
            <a:pPr marL="285750" marR="0" lvl="0" indent="-285750" algn="l" defTabSz="914400" rtl="0" eaLnBrk="0" fontAlgn="base" latinLnBrk="0" hangingPunct="0">
              <a:lnSpc>
                <a:spcPct val="100000"/>
              </a:lnSpc>
              <a:spcBef>
                <a:spcPct val="30000"/>
              </a:spcBef>
              <a:spcAft>
                <a:spcPct val="0"/>
              </a:spcAft>
              <a:buClrTx/>
              <a:buSzTx/>
              <a:buFont typeface="Wingdings" pitchFamily="2" charset="2"/>
              <a:buChar char="Ø"/>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Wire should be inspected for slack requirements.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2620B2FC-EB03-4518-83B8-A214A276F4F9}" type="slidenum">
              <a:rPr lang="en-US" smtClean="0"/>
              <a:t>11</a:t>
            </a:fld>
            <a:endParaRPr lang="en-US" dirty="0"/>
          </a:p>
        </p:txBody>
      </p:sp>
    </p:spTree>
    <p:extLst>
      <p:ext uri="{BB962C8B-B14F-4D97-AF65-F5344CB8AC3E}">
        <p14:creationId xmlns:p14="http://schemas.microsoft.com/office/powerpoint/2010/main" val="6039733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20B2FC-EB03-4518-83B8-A214A276F4F9}" type="slidenum">
              <a:rPr lang="en-US" smtClean="0"/>
              <a:t>12</a:t>
            </a:fld>
            <a:endParaRPr lang="en-US" dirty="0"/>
          </a:p>
        </p:txBody>
      </p:sp>
    </p:spTree>
    <p:extLst>
      <p:ext uri="{BB962C8B-B14F-4D97-AF65-F5344CB8AC3E}">
        <p14:creationId xmlns:p14="http://schemas.microsoft.com/office/powerpoint/2010/main" val="3963226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6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Lock Tabs</a:t>
            </a:r>
          </a:p>
          <a:p>
            <a:pPr marL="285750" marR="0" lvl="0" indent="-285750" algn="l" defTabSz="914400" rtl="0" eaLnBrk="0" fontAlgn="base" latinLnBrk="0" hangingPunct="0">
              <a:lnSpc>
                <a:spcPct val="100000"/>
              </a:lnSpc>
              <a:spcBef>
                <a:spcPct val="30000"/>
              </a:spcBef>
              <a:spcAft>
                <a:spcPct val="0"/>
              </a:spcAft>
              <a:buClrTx/>
              <a:buSzTx/>
              <a:buFont typeface="Wingdings" pitchFamily="2" charset="2"/>
              <a:buChar char="Ø"/>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Locking devices shall be installed in accordance with drawings or installation instructions.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0" fontAlgn="base" latinLnBrk="0" hangingPunct="0">
              <a:lnSpc>
                <a:spcPct val="100000"/>
              </a:lnSpc>
              <a:spcBef>
                <a:spcPct val="30000"/>
              </a:spcBef>
              <a:spcAft>
                <a:spcPct val="0"/>
              </a:spcAft>
              <a:buClrTx/>
              <a:buSzTx/>
              <a:buFont typeface="Wingdings" pitchFamily="2" charset="2"/>
              <a:buChar char="Ø"/>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Types:</a:t>
            </a:r>
          </a:p>
          <a:p>
            <a:pPr marL="690563" marR="0" lvl="0" indent="-342900" algn="l" defTabSz="914400" rtl="0" eaLnBrk="0" fontAlgn="base" latinLnBrk="0" hangingPunct="0">
              <a:lnSpc>
                <a:spcPct val="100000"/>
              </a:lnSpc>
              <a:spcBef>
                <a:spcPct val="30000"/>
              </a:spcBef>
              <a:spcAft>
                <a:spcPct val="0"/>
              </a:spcAft>
              <a:buClrTx/>
              <a:buSzTx/>
              <a:buFont typeface="Arial"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Lock tab (monocle and spectacle type)</a:t>
            </a:r>
          </a:p>
          <a:p>
            <a:pPr marL="690563" marR="0" lvl="0" indent="-342900" algn="l" defTabSz="914400" rtl="0" eaLnBrk="0" fontAlgn="base" latinLnBrk="0" hangingPunct="0">
              <a:lnSpc>
                <a:spcPct val="100000"/>
              </a:lnSpc>
              <a:spcBef>
                <a:spcPct val="30000"/>
              </a:spcBef>
              <a:spcAft>
                <a:spcPct val="0"/>
              </a:spcAft>
              <a:buClrTx/>
              <a:buSzTx/>
              <a:buFont typeface="Arial"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Lock plate</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0" fontAlgn="base" latinLnBrk="0" hangingPunct="0">
              <a:lnSpc>
                <a:spcPct val="100000"/>
              </a:lnSpc>
              <a:spcBef>
                <a:spcPct val="30000"/>
              </a:spcBef>
              <a:spcAft>
                <a:spcPct val="0"/>
              </a:spcAft>
              <a:buClrTx/>
              <a:buSzTx/>
              <a:buFont typeface="Wingdings" pitchFamily="2" charset="2"/>
              <a:buChar char="Ø"/>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Installation (Figures 6 &amp; 8)</a:t>
            </a:r>
          </a:p>
          <a:p>
            <a:pPr marL="625475" marR="0" lvl="0" indent="-288925" algn="l" defTabSz="914400" rtl="0" eaLnBrk="0" fontAlgn="base" latinLnBrk="0" hangingPunct="0">
              <a:lnSpc>
                <a:spcPct val="100000"/>
              </a:lnSpc>
              <a:spcBef>
                <a:spcPct val="30000"/>
              </a:spcBef>
              <a:spcAft>
                <a:spcPct val="0"/>
              </a:spcAft>
              <a:buClrTx/>
              <a:buSzTx/>
              <a:buFont typeface="Arial"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When required to be installed by the drawing, lock tabs should be installed with the fasteners as part of the mechanical joint assembly.</a:t>
            </a:r>
          </a:p>
          <a:p>
            <a:pPr marL="746125" marR="0" lvl="2" indent="-746125" algn="l" defTabSz="914400" rtl="0" eaLnBrk="0" fontAlgn="base" latinLnBrk="0" hangingPunct="0">
              <a:lnSpc>
                <a:spcPct val="100000"/>
              </a:lnSpc>
              <a:spcBef>
                <a:spcPct val="3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NOTE:</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The lock tabs should be installed, but the tabs need not be bent at this time.</a:t>
            </a:r>
          </a:p>
          <a:p>
            <a:endParaRPr lang="en-US" dirty="0"/>
          </a:p>
        </p:txBody>
      </p:sp>
      <p:sp>
        <p:nvSpPr>
          <p:cNvPr id="4" name="Slide Number Placeholder 3"/>
          <p:cNvSpPr>
            <a:spLocks noGrp="1"/>
          </p:cNvSpPr>
          <p:nvPr>
            <p:ph type="sldNum" sz="quarter" idx="10"/>
          </p:nvPr>
        </p:nvSpPr>
        <p:spPr/>
        <p:txBody>
          <a:bodyPr/>
          <a:lstStyle/>
          <a:p>
            <a:fld id="{2620B2FC-EB03-4518-83B8-A214A276F4F9}" type="slidenum">
              <a:rPr lang="en-US" smtClean="0"/>
              <a:t>13</a:t>
            </a:fld>
            <a:endParaRPr lang="en-US" dirty="0"/>
          </a:p>
        </p:txBody>
      </p:sp>
    </p:spTree>
    <p:extLst>
      <p:ext uri="{BB962C8B-B14F-4D97-AF65-F5344CB8AC3E}">
        <p14:creationId xmlns:p14="http://schemas.microsoft.com/office/powerpoint/2010/main" val="26919295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0" fontAlgn="base" latinLnBrk="0" hangingPunct="0">
              <a:lnSpc>
                <a:spcPct val="100000"/>
              </a:lnSpc>
              <a:spcBef>
                <a:spcPct val="30000"/>
              </a:spcBef>
              <a:spcAft>
                <a:spcPct val="0"/>
              </a:spcAft>
              <a:buClrTx/>
              <a:buSzTx/>
              <a:buFontTx/>
              <a:buNone/>
              <a:tabLst/>
              <a:defRPr/>
            </a:pPr>
            <a:r>
              <a:rPr kumimoji="0" lang="en-US" sz="16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Lock Tab Installation Procedure:  </a:t>
            </a:r>
          </a:p>
          <a:p>
            <a:pPr marL="285750" marR="0" lvl="0" indent="-285750" algn="l" defTabSz="914400" rtl="0" eaLnBrk="0" fontAlgn="base" latinLnBrk="0" hangingPunct="0">
              <a:lnSpc>
                <a:spcPct val="100000"/>
              </a:lnSpc>
              <a:spcBef>
                <a:spcPct val="30000"/>
              </a:spcBef>
              <a:spcAft>
                <a:spcPct val="0"/>
              </a:spcAft>
              <a:buClrTx/>
              <a:buSzTx/>
              <a:buFont typeface="Wingdings" pitchFamily="2" charset="2"/>
              <a:buChar char="Ø"/>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Figure 6 of MDD-00679</a:t>
            </a:r>
          </a:p>
          <a:p>
            <a:pPr marL="285750" marR="0" lvl="0" indent="-285750" algn="l" defTabSz="914400" rtl="0" eaLnBrk="0" fontAlgn="base" latinLnBrk="0" hangingPunct="0">
              <a:lnSpc>
                <a:spcPct val="100000"/>
              </a:lnSpc>
              <a:spcBef>
                <a:spcPct val="30000"/>
              </a:spcBef>
              <a:spcAft>
                <a:spcPct val="0"/>
              </a:spcAft>
              <a:buClrTx/>
              <a:buSzTx/>
              <a:buFont typeface="Wingdings" pitchFamily="2" charset="2"/>
              <a:buChar char="Ø"/>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Lock tabs are installed in a manner as to prevent loosening.</a:t>
            </a:r>
          </a:p>
          <a:p>
            <a:pPr marL="285750" marR="0" lvl="0" indent="-285750" algn="l" defTabSz="914400" rtl="0" eaLnBrk="0" fontAlgn="base" latinLnBrk="0" hangingPunct="0">
              <a:lnSpc>
                <a:spcPct val="100000"/>
              </a:lnSpc>
              <a:spcBef>
                <a:spcPct val="30000"/>
              </a:spcBef>
              <a:spcAft>
                <a:spcPct val="0"/>
              </a:spcAft>
              <a:buClrTx/>
              <a:buSzTx/>
              <a:buFont typeface="Wingdings" pitchFamily="2" charset="2"/>
              <a:buChar char="Ø"/>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Bending of the tabs is accomplished by the use of brass wedges, hammer and/or screwdriver—use care to not damage the locking device.</a:t>
            </a:r>
          </a:p>
          <a:p>
            <a:pPr marL="285750" marR="0" lvl="0" indent="-285750" algn="l" defTabSz="914400" rtl="0" eaLnBrk="0" fontAlgn="base" latinLnBrk="0" hangingPunct="0">
              <a:lnSpc>
                <a:spcPct val="100000"/>
              </a:lnSpc>
              <a:spcBef>
                <a:spcPct val="30000"/>
              </a:spcBef>
              <a:spcAft>
                <a:spcPct val="0"/>
              </a:spcAft>
              <a:buClrTx/>
              <a:buSzTx/>
              <a:buFont typeface="Wingdings" pitchFamily="2" charset="2"/>
              <a:buChar char="Ø"/>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Bend short tab against flat of fastener.</a:t>
            </a:r>
          </a:p>
          <a:p>
            <a:pPr marL="285750" marR="0" lvl="0" indent="-285750" algn="l" defTabSz="914400" rtl="0" eaLnBrk="0" fontAlgn="base" latinLnBrk="0" hangingPunct="0">
              <a:lnSpc>
                <a:spcPct val="100000"/>
              </a:lnSpc>
              <a:spcBef>
                <a:spcPct val="30000"/>
              </a:spcBef>
              <a:spcAft>
                <a:spcPct val="0"/>
              </a:spcAft>
              <a:buClrTx/>
              <a:buSzTx/>
              <a:buFont typeface="Wingdings" pitchFamily="2" charset="2"/>
              <a:buChar char="Ø"/>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Bend long tab against flat side of outside surface to prevent fasteners from loosening.</a:t>
            </a:r>
          </a:p>
          <a:p>
            <a:pPr marL="285750" marR="0" lvl="0" indent="-285750" algn="l" defTabSz="914400" rtl="0" eaLnBrk="0" fontAlgn="base" latinLnBrk="0" hangingPunct="0">
              <a:lnSpc>
                <a:spcPct val="100000"/>
              </a:lnSpc>
              <a:spcBef>
                <a:spcPct val="30000"/>
              </a:spcBef>
              <a:spcAft>
                <a:spcPct val="0"/>
              </a:spcAft>
              <a:buClrTx/>
              <a:buSzTx/>
              <a:buFont typeface="Wingdings" pitchFamily="2" charset="2"/>
              <a:buChar char="Ø"/>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Lock tabs that have been straightened shall not be reused, unless specifically allowed by work document.</a:t>
            </a:r>
          </a:p>
          <a:p>
            <a:pPr marL="285750" marR="0" lvl="0" indent="-285750" algn="l" defTabSz="914400" rtl="0" eaLnBrk="0" fontAlgn="base" latinLnBrk="0" hangingPunct="0">
              <a:lnSpc>
                <a:spcPct val="100000"/>
              </a:lnSpc>
              <a:spcBef>
                <a:spcPct val="30000"/>
              </a:spcBef>
              <a:spcAft>
                <a:spcPct val="0"/>
              </a:spcAft>
              <a:buClrTx/>
              <a:buSzTx/>
              <a:buFont typeface="Wingdings" pitchFamily="2" charset="2"/>
              <a:buChar char="Ø"/>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The ends of bent tabs shall not create a personnel hazard or impair equipment operation. </a:t>
            </a:r>
            <a:endParaRPr lang="en-US" dirty="0"/>
          </a:p>
        </p:txBody>
      </p:sp>
      <p:sp>
        <p:nvSpPr>
          <p:cNvPr id="4" name="Slide Number Placeholder 3"/>
          <p:cNvSpPr>
            <a:spLocks noGrp="1"/>
          </p:cNvSpPr>
          <p:nvPr>
            <p:ph type="sldNum" sz="quarter" idx="10"/>
          </p:nvPr>
        </p:nvSpPr>
        <p:spPr/>
        <p:txBody>
          <a:bodyPr/>
          <a:lstStyle/>
          <a:p>
            <a:fld id="{2620B2FC-EB03-4518-83B8-A214A276F4F9}" type="slidenum">
              <a:rPr lang="en-US" smtClean="0"/>
              <a:t>14</a:t>
            </a:fld>
            <a:endParaRPr lang="en-US" dirty="0"/>
          </a:p>
        </p:txBody>
      </p:sp>
    </p:spTree>
    <p:extLst>
      <p:ext uri="{BB962C8B-B14F-4D97-AF65-F5344CB8AC3E}">
        <p14:creationId xmlns:p14="http://schemas.microsoft.com/office/powerpoint/2010/main" val="3037977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6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LOCK TAB INSTALLATION TO CURVED SURFACE</a:t>
            </a:r>
          </a:p>
          <a:p>
            <a:pPr marL="285750" marR="0" lvl="0" indent="-285750" algn="l" defTabSz="914400" rtl="0" eaLnBrk="0" fontAlgn="base" latinLnBrk="0" hangingPunct="0">
              <a:lnSpc>
                <a:spcPct val="100000"/>
              </a:lnSpc>
              <a:spcBef>
                <a:spcPct val="30000"/>
              </a:spcBef>
              <a:spcAft>
                <a:spcPct val="0"/>
              </a:spcAft>
              <a:buClrTx/>
              <a:buSzTx/>
              <a:buFont typeface="Wingdings" pitchFamily="2" charset="2"/>
              <a:buChar char="Ø"/>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Figure 8: MDD-00679 For curved or flanged surfaces.</a:t>
            </a:r>
          </a:p>
          <a:p>
            <a:pPr marL="622300" marR="0" lvl="0" indent="-285750" algn="l" defTabSz="914400" rtl="0" eaLnBrk="0" fontAlgn="base" latinLnBrk="0" hangingPunct="0">
              <a:lnSpc>
                <a:spcPct val="100000"/>
              </a:lnSpc>
              <a:spcBef>
                <a:spcPct val="30000"/>
              </a:spcBef>
              <a:spcAft>
                <a:spcPct val="0"/>
              </a:spcAft>
              <a:buClrTx/>
              <a:buSzTx/>
              <a:buFont typeface="Arial"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The ends of bent tabs shall not create a personnel hazard or impair equipment operation.</a:t>
            </a:r>
          </a:p>
          <a:p>
            <a:pPr marL="622300" marR="0" lvl="0" indent="-285750" algn="l" defTabSz="914400" rtl="0" eaLnBrk="0" fontAlgn="base" latinLnBrk="0" hangingPunct="0">
              <a:lnSpc>
                <a:spcPct val="100000"/>
              </a:lnSpc>
              <a:spcBef>
                <a:spcPct val="30000"/>
              </a:spcBef>
              <a:spcAft>
                <a:spcPct val="0"/>
              </a:spcAft>
              <a:buClrTx/>
              <a:buSzTx/>
              <a:buFont typeface="Arial"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Refer to the lock tab detail drawing for the minimum lengths of tabs.</a:t>
            </a:r>
          </a:p>
          <a:p>
            <a:pPr marL="336550" marR="0" lvl="0" indent="0" algn="l" defTabSz="914400" rtl="0" eaLnBrk="0" fontAlgn="base" latinLnBrk="0" hangingPunct="0">
              <a:lnSpc>
                <a:spcPct val="100000"/>
              </a:lnSpc>
              <a:spcBef>
                <a:spcPct val="3000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2620B2FC-EB03-4518-83B8-A214A276F4F9}" type="slidenum">
              <a:rPr lang="en-US" smtClean="0"/>
              <a:t>15</a:t>
            </a:fld>
            <a:endParaRPr lang="en-US" dirty="0"/>
          </a:p>
        </p:txBody>
      </p:sp>
    </p:spTree>
    <p:extLst>
      <p:ext uri="{BB962C8B-B14F-4D97-AF65-F5344CB8AC3E}">
        <p14:creationId xmlns:p14="http://schemas.microsoft.com/office/powerpoint/2010/main" val="19181892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600" b="0"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NSI 0802 enclosure 4 item 15, NSI 1002 enclosure 5 item 11:</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After installation of nuts or bolts, check the number of exposed threads. (See Figures 1 and 2.)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Although a one-thread protrusion after installation is preferred, fastener threads may be flush with the top of the nut or plastic locking element. </a:t>
            </a:r>
          </a:p>
          <a:p>
            <a:endParaRPr lang="en-US" dirty="0"/>
          </a:p>
        </p:txBody>
      </p:sp>
      <p:sp>
        <p:nvSpPr>
          <p:cNvPr id="4" name="Slide Number Placeholder 3"/>
          <p:cNvSpPr>
            <a:spLocks noGrp="1"/>
          </p:cNvSpPr>
          <p:nvPr>
            <p:ph type="sldNum" sz="quarter" idx="10"/>
          </p:nvPr>
        </p:nvSpPr>
        <p:spPr/>
        <p:txBody>
          <a:bodyPr/>
          <a:lstStyle/>
          <a:p>
            <a:fld id="{2620B2FC-EB03-4518-83B8-A214A276F4F9}" type="slidenum">
              <a:rPr lang="en-US" smtClean="0"/>
              <a:t>16</a:t>
            </a:fld>
            <a:endParaRPr lang="en-US" dirty="0"/>
          </a:p>
        </p:txBody>
      </p:sp>
    </p:spTree>
    <p:extLst>
      <p:ext uri="{BB962C8B-B14F-4D97-AF65-F5344CB8AC3E}">
        <p14:creationId xmlns:p14="http://schemas.microsoft.com/office/powerpoint/2010/main" val="37214698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Locking methods using Elastic Stop Nuts (ESN) MDD-03503</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When a torque is required for installation of a self-locking nut, the following process shall be followed: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 Unless otherwise specified by drawing, add the running torque of the nut to the specified torque to achieve the correct installation torque value.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 When recording the torque required to install a self-locking nut, subtract the running torque from the installation torque where running torque was required to be determined, and record the difference; otherwise, record the applied torque.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Reuse</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If resistance is noticeably less, test breakaway torque to Table I of MDD-03503 or replace the nut.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2620B2FC-EB03-4518-83B8-A214A276F4F9}" type="slidenum">
              <a:rPr lang="en-US" smtClean="0"/>
              <a:t>17</a:t>
            </a:fld>
            <a:endParaRPr lang="en-US" dirty="0"/>
          </a:p>
        </p:txBody>
      </p:sp>
    </p:spTree>
    <p:extLst>
      <p:ext uri="{BB962C8B-B14F-4D97-AF65-F5344CB8AC3E}">
        <p14:creationId xmlns:p14="http://schemas.microsoft.com/office/powerpoint/2010/main" val="26166239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Animated slide: question and answer appear on click.</a:t>
            </a:r>
          </a:p>
          <a:p>
            <a:endParaRPr lang="en-US" dirty="0"/>
          </a:p>
        </p:txBody>
      </p:sp>
      <p:sp>
        <p:nvSpPr>
          <p:cNvPr id="4" name="Slide Number Placeholder 3"/>
          <p:cNvSpPr>
            <a:spLocks noGrp="1"/>
          </p:cNvSpPr>
          <p:nvPr>
            <p:ph type="sldNum" sz="quarter" idx="10"/>
          </p:nvPr>
        </p:nvSpPr>
        <p:spPr/>
        <p:txBody>
          <a:bodyPr/>
          <a:lstStyle/>
          <a:p>
            <a:fld id="{2620B2FC-EB03-4518-83B8-A214A276F4F9}" type="slidenum">
              <a:rPr lang="en-US" smtClean="0"/>
              <a:t>18</a:t>
            </a:fld>
            <a:endParaRPr lang="en-US" dirty="0"/>
          </a:p>
        </p:txBody>
      </p:sp>
    </p:spTree>
    <p:extLst>
      <p:ext uri="{BB962C8B-B14F-4D97-AF65-F5344CB8AC3E}">
        <p14:creationId xmlns:p14="http://schemas.microsoft.com/office/powerpoint/2010/main" val="14045366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Discuss the importance of performing your work right the first time, every time.</a:t>
            </a:r>
          </a:p>
          <a:p>
            <a:endParaRPr lang="en-US" dirty="0"/>
          </a:p>
        </p:txBody>
      </p:sp>
      <p:sp>
        <p:nvSpPr>
          <p:cNvPr id="4" name="Slide Number Placeholder 3"/>
          <p:cNvSpPr>
            <a:spLocks noGrp="1"/>
          </p:cNvSpPr>
          <p:nvPr>
            <p:ph type="sldNum" sz="quarter" idx="10"/>
          </p:nvPr>
        </p:nvSpPr>
        <p:spPr/>
        <p:txBody>
          <a:bodyPr/>
          <a:lstStyle/>
          <a:p>
            <a:fld id="{2620B2FC-EB03-4518-83B8-A214A276F4F9}" type="slidenum">
              <a:rPr lang="en-US" smtClean="0"/>
              <a:t>20</a:t>
            </a:fld>
            <a:endParaRPr lang="en-US" dirty="0"/>
          </a:p>
        </p:txBody>
      </p:sp>
    </p:spTree>
    <p:extLst>
      <p:ext uri="{BB962C8B-B14F-4D97-AF65-F5344CB8AC3E}">
        <p14:creationId xmlns:p14="http://schemas.microsoft.com/office/powerpoint/2010/main" val="37675785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ctr">
              <a:spcBef>
                <a:spcPts val="0"/>
              </a:spcBef>
              <a:spcAft>
                <a:spcPts val="0"/>
              </a:spcAft>
            </a:pPr>
            <a:r>
              <a:rPr lang="en-US" sz="900" kern="1200" dirty="0">
                <a:solidFill>
                  <a:srgbClr val="000000"/>
                </a:solidFill>
                <a:effectLst/>
                <a:latin typeface="Arial" panose="020B0604020202020204" pitchFamily="34" charset="0"/>
                <a:ea typeface="Times New Roman" panose="02020603050405020304" pitchFamily="18" charset="0"/>
              </a:rPr>
              <a:t>TRAINING PACKAGE CONCURRENCE PAGE </a:t>
            </a:r>
            <a:endParaRPr lang="en-US" sz="900" dirty="0">
              <a:effectLst/>
              <a:latin typeface="Times New Roman" panose="02020603050405020304" pitchFamily="18" charset="0"/>
              <a:ea typeface="Times New Roman" panose="02020603050405020304" pitchFamily="18" charset="0"/>
            </a:endParaRPr>
          </a:p>
          <a:p>
            <a:pPr marL="0" marR="0" algn="ctr">
              <a:spcBef>
                <a:spcPts val="0"/>
              </a:spcBef>
              <a:spcAft>
                <a:spcPts val="0"/>
              </a:spcAft>
            </a:pPr>
            <a:r>
              <a:rPr lang="en-US" sz="900" kern="1200" dirty="0">
                <a:solidFill>
                  <a:srgbClr val="000000"/>
                </a:solidFill>
                <a:effectLst/>
                <a:latin typeface="Arial" panose="020B0604020202020204" pitchFamily="34" charset="0"/>
                <a:ea typeface="Times New Roman" panose="02020603050405020304" pitchFamily="18" charset="0"/>
              </a:rPr>
              <a:t> </a:t>
            </a:r>
            <a:endParaRPr lang="en-US" sz="900" dirty="0">
              <a:effectLst/>
              <a:latin typeface="Times New Roman" panose="02020603050405020304" pitchFamily="18" charset="0"/>
              <a:ea typeface="Times New Roman" panose="02020603050405020304" pitchFamily="18" charset="0"/>
            </a:endParaRPr>
          </a:p>
          <a:p>
            <a:pPr marL="0" marR="0" algn="ctr">
              <a:spcBef>
                <a:spcPts val="0"/>
              </a:spcBef>
              <a:spcAft>
                <a:spcPts val="0"/>
              </a:spcAft>
            </a:pPr>
            <a:r>
              <a:rPr lang="en-US" sz="900" kern="1200" dirty="0">
                <a:solidFill>
                  <a:srgbClr val="000000"/>
                </a:solidFill>
                <a:effectLst/>
                <a:latin typeface="Arial" panose="020B0604020202020204" pitchFamily="34" charset="0"/>
                <a:ea typeface="Times New Roman" panose="02020603050405020304" pitchFamily="18" charset="0"/>
              </a:rPr>
              <a:t>ITEM NUMBER: </a:t>
            </a:r>
            <a:r>
              <a:rPr lang="en-US" sz="900" kern="1200" dirty="0">
                <a:solidFill>
                  <a:srgbClr val="000000"/>
                </a:solidFill>
                <a:effectLst/>
                <a:highlight>
                  <a:srgbClr val="FFFF00"/>
                </a:highlight>
                <a:latin typeface="Arial" panose="020B0604020202020204" pitchFamily="34" charset="0"/>
                <a:ea typeface="Times New Roman" panose="02020603050405020304" pitchFamily="18" charset="0"/>
              </a:rPr>
              <a:t>EXXXXX</a:t>
            </a:r>
            <a:endParaRPr lang="en-US" sz="900" dirty="0">
              <a:effectLst/>
              <a:latin typeface="Times New Roman" panose="02020603050405020304" pitchFamily="18" charset="0"/>
              <a:ea typeface="Times New Roman" panose="02020603050405020304" pitchFamily="18" charset="0"/>
            </a:endParaRPr>
          </a:p>
          <a:p>
            <a:pPr marL="0" marR="0" algn="ctr">
              <a:spcBef>
                <a:spcPts val="0"/>
              </a:spcBef>
              <a:spcAft>
                <a:spcPts val="0"/>
              </a:spcAft>
            </a:pPr>
            <a:r>
              <a:rPr lang="en-US" sz="900" kern="1200" dirty="0">
                <a:solidFill>
                  <a:srgbClr val="000000"/>
                </a:solidFill>
                <a:effectLst/>
                <a:latin typeface="Arial" panose="020B0604020202020204" pitchFamily="34" charset="0"/>
                <a:ea typeface="Times New Roman" panose="02020603050405020304" pitchFamily="18" charset="0"/>
              </a:rPr>
              <a:t> </a:t>
            </a:r>
            <a:endParaRPr lang="en-US" sz="900" dirty="0">
              <a:effectLst/>
              <a:latin typeface="Times New Roman" panose="02020603050405020304" pitchFamily="18" charset="0"/>
              <a:ea typeface="Times New Roman" panose="02020603050405020304" pitchFamily="18" charset="0"/>
            </a:endParaRPr>
          </a:p>
          <a:p>
            <a:pPr marL="0" marR="0" algn="ctr" eaLnBrk="0" fontAlgn="base" hangingPunct="0">
              <a:spcBef>
                <a:spcPts val="0"/>
              </a:spcBef>
              <a:spcAft>
                <a:spcPts val="0"/>
              </a:spcAft>
            </a:pPr>
            <a:r>
              <a:rPr lang="en-US" sz="900" kern="1200" dirty="0">
                <a:solidFill>
                  <a:srgbClr val="000000"/>
                </a:solidFill>
                <a:effectLst/>
                <a:highlight>
                  <a:srgbClr val="FFFF00"/>
                </a:highlight>
                <a:latin typeface="Arial" panose="020B0604020202020204" pitchFamily="34" charset="0"/>
                <a:ea typeface="+mn-ea"/>
              </a:rPr>
              <a:t>Lesson Plan Title</a:t>
            </a:r>
            <a:r>
              <a:rPr lang="en-US" sz="900" kern="1200" dirty="0">
                <a:solidFill>
                  <a:srgbClr val="000000"/>
                </a:solidFill>
                <a:effectLst/>
                <a:latin typeface="Arial" panose="020B0604020202020204" pitchFamily="34" charset="0"/>
                <a:ea typeface="+mn-ea"/>
              </a:rPr>
              <a:t> </a:t>
            </a:r>
            <a:endParaRPr lang="en-US" sz="900" dirty="0">
              <a:effectLst/>
              <a:latin typeface="Times New Roman" panose="02020603050405020304" pitchFamily="18" charset="0"/>
              <a:ea typeface="Times New Roman" panose="02020603050405020304" pitchFamily="18" charset="0"/>
            </a:endParaRPr>
          </a:p>
          <a:p>
            <a:pPr marL="0" marR="0" eaLnBrk="0" fontAlgn="base" hangingPunct="0">
              <a:spcBef>
                <a:spcPts val="0"/>
              </a:spcBef>
              <a:spcAft>
                <a:spcPts val="0"/>
              </a:spcAft>
            </a:pPr>
            <a:r>
              <a:rPr lang="en-US" sz="900" kern="1200" dirty="0">
                <a:solidFill>
                  <a:srgbClr val="000000"/>
                </a:solidFill>
                <a:effectLst/>
                <a:latin typeface="Arial" panose="020B0604020202020204" pitchFamily="34" charset="0"/>
                <a:ea typeface="Times New Roman" panose="02020603050405020304" pitchFamily="18" charset="0"/>
              </a:rPr>
              <a:t>  </a:t>
            </a:r>
            <a:endParaRPr lang="en-US" sz="9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900" kern="1200" dirty="0">
                <a:solidFill>
                  <a:srgbClr val="000000"/>
                </a:solidFill>
                <a:effectLst/>
                <a:latin typeface="Arial" panose="020B0604020202020204" pitchFamily="34" charset="0"/>
                <a:ea typeface="Times New Roman" panose="02020603050405020304" pitchFamily="18" charset="0"/>
              </a:rPr>
              <a:t>Prepared by: 	</a:t>
            </a:r>
            <a:r>
              <a:rPr lang="en-US" sz="900" kern="1200" dirty="0">
                <a:solidFill>
                  <a:srgbClr val="000000"/>
                </a:solidFill>
                <a:effectLst/>
                <a:highlight>
                  <a:srgbClr val="FFFF00"/>
                </a:highlight>
                <a:latin typeface="Arial" panose="020B0604020202020204" pitchFamily="34" charset="0"/>
                <a:ea typeface="Times New Roman" panose="02020603050405020304" pitchFamily="18" charset="0"/>
              </a:rPr>
              <a:t>Enter Name</a:t>
            </a:r>
            <a:r>
              <a:rPr lang="en-US" sz="900" kern="1200" dirty="0">
                <a:solidFill>
                  <a:srgbClr val="000000"/>
                </a:solidFill>
                <a:effectLst/>
                <a:latin typeface="Arial" panose="020B0604020202020204" pitchFamily="34" charset="0"/>
                <a:ea typeface="Times New Roman" panose="02020603050405020304" pitchFamily="18" charset="0"/>
              </a:rPr>
              <a:t> </a:t>
            </a:r>
            <a:endParaRPr lang="en-US" sz="900" dirty="0">
              <a:effectLst/>
              <a:latin typeface="Times New Roman" panose="02020603050405020304" pitchFamily="18" charset="0"/>
              <a:ea typeface="Times New Roman" panose="02020603050405020304" pitchFamily="18" charset="0"/>
            </a:endParaRPr>
          </a:p>
          <a:p>
            <a:pPr marL="0" marR="0"/>
            <a:r>
              <a:rPr lang="en-US" sz="900" kern="1200" dirty="0">
                <a:solidFill>
                  <a:srgbClr val="000000"/>
                </a:solidFill>
                <a:effectLst/>
                <a:latin typeface="Arial" panose="020B0604020202020204" pitchFamily="34" charset="0"/>
                <a:ea typeface="Times New Roman" panose="02020603050405020304" pitchFamily="18" charset="0"/>
              </a:rPr>
              <a:t>All reviewers/approvers reviewing the lesson plan materials shall validate the following as applicable: course description states the purpose of the training and includes the source of the training requirement, all knowledge requirements are addresses, the technical content is accurate, and the desired work practices are discussed.</a:t>
            </a:r>
            <a:endParaRPr lang="en-US" sz="9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3321050" algn="l"/>
              </a:tabLst>
            </a:pPr>
            <a:r>
              <a:rPr lang="en-US" sz="900" kern="1200" dirty="0">
                <a:solidFill>
                  <a:srgbClr val="000000"/>
                </a:solidFill>
                <a:effectLst/>
                <a:latin typeface="Arial" panose="020B0604020202020204" pitchFamily="34" charset="0"/>
                <a:ea typeface="Times New Roman" panose="02020603050405020304" pitchFamily="18" charset="0"/>
              </a:rPr>
              <a:t>NTT SUPERVISOR: I have reviewed the specified Lesson Materials with the preparer.</a:t>
            </a:r>
            <a:endParaRPr lang="en-US" sz="9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3321050" algn="l"/>
              </a:tabLst>
            </a:pPr>
            <a:r>
              <a:rPr lang="en-US" sz="900" dirty="0">
                <a:effectLst/>
                <a:latin typeface="Times New Roman" panose="02020603050405020304" pitchFamily="18" charset="0"/>
                <a:ea typeface="Times New Roman" panose="02020603050405020304" pitchFamily="18" charset="0"/>
              </a:rPr>
              <a:t> </a:t>
            </a:r>
          </a:p>
          <a:p>
            <a:pPr marL="0" marR="0">
              <a:spcBef>
                <a:spcPts val="0"/>
              </a:spcBef>
              <a:spcAft>
                <a:spcPts val="0"/>
              </a:spcAft>
              <a:tabLst>
                <a:tab pos="3321050" algn="l"/>
              </a:tabLst>
            </a:pPr>
            <a:r>
              <a:rPr lang="en-US" sz="900" kern="1200" dirty="0">
                <a:solidFill>
                  <a:srgbClr val="000000"/>
                </a:solidFill>
                <a:effectLst/>
                <a:latin typeface="Arial" panose="020B0604020202020204" pitchFamily="34" charset="0"/>
                <a:ea typeface="Times New Roman" panose="02020603050405020304" pitchFamily="18" charset="0"/>
              </a:rPr>
              <a:t>_____________________________________	___________________________________</a:t>
            </a:r>
            <a:endParaRPr lang="en-US" sz="9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3321050" algn="l"/>
              </a:tabLst>
            </a:pPr>
            <a:r>
              <a:rPr lang="en-US" sz="900" kern="1200" dirty="0">
                <a:solidFill>
                  <a:srgbClr val="000000"/>
                </a:solidFill>
                <a:effectLst/>
                <a:latin typeface="Arial" panose="020B0604020202020204" pitchFamily="34" charset="0"/>
                <a:ea typeface="Times New Roman" panose="02020603050405020304" pitchFamily="18" charset="0"/>
              </a:rPr>
              <a:t>Print – Name/Badge/Dept	Signature		Date</a:t>
            </a:r>
            <a:endParaRPr lang="en-US" sz="9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3321050" algn="l"/>
              </a:tabLst>
            </a:pPr>
            <a:r>
              <a:rPr lang="en-US" sz="900" kern="1200" dirty="0">
                <a:solidFill>
                  <a:srgbClr val="000000"/>
                </a:solidFill>
                <a:effectLst/>
                <a:latin typeface="Arial" panose="020B0604020202020204" pitchFamily="34" charset="0"/>
                <a:ea typeface="Times New Roman" panose="02020603050405020304" pitchFamily="18" charset="0"/>
              </a:rPr>
              <a:t> </a:t>
            </a:r>
            <a:endParaRPr lang="en-US" sz="9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3321050" algn="l"/>
              </a:tabLst>
            </a:pPr>
            <a:r>
              <a:rPr lang="en-US" sz="900" kern="1200" dirty="0">
                <a:solidFill>
                  <a:srgbClr val="000000"/>
                </a:solidFill>
                <a:effectLst/>
                <a:latin typeface="Arial" panose="020B0604020202020204" pitchFamily="34" charset="0"/>
                <a:ea typeface="Times New Roman" panose="02020603050405020304" pitchFamily="18" charset="0"/>
              </a:rPr>
              <a:t>SUBJECT MATTER EXPERT: I have reviewed the specified Lesson Materials for technical content, accuracy, and current best work practices.</a:t>
            </a:r>
            <a:endParaRPr lang="en-US" sz="9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3321050" algn="l"/>
              </a:tabLst>
            </a:pPr>
            <a:r>
              <a:rPr lang="en-US" sz="900" kern="1200" dirty="0">
                <a:solidFill>
                  <a:srgbClr val="000000"/>
                </a:solidFill>
                <a:effectLst/>
                <a:latin typeface="Arial" panose="020B0604020202020204" pitchFamily="34" charset="0"/>
                <a:ea typeface="Times New Roman" panose="02020603050405020304" pitchFamily="18" charset="0"/>
              </a:rPr>
              <a:t> </a:t>
            </a:r>
            <a:endParaRPr lang="en-US" sz="9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3321050" algn="l"/>
              </a:tabLst>
            </a:pPr>
            <a:r>
              <a:rPr lang="en-US" sz="900" kern="1200" dirty="0">
                <a:solidFill>
                  <a:srgbClr val="000000"/>
                </a:solidFill>
                <a:effectLst/>
                <a:latin typeface="Arial" panose="020B0604020202020204" pitchFamily="34" charset="0"/>
                <a:ea typeface="Times New Roman" panose="02020603050405020304" pitchFamily="18" charset="0"/>
              </a:rPr>
              <a:t>_____________________________________	_____________________________________</a:t>
            </a:r>
            <a:endParaRPr lang="en-US" sz="9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3321050" algn="l"/>
              </a:tabLst>
            </a:pPr>
            <a:r>
              <a:rPr lang="en-US" sz="900" kern="1200" dirty="0">
                <a:solidFill>
                  <a:srgbClr val="000000"/>
                </a:solidFill>
                <a:effectLst/>
                <a:latin typeface="Arial" panose="020B0604020202020204" pitchFamily="34" charset="0"/>
                <a:ea typeface="Times New Roman" panose="02020603050405020304" pitchFamily="18" charset="0"/>
              </a:rPr>
              <a:t>Print – Name/Badge/Dept	Signature		Date</a:t>
            </a:r>
            <a:endParaRPr lang="en-US" sz="9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3321050" algn="l"/>
              </a:tabLst>
            </a:pPr>
            <a:r>
              <a:rPr lang="en-US" sz="900" kern="1200" dirty="0">
                <a:solidFill>
                  <a:srgbClr val="000000"/>
                </a:solidFill>
                <a:effectLst/>
                <a:latin typeface="Arial" panose="020B0604020202020204" pitchFamily="34" charset="0"/>
                <a:ea typeface="Times New Roman" panose="02020603050405020304" pitchFamily="18" charset="0"/>
              </a:rPr>
              <a:t> </a:t>
            </a:r>
            <a:endParaRPr lang="en-US" sz="9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3321050" algn="l"/>
              </a:tabLst>
            </a:pPr>
            <a:r>
              <a:rPr lang="en-US" sz="900" kern="1200" dirty="0">
                <a:solidFill>
                  <a:srgbClr val="000000"/>
                </a:solidFill>
                <a:effectLst/>
                <a:latin typeface="Arial" panose="020B0604020202020204" pitchFamily="34" charset="0"/>
                <a:ea typeface="Times New Roman" panose="02020603050405020304" pitchFamily="18" charset="0"/>
              </a:rPr>
              <a:t>PROCESS OWNER: I have reviewed the specified Lesson Materials for scope of work, desired content, technical accuracy, and current best work practices.</a:t>
            </a:r>
            <a:endParaRPr lang="en-US" sz="9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3321050" algn="l"/>
              </a:tabLst>
            </a:pPr>
            <a:r>
              <a:rPr lang="en-US" sz="900" dirty="0">
                <a:effectLst/>
                <a:latin typeface="Times New Roman" panose="02020603050405020304" pitchFamily="18" charset="0"/>
                <a:ea typeface="Times New Roman" panose="02020603050405020304" pitchFamily="18" charset="0"/>
              </a:rPr>
              <a:t> </a:t>
            </a:r>
          </a:p>
          <a:p>
            <a:pPr marL="0" marR="0">
              <a:spcBef>
                <a:spcPts val="0"/>
              </a:spcBef>
              <a:spcAft>
                <a:spcPts val="0"/>
              </a:spcAft>
              <a:tabLst>
                <a:tab pos="3321050" algn="l"/>
              </a:tabLst>
            </a:pPr>
            <a:r>
              <a:rPr lang="en-US" sz="900" kern="1200" dirty="0">
                <a:solidFill>
                  <a:srgbClr val="000000"/>
                </a:solidFill>
                <a:effectLst/>
                <a:latin typeface="Arial" panose="020B0604020202020204" pitchFamily="34" charset="0"/>
                <a:ea typeface="Times New Roman" panose="02020603050405020304" pitchFamily="18" charset="0"/>
              </a:rPr>
              <a:t>_____________________________________	_____________________________________</a:t>
            </a:r>
            <a:endParaRPr lang="en-US" sz="9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3321050" algn="l"/>
              </a:tabLst>
            </a:pPr>
            <a:r>
              <a:rPr lang="en-US" sz="900" kern="1200" dirty="0">
                <a:solidFill>
                  <a:srgbClr val="000000"/>
                </a:solidFill>
                <a:effectLst/>
                <a:latin typeface="Arial" panose="020B0604020202020204" pitchFamily="34" charset="0"/>
                <a:ea typeface="Times New Roman" panose="02020603050405020304" pitchFamily="18" charset="0"/>
              </a:rPr>
              <a:t>Print – Name/Badge/Dept	Signature		Date</a:t>
            </a:r>
            <a:endParaRPr lang="en-US" sz="9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3321050" algn="l"/>
              </a:tabLst>
            </a:pPr>
            <a:r>
              <a:rPr lang="en-US" sz="900" kern="1200" dirty="0">
                <a:solidFill>
                  <a:srgbClr val="000000"/>
                </a:solidFill>
                <a:effectLst/>
                <a:latin typeface="Arial" panose="020B0604020202020204" pitchFamily="34" charset="0"/>
                <a:ea typeface="Times New Roman" panose="02020603050405020304" pitchFamily="18" charset="0"/>
              </a:rPr>
              <a:t> </a:t>
            </a:r>
            <a:endParaRPr lang="en-US" sz="9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3321050" algn="l"/>
              </a:tabLst>
            </a:pPr>
            <a:r>
              <a:rPr lang="en-US" sz="900" kern="1200" dirty="0">
                <a:solidFill>
                  <a:srgbClr val="000000"/>
                </a:solidFill>
                <a:effectLst/>
                <a:latin typeface="Arial" panose="020B0604020202020204" pitchFamily="34" charset="0"/>
                <a:ea typeface="Times New Roman" panose="02020603050405020304" pitchFamily="18" charset="0"/>
              </a:rPr>
              <a:t>OTHER REVIEWER, if applicable (i.e., Environmental, Safety, etc.): _______________________ </a:t>
            </a:r>
            <a:endParaRPr lang="en-US" sz="9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3321050" algn="l"/>
              </a:tabLst>
            </a:pPr>
            <a:r>
              <a:rPr lang="en-US" sz="900" dirty="0">
                <a:effectLst/>
                <a:latin typeface="Times New Roman" panose="02020603050405020304" pitchFamily="18" charset="0"/>
                <a:ea typeface="Times New Roman" panose="02020603050405020304" pitchFamily="18" charset="0"/>
              </a:rPr>
              <a:t> </a:t>
            </a:r>
          </a:p>
          <a:p>
            <a:pPr marL="0" marR="0">
              <a:spcBef>
                <a:spcPts val="0"/>
              </a:spcBef>
              <a:spcAft>
                <a:spcPts val="0"/>
              </a:spcAft>
              <a:tabLst>
                <a:tab pos="3321050" algn="l"/>
              </a:tabLst>
            </a:pPr>
            <a:r>
              <a:rPr lang="en-US" sz="900" kern="1200" dirty="0">
                <a:solidFill>
                  <a:srgbClr val="000000"/>
                </a:solidFill>
                <a:effectLst/>
                <a:latin typeface="Arial" panose="020B0604020202020204" pitchFamily="34" charset="0"/>
                <a:ea typeface="Times New Roman" panose="02020603050405020304" pitchFamily="18" charset="0"/>
              </a:rPr>
              <a:t> </a:t>
            </a:r>
            <a:endParaRPr lang="en-US" sz="9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3321050" algn="l"/>
              </a:tabLst>
            </a:pPr>
            <a:r>
              <a:rPr lang="en-US" sz="900" kern="1200" dirty="0">
                <a:solidFill>
                  <a:srgbClr val="000000"/>
                </a:solidFill>
                <a:effectLst/>
                <a:latin typeface="Arial" panose="020B0604020202020204" pitchFamily="34" charset="0"/>
                <a:ea typeface="Times New Roman" panose="02020603050405020304" pitchFamily="18" charset="0"/>
              </a:rPr>
              <a:t>_____________________________________	_____________________________________</a:t>
            </a:r>
            <a:endParaRPr lang="en-US" sz="9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3321050" algn="l"/>
              </a:tabLst>
            </a:pPr>
            <a:r>
              <a:rPr lang="en-US" sz="900" kern="1200" dirty="0">
                <a:solidFill>
                  <a:srgbClr val="000000"/>
                </a:solidFill>
                <a:effectLst/>
                <a:latin typeface="Arial" panose="020B0604020202020204" pitchFamily="34" charset="0"/>
                <a:ea typeface="Times New Roman" panose="02020603050405020304" pitchFamily="18" charset="0"/>
              </a:rPr>
              <a:t>Print – Name/Badge/Dept	Signature		Date</a:t>
            </a:r>
            <a:endParaRPr lang="en-US" sz="9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3321050" algn="l"/>
              </a:tabLst>
            </a:pPr>
            <a:r>
              <a:rPr lang="en-US" sz="900" kern="1200" dirty="0">
                <a:solidFill>
                  <a:srgbClr val="000000"/>
                </a:solidFill>
                <a:effectLst/>
                <a:latin typeface="Arial" panose="020B0604020202020204" pitchFamily="34" charset="0"/>
                <a:ea typeface="Times New Roman" panose="02020603050405020304" pitchFamily="18" charset="0"/>
              </a:rPr>
              <a:t> </a:t>
            </a:r>
            <a:endParaRPr lang="en-US" sz="9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3321050" algn="l"/>
              </a:tabLst>
            </a:pPr>
            <a:r>
              <a:rPr lang="en-US" sz="900" kern="1200" dirty="0">
                <a:solidFill>
                  <a:srgbClr val="000000"/>
                </a:solidFill>
                <a:effectLst/>
                <a:latin typeface="Arial" panose="020B0604020202020204" pitchFamily="34" charset="0"/>
                <a:ea typeface="Times New Roman" panose="02020603050405020304" pitchFamily="18" charset="0"/>
              </a:rPr>
              <a:t>TRAINING DEPARTMENT: I have reviewed the specified Lesson Materials for conformance to requirements and approve the materials for use.</a:t>
            </a:r>
            <a:endParaRPr lang="en-US" sz="9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3321050" algn="l"/>
              </a:tabLst>
            </a:pPr>
            <a:r>
              <a:rPr lang="en-US" sz="900" kern="1200" dirty="0">
                <a:solidFill>
                  <a:srgbClr val="000000"/>
                </a:solidFill>
                <a:effectLst/>
                <a:latin typeface="Arial" panose="020B0604020202020204" pitchFamily="34" charset="0"/>
                <a:ea typeface="Times New Roman" panose="02020603050405020304" pitchFamily="18" charset="0"/>
              </a:rPr>
              <a:t> </a:t>
            </a:r>
            <a:endParaRPr lang="en-US" sz="9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3321050" algn="l"/>
              </a:tabLst>
            </a:pPr>
            <a:r>
              <a:rPr lang="en-US" sz="900" kern="1200" dirty="0">
                <a:solidFill>
                  <a:srgbClr val="000000"/>
                </a:solidFill>
                <a:effectLst/>
                <a:latin typeface="Arial" panose="020B0604020202020204" pitchFamily="34" charset="0"/>
                <a:ea typeface="Times New Roman" panose="02020603050405020304" pitchFamily="18" charset="0"/>
              </a:rPr>
              <a:t>_____________________________________	_____________________________________</a:t>
            </a:r>
            <a:endParaRPr lang="en-US" sz="9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3321050" algn="l"/>
              </a:tabLst>
            </a:pPr>
            <a:r>
              <a:rPr lang="en-US" sz="900" kern="1200" dirty="0">
                <a:solidFill>
                  <a:srgbClr val="000000"/>
                </a:solidFill>
                <a:effectLst/>
                <a:latin typeface="Arial" panose="020B0604020202020204" pitchFamily="34" charset="0"/>
                <a:ea typeface="Times New Roman" panose="02020603050405020304" pitchFamily="18" charset="0"/>
              </a:rPr>
              <a:t>Print – Training Dept Chief	Signature		Date </a:t>
            </a:r>
            <a:endParaRPr lang="en-US" sz="9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800" kern="1200" dirty="0">
                <a:solidFill>
                  <a:srgbClr val="000000"/>
                </a:solidFill>
                <a:effectLst/>
                <a:latin typeface="Arial" panose="020B0604020202020204" pitchFamily="34" charset="0"/>
                <a:ea typeface="Times New Roman" panose="02020603050405020304" pitchFamily="18" charset="0"/>
              </a:rPr>
              <a:t> </a:t>
            </a:r>
            <a:endParaRPr lang="en-US" sz="9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800" kern="1200" dirty="0">
                <a:solidFill>
                  <a:srgbClr val="000000"/>
                </a:solidFill>
                <a:effectLst/>
                <a:latin typeface="Arial" panose="020B0604020202020204" pitchFamily="34" charset="0"/>
                <a:ea typeface="Times New Roman" panose="02020603050405020304" pitchFamily="18" charset="0"/>
              </a:rPr>
              <a:t> </a:t>
            </a:r>
            <a:endParaRPr lang="en-US" sz="9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800" kern="1200" dirty="0">
                <a:solidFill>
                  <a:srgbClr val="000000"/>
                </a:solidFill>
                <a:effectLst/>
                <a:latin typeface="Arial" panose="020B0604020202020204" pitchFamily="34" charset="0"/>
                <a:ea typeface="Times New Roman" panose="02020603050405020304" pitchFamily="18" charset="0"/>
              </a:rPr>
              <a:t> </a:t>
            </a:r>
            <a:endParaRPr lang="en-US" sz="9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800" kern="1200" dirty="0">
                <a:solidFill>
                  <a:srgbClr val="000000"/>
                </a:solidFill>
                <a:effectLst/>
                <a:latin typeface="Arial" panose="020B0604020202020204" pitchFamily="34" charset="0"/>
                <a:ea typeface="Times New Roman" panose="02020603050405020304" pitchFamily="18" charset="0"/>
              </a:rPr>
              <a:t> </a:t>
            </a:r>
            <a:endParaRPr lang="en-US" sz="9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800" kern="1200" dirty="0">
                <a:solidFill>
                  <a:srgbClr val="000000"/>
                </a:solidFill>
                <a:effectLst/>
                <a:latin typeface="Arial" panose="020B0604020202020204" pitchFamily="34" charset="0"/>
                <a:ea typeface="Times New Roman" panose="02020603050405020304" pitchFamily="18" charset="0"/>
              </a:rPr>
              <a:t>[Documents] may be routed for review and approval by electronic mail, through the use of a Management Review Form or other appropriate means. Electronic mail approvals are equivalent to hard-copy signatures (per SP 5-1 Appendix A paragraph 1).</a:t>
            </a:r>
            <a:endParaRPr lang="en-US" sz="9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800" kern="1200" dirty="0">
                <a:solidFill>
                  <a:srgbClr val="000000"/>
                </a:solidFill>
                <a:effectLst/>
                <a:latin typeface="Arial" panose="020B0604020202020204" pitchFamily="34" charset="0"/>
                <a:ea typeface="Times New Roman" panose="02020603050405020304" pitchFamily="18" charset="0"/>
              </a:rPr>
              <a:t>Preparation and review signatures may be made in any order, with the exception that the last review and signature will be made by the Training Department Chief.</a:t>
            </a:r>
            <a:endParaRPr lang="en-US" sz="9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2620B2FC-EB03-4518-83B8-A214A276F4F9}" type="slidenum">
              <a:rPr lang="en-US" smtClean="0"/>
              <a:t>2</a:t>
            </a:fld>
            <a:endParaRPr lang="en-US" dirty="0"/>
          </a:p>
        </p:txBody>
      </p:sp>
    </p:spTree>
    <p:extLst>
      <p:ext uri="{BB962C8B-B14F-4D97-AF65-F5344CB8AC3E}">
        <p14:creationId xmlns:p14="http://schemas.microsoft.com/office/powerpoint/2010/main" val="24590022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Animated slide: text block shows on click.</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6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NQCI System Inspections</a:t>
            </a:r>
          </a:p>
          <a:p>
            <a:pPr marL="285750" marR="0" lvl="0" indent="-285750" algn="l" defTabSz="914400" rtl="0" eaLnBrk="0" fontAlgn="base" latinLnBrk="0" hangingPunct="0">
              <a:lnSpc>
                <a:spcPct val="100000"/>
              </a:lnSpc>
              <a:spcBef>
                <a:spcPct val="30000"/>
              </a:spcBef>
              <a:spcAft>
                <a:spcPct val="0"/>
              </a:spcAft>
              <a:buClrTx/>
              <a:buSzTx/>
              <a:buFont typeface="Wingdings" pitchFamily="2" charset="2"/>
              <a:buChar char="Ø"/>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Systems are inspected by NQCI in accordance with a test form/test procedure, working drawings and applicable Type D and N ERs.</a:t>
            </a:r>
          </a:p>
          <a:p>
            <a:pPr marL="285750" marR="0" lvl="0" indent="-285750" algn="l" defTabSz="914400" rtl="0" eaLnBrk="0" fontAlgn="base" latinLnBrk="0" hangingPunct="0">
              <a:lnSpc>
                <a:spcPct val="100000"/>
              </a:lnSpc>
              <a:spcBef>
                <a:spcPct val="30000"/>
              </a:spcBef>
              <a:spcAft>
                <a:spcPct val="0"/>
              </a:spcAft>
              <a:buClrTx/>
              <a:buSzTx/>
              <a:buFont typeface="Arial"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Trades DO NOT work to system diagrams.</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6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Construction Drawings</a:t>
            </a:r>
          </a:p>
          <a:p>
            <a:pPr marL="285750" marR="0" lvl="0" indent="-285750" algn="l" defTabSz="914400" rtl="0" eaLnBrk="0" fontAlgn="base" latinLnBrk="0" hangingPunct="0">
              <a:lnSpc>
                <a:spcPct val="100000"/>
              </a:lnSpc>
              <a:spcBef>
                <a:spcPct val="30000"/>
              </a:spcBef>
              <a:spcAft>
                <a:spcPct val="0"/>
              </a:spcAft>
              <a:buClrTx/>
              <a:buSzTx/>
              <a:buFont typeface="Wingdings" pitchFamily="2" charset="2"/>
              <a:buChar char="Ø"/>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Construction drawings are authorized for the fabrication and installation of ships systems.</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Trades are to install piping to the drawing requirements.</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Corrections to construction drawing can only be made by Engineering.</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Engineering Reports may be used to document drawing deficiencies and omissions.</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Notify your Foreman of any drawing deficiencies or omissions.</a:t>
            </a:r>
          </a:p>
          <a:p>
            <a:endParaRPr lang="en-US" dirty="0"/>
          </a:p>
        </p:txBody>
      </p:sp>
      <p:sp>
        <p:nvSpPr>
          <p:cNvPr id="4" name="Slide Number Placeholder 3"/>
          <p:cNvSpPr>
            <a:spLocks noGrp="1"/>
          </p:cNvSpPr>
          <p:nvPr>
            <p:ph type="sldNum" sz="quarter" idx="10"/>
          </p:nvPr>
        </p:nvSpPr>
        <p:spPr/>
        <p:txBody>
          <a:bodyPr/>
          <a:lstStyle/>
          <a:p>
            <a:fld id="{2620B2FC-EB03-4518-83B8-A214A276F4F9}" type="slidenum">
              <a:rPr lang="en-US" smtClean="0"/>
              <a:t>21</a:t>
            </a:fld>
            <a:endParaRPr lang="en-US" dirty="0"/>
          </a:p>
        </p:txBody>
      </p:sp>
    </p:spTree>
    <p:extLst>
      <p:ext uri="{BB962C8B-B14F-4D97-AF65-F5344CB8AC3E}">
        <p14:creationId xmlns:p14="http://schemas.microsoft.com/office/powerpoint/2010/main" val="24958092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6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Valve Body Markings (NSI 506)</a:t>
            </a:r>
          </a:p>
          <a:p>
            <a:pPr marL="342900" marR="0" lvl="0" indent="-342900" algn="l" defTabSz="914400" rtl="0" eaLnBrk="0" fontAlgn="base" latinLnBrk="0" hangingPunct="0">
              <a:lnSpc>
                <a:spcPct val="100000"/>
              </a:lnSpc>
              <a:spcBef>
                <a:spcPct val="30000"/>
              </a:spcBef>
              <a:spcAft>
                <a:spcPct val="0"/>
              </a:spcAft>
              <a:buClrTx/>
              <a:buSzTx/>
              <a:buFont typeface="Wingdings" pitchFamily="2" charset="2"/>
              <a:buChar char="Ø"/>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Globe Valves  </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0" fontAlgn="base" latinLnBrk="0" hangingPunct="0">
              <a:lnSpc>
                <a:spcPct val="100000"/>
              </a:lnSpc>
              <a:spcBef>
                <a:spcPct val="30000"/>
              </a:spcBef>
              <a:spcAft>
                <a:spcPct val="0"/>
              </a:spcAft>
              <a:buClrTx/>
              <a:buSzTx/>
              <a:buFont typeface="Wingdings" pitchFamily="2" charset="2"/>
              <a:buChar char="Ø"/>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System Flow</a:t>
            </a:r>
          </a:p>
          <a:p>
            <a:pPr marL="285750" marR="0" lvl="0" indent="-285750" algn="l" defTabSz="914400" rtl="0" eaLnBrk="0" fontAlgn="base" latinLnBrk="0" hangingPunct="0">
              <a:lnSpc>
                <a:spcPct val="100000"/>
              </a:lnSpc>
              <a:spcBef>
                <a:spcPct val="30000"/>
              </a:spcBef>
              <a:spcAft>
                <a:spcPct val="0"/>
              </a:spcAft>
              <a:buClrTx/>
              <a:buSzTx/>
              <a:buFont typeface="Arial"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Bridge Wall symbols do not represent system flow.</a:t>
            </a:r>
          </a:p>
          <a:p>
            <a:pPr marL="285750" marR="0" lvl="0" indent="-285750" algn="l" defTabSz="914400" rtl="0" eaLnBrk="0" fontAlgn="base" latinLnBrk="0" hangingPunct="0">
              <a:lnSpc>
                <a:spcPct val="100000"/>
              </a:lnSpc>
              <a:spcBef>
                <a:spcPct val="30000"/>
              </a:spcBef>
              <a:spcAft>
                <a:spcPct val="0"/>
              </a:spcAft>
              <a:buClrTx/>
              <a:buSzTx/>
              <a:buFont typeface="Arial" pitchFamily="34" charset="0"/>
              <a:buChar char="•"/>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NEVER</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attempt to determine valve orientation, based on system flow.</a:t>
            </a:r>
          </a:p>
          <a:p>
            <a:pPr marL="285750" marR="0" lvl="0" indent="-285750" algn="l" defTabSz="914400" rtl="0" eaLnBrk="0" fontAlgn="base" latinLnBrk="0" hangingPunct="0">
              <a:lnSpc>
                <a:spcPct val="100000"/>
              </a:lnSpc>
              <a:spcBef>
                <a:spcPct val="30000"/>
              </a:spcBef>
              <a:spcAft>
                <a:spcPct val="0"/>
              </a:spcAft>
              <a:buClrTx/>
              <a:buSzTx/>
              <a:buFont typeface="Arial"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System Flow is indicated by flow arrows.</a:t>
            </a:r>
          </a:p>
          <a:p>
            <a:endParaRPr lang="en-US" dirty="0"/>
          </a:p>
        </p:txBody>
      </p:sp>
      <p:sp>
        <p:nvSpPr>
          <p:cNvPr id="4" name="Slide Number Placeholder 3"/>
          <p:cNvSpPr>
            <a:spLocks noGrp="1"/>
          </p:cNvSpPr>
          <p:nvPr>
            <p:ph type="sldNum" sz="quarter" idx="10"/>
          </p:nvPr>
        </p:nvSpPr>
        <p:spPr/>
        <p:txBody>
          <a:bodyPr/>
          <a:lstStyle/>
          <a:p>
            <a:fld id="{2620B2FC-EB03-4518-83B8-A214A276F4F9}" type="slidenum">
              <a:rPr lang="en-US" smtClean="0"/>
              <a:t>22</a:t>
            </a:fld>
            <a:endParaRPr lang="en-US" dirty="0"/>
          </a:p>
        </p:txBody>
      </p:sp>
    </p:spTree>
    <p:extLst>
      <p:ext uri="{BB962C8B-B14F-4D97-AF65-F5344CB8AC3E}">
        <p14:creationId xmlns:p14="http://schemas.microsoft.com/office/powerpoint/2010/main" val="25305362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tab pos="3429000" algn="l"/>
              </a:tabLst>
              <a:defRPr/>
            </a:pPr>
            <a:r>
              <a:rPr kumimoji="0" lang="en-US" sz="14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Bridge Wall Symbol</a:t>
            </a:r>
          </a:p>
          <a:p>
            <a:pPr marL="285750" marR="0" lvl="0" indent="-285750" algn="l" defTabSz="914400" rtl="0" eaLnBrk="0" fontAlgn="base" latinLnBrk="0" hangingPunct="0">
              <a:lnSpc>
                <a:spcPct val="100000"/>
              </a:lnSpc>
              <a:spcBef>
                <a:spcPct val="30000"/>
              </a:spcBef>
              <a:spcAft>
                <a:spcPct val="0"/>
              </a:spcAft>
              <a:buClrTx/>
              <a:buSzTx/>
              <a:buFont typeface="Wingdings" pitchFamily="2" charset="2"/>
              <a:buChar char="Ø"/>
              <a:tabLst>
                <a:tab pos="3429000" algn="l"/>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The Bridge Wall symbol for globe valves on drawings indicates the valves orientation with regard to stem/disc orientation.</a:t>
            </a:r>
          </a:p>
          <a:p>
            <a:pPr marL="285750" marR="0" lvl="0" indent="-285750" algn="l" defTabSz="914400" rtl="0" eaLnBrk="0" fontAlgn="base" latinLnBrk="0" hangingPunct="0">
              <a:lnSpc>
                <a:spcPct val="100000"/>
              </a:lnSpc>
              <a:spcBef>
                <a:spcPct val="30000"/>
              </a:spcBef>
              <a:spcAft>
                <a:spcPct val="0"/>
              </a:spcAft>
              <a:buClrTx/>
              <a:buSzTx/>
              <a:buFont typeface="Wingdings" pitchFamily="2" charset="2"/>
              <a:buChar char="Ø"/>
              <a:tabLst>
                <a:tab pos="3429000" algn="l"/>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All valves must be installed with their bridge wall markings on the valve body, oriented in the same direction, as the bridge wall markings shown on the drawing.</a:t>
            </a:r>
          </a:p>
          <a:p>
            <a:pPr marL="171450" marR="0" lvl="0" indent="-171450" algn="l" defTabSz="914400" rtl="0" eaLnBrk="0" fontAlgn="base" latinLnBrk="0" hangingPunct="0">
              <a:lnSpc>
                <a:spcPct val="100000"/>
              </a:lnSpc>
              <a:spcBef>
                <a:spcPct val="30000"/>
              </a:spcBef>
              <a:spcAft>
                <a:spcPct val="0"/>
              </a:spcAft>
              <a:buClrTx/>
              <a:buSzTx/>
              <a:buFont typeface="Wingdings" panose="05000000000000000000" pitchFamily="2" charset="2"/>
              <a:buChar char="Ø"/>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Typical globe valves are oriented such that the flow is from the A to the B port. </a:t>
            </a:r>
          </a:p>
          <a:p>
            <a:pPr marL="171450" marR="0" lvl="0" indent="-171450" algn="l" defTabSz="914400" rtl="0" eaLnBrk="0" fontAlgn="base" latinLnBrk="0" hangingPunct="0">
              <a:lnSpc>
                <a:spcPct val="100000"/>
              </a:lnSpc>
              <a:spcBef>
                <a:spcPct val="30000"/>
              </a:spcBef>
              <a:spcAft>
                <a:spcPct val="0"/>
              </a:spcAft>
              <a:buClrTx/>
              <a:buSzTx/>
              <a:buFont typeface="Wingdings" panose="05000000000000000000" pitchFamily="2" charset="2"/>
              <a:buChar char="Ø"/>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Regardless of system flow, globe valves are always oriented based on the bend data notes or the orientation found in the arrangement drawing. Some globe valves are installed with the flow direction opposite of the system flow by design. Do not assume that valves are always installed with the flow direction matching the system flow direction. </a:t>
            </a:r>
          </a:p>
          <a:p>
            <a:pPr marL="0" marR="0" lvl="0" indent="0" algn="l" defTabSz="914400" rtl="0" eaLnBrk="0" fontAlgn="base" latinLnBrk="0" hangingPunct="0">
              <a:lnSpc>
                <a:spcPct val="100000"/>
              </a:lnSpc>
              <a:spcBef>
                <a:spcPct val="30000"/>
              </a:spcBef>
              <a:spcAft>
                <a:spcPct val="0"/>
              </a:spcAft>
              <a:buClrTx/>
              <a:buSzTx/>
              <a:buFont typeface="Wingdings" panose="05000000000000000000" pitchFamily="2" charset="2"/>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NOTE: Valves are occasionally supplied from the vendor with the “A” and “B” port pre-stamped on the valve opposite to the designation found in this SSP (used as a vendor aid for manufacturing). For these cases, the “A” and “B” pre-stamped designations should be ignored. The bridge wall, flow arrow, and/or appropriate figures should be followed for fabrication guidance. </a:t>
            </a: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Always </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verify the valve orientation markings are correct in accordance with this attachment prior to installing any valve. </a:t>
            </a:r>
          </a:p>
          <a:p>
            <a:endParaRPr lang="en-US" dirty="0"/>
          </a:p>
        </p:txBody>
      </p:sp>
      <p:sp>
        <p:nvSpPr>
          <p:cNvPr id="4" name="Slide Number Placeholder 3"/>
          <p:cNvSpPr>
            <a:spLocks noGrp="1"/>
          </p:cNvSpPr>
          <p:nvPr>
            <p:ph type="sldNum" sz="quarter" idx="10"/>
          </p:nvPr>
        </p:nvSpPr>
        <p:spPr/>
        <p:txBody>
          <a:bodyPr/>
          <a:lstStyle/>
          <a:p>
            <a:fld id="{2620B2FC-EB03-4518-83B8-A214A276F4F9}" type="slidenum">
              <a:rPr lang="en-US" smtClean="0"/>
              <a:t>23</a:t>
            </a:fld>
            <a:endParaRPr lang="en-US" dirty="0"/>
          </a:p>
        </p:txBody>
      </p:sp>
    </p:spTree>
    <p:extLst>
      <p:ext uri="{BB962C8B-B14F-4D97-AF65-F5344CB8AC3E}">
        <p14:creationId xmlns:p14="http://schemas.microsoft.com/office/powerpoint/2010/main" val="17141590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6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Flow Arrows</a:t>
            </a:r>
          </a:p>
          <a:p>
            <a:pPr marL="285750" marR="0" lvl="0" indent="-285750" algn="l" defTabSz="914400" rtl="0" eaLnBrk="0" fontAlgn="base" latinLnBrk="0" hangingPunct="0">
              <a:lnSpc>
                <a:spcPct val="100000"/>
              </a:lnSpc>
              <a:spcBef>
                <a:spcPct val="30000"/>
              </a:spcBef>
              <a:spcAft>
                <a:spcPct val="0"/>
              </a:spcAft>
              <a:buClrTx/>
              <a:buSzTx/>
              <a:buFont typeface="Wingdings" pitchFamily="2" charset="2"/>
              <a:buChar char="Ø"/>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The flow arrow is also a symbol that indicates valve orientation. The flow arrow represents the normal inlet and outlet of the valve for installation.</a:t>
            </a:r>
          </a:p>
          <a:p>
            <a:endParaRPr lang="en-US" dirty="0"/>
          </a:p>
        </p:txBody>
      </p:sp>
      <p:sp>
        <p:nvSpPr>
          <p:cNvPr id="4" name="Slide Number Placeholder 3"/>
          <p:cNvSpPr>
            <a:spLocks noGrp="1"/>
          </p:cNvSpPr>
          <p:nvPr>
            <p:ph type="sldNum" sz="quarter" idx="10"/>
          </p:nvPr>
        </p:nvSpPr>
        <p:spPr/>
        <p:txBody>
          <a:bodyPr/>
          <a:lstStyle/>
          <a:p>
            <a:fld id="{2620B2FC-EB03-4518-83B8-A214A276F4F9}" type="slidenum">
              <a:rPr lang="en-US" smtClean="0"/>
              <a:t>24</a:t>
            </a:fld>
            <a:endParaRPr lang="en-US" dirty="0"/>
          </a:p>
        </p:txBody>
      </p:sp>
    </p:spTree>
    <p:extLst>
      <p:ext uri="{BB962C8B-B14F-4D97-AF65-F5344CB8AC3E}">
        <p14:creationId xmlns:p14="http://schemas.microsoft.com/office/powerpoint/2010/main" val="29458271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90000"/>
              </a:lnSpc>
              <a:spcBef>
                <a:spcPct val="30000"/>
              </a:spcBef>
              <a:spcAft>
                <a:spcPct val="0"/>
              </a:spcAft>
              <a:buClrTx/>
              <a:buSzTx/>
              <a:buFontTx/>
              <a:buNone/>
              <a:tabLst/>
              <a:defRPr/>
            </a:pPr>
            <a:r>
              <a:rPr kumimoji="0" lang="en-US" sz="16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Types of Valves</a:t>
            </a:r>
          </a:p>
          <a:p>
            <a:pPr marL="0" marR="0" lvl="0" indent="0" algn="l" defTabSz="914400" rtl="0" eaLnBrk="0" fontAlgn="base" latinLnBrk="0" hangingPunct="0">
              <a:lnSpc>
                <a:spcPct val="90000"/>
              </a:lnSpc>
              <a:spcBef>
                <a:spcPct val="3000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0" fontAlgn="base" latinLnBrk="0" hangingPunct="0">
              <a:lnSpc>
                <a:spcPct val="90000"/>
              </a:lnSpc>
              <a:spcBef>
                <a:spcPct val="30000"/>
              </a:spcBef>
              <a:spcAft>
                <a:spcPct val="0"/>
              </a:spcAft>
              <a:buClrTx/>
              <a:buSzTx/>
              <a:buFont typeface="Wingdings" pitchFamily="2" charset="2"/>
              <a:buChar char="Ø"/>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Valve markings indicative of special requirements shall be on the bonnet or gland unless indicated by permanently attached identification.</a:t>
            </a:r>
          </a:p>
          <a:p>
            <a:endParaRPr lang="en-US" dirty="0"/>
          </a:p>
        </p:txBody>
      </p:sp>
      <p:sp>
        <p:nvSpPr>
          <p:cNvPr id="4" name="Slide Number Placeholder 3"/>
          <p:cNvSpPr>
            <a:spLocks noGrp="1"/>
          </p:cNvSpPr>
          <p:nvPr>
            <p:ph type="sldNum" sz="quarter" idx="10"/>
          </p:nvPr>
        </p:nvSpPr>
        <p:spPr/>
        <p:txBody>
          <a:bodyPr/>
          <a:lstStyle/>
          <a:p>
            <a:fld id="{2620B2FC-EB03-4518-83B8-A214A276F4F9}" type="slidenum">
              <a:rPr lang="en-US" smtClean="0"/>
              <a:t>25</a:t>
            </a:fld>
            <a:endParaRPr lang="en-US" dirty="0"/>
          </a:p>
        </p:txBody>
      </p:sp>
    </p:spTree>
    <p:extLst>
      <p:ext uri="{BB962C8B-B14F-4D97-AF65-F5344CB8AC3E}">
        <p14:creationId xmlns:p14="http://schemas.microsoft.com/office/powerpoint/2010/main" val="19280964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6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Special Markings</a:t>
            </a:r>
          </a:p>
          <a:p>
            <a:pPr marL="285750" marR="0" lvl="0" indent="-285750" algn="l" defTabSz="914400" rtl="0" eaLnBrk="0" fontAlgn="base" latinLnBrk="0" hangingPunct="0">
              <a:lnSpc>
                <a:spcPct val="100000"/>
              </a:lnSpc>
              <a:spcBef>
                <a:spcPct val="30000"/>
              </a:spcBef>
              <a:spcAft>
                <a:spcPct val="0"/>
              </a:spcAft>
              <a:buClrTx/>
              <a:buSzTx/>
              <a:buFont typeface="Wingdings" pitchFamily="2" charset="2"/>
              <a:buChar char="Ø"/>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Pipefitters should ensure that the type of valve is correct according to the drawing. The letters “GS” indicate the valve is a GLOBE STOP. “LC” indicates the valve is a LIFT CHECK. SC = Stop Check,  AT = angle throttle (globe), GN = needle valve, AS = angle globe stop, AT = angle throttle , GT = globe throttle.</a:t>
            </a:r>
          </a:p>
          <a:p>
            <a:pPr marL="285750" marR="0" lvl="0" indent="-285750" algn="l" defTabSz="914400" rtl="0" eaLnBrk="0" fontAlgn="base" latinLnBrk="0" hangingPunct="0">
              <a:lnSpc>
                <a:spcPct val="100000"/>
              </a:lnSpc>
              <a:spcBef>
                <a:spcPct val="30000"/>
              </a:spcBef>
              <a:spcAft>
                <a:spcPct val="0"/>
              </a:spcAft>
              <a:buClrTx/>
              <a:buSzTx/>
              <a:buFont typeface="Wingdings" pitchFamily="2" charset="2"/>
              <a:buChar char="Ø"/>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Valve body and bonnet markings are listed in NSI 802.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Note: Not all throttle valves have the shape of the disk depicted in the slide.</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2620B2FC-EB03-4518-83B8-A214A276F4F9}" type="slidenum">
              <a:rPr lang="en-US" smtClean="0"/>
              <a:t>26</a:t>
            </a:fld>
            <a:endParaRPr lang="en-US" dirty="0"/>
          </a:p>
        </p:txBody>
      </p:sp>
    </p:spTree>
    <p:extLst>
      <p:ext uri="{BB962C8B-B14F-4D97-AF65-F5344CB8AC3E}">
        <p14:creationId xmlns:p14="http://schemas.microsoft.com/office/powerpoint/2010/main" val="24940089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6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Check Valves</a:t>
            </a:r>
          </a:p>
          <a:p>
            <a:pPr marL="285750" marR="0" lvl="0" indent="-285750" algn="l" defTabSz="914400" rtl="0" eaLnBrk="0" fontAlgn="base" latinLnBrk="0" hangingPunct="0">
              <a:lnSpc>
                <a:spcPct val="100000"/>
              </a:lnSpc>
              <a:spcBef>
                <a:spcPct val="30000"/>
              </a:spcBef>
              <a:spcAft>
                <a:spcPct val="0"/>
              </a:spcAft>
              <a:buClrTx/>
              <a:buSzTx/>
              <a:buFont typeface="Wingdings" pitchFamily="2" charset="2"/>
              <a:buChar char="Ø"/>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Flow markings on check valves indicate the flow of the fluid through the valve. The flow direction is shown on the drawing as an arrow.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0" fontAlgn="base" latinLnBrk="0" hangingPunct="0">
              <a:lnSpc>
                <a:spcPct val="100000"/>
              </a:lnSpc>
              <a:spcBef>
                <a:spcPct val="30000"/>
              </a:spcBef>
              <a:spcAft>
                <a:spcPct val="0"/>
              </a:spcAft>
              <a:buClrTx/>
              <a:buSzTx/>
              <a:buFont typeface="Arial"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Flow arrow should be marked on the valve body and the drawing should indicate required orientation.</a:t>
            </a:r>
          </a:p>
          <a:p>
            <a:endParaRPr lang="en-US" dirty="0"/>
          </a:p>
        </p:txBody>
      </p:sp>
      <p:sp>
        <p:nvSpPr>
          <p:cNvPr id="4" name="Slide Number Placeholder 3"/>
          <p:cNvSpPr>
            <a:spLocks noGrp="1"/>
          </p:cNvSpPr>
          <p:nvPr>
            <p:ph type="sldNum" sz="quarter" idx="10"/>
          </p:nvPr>
        </p:nvSpPr>
        <p:spPr/>
        <p:txBody>
          <a:bodyPr/>
          <a:lstStyle/>
          <a:p>
            <a:fld id="{2620B2FC-EB03-4518-83B8-A214A276F4F9}" type="slidenum">
              <a:rPr lang="en-US" smtClean="0"/>
              <a:t>27</a:t>
            </a:fld>
            <a:endParaRPr lang="en-US" dirty="0"/>
          </a:p>
        </p:txBody>
      </p:sp>
    </p:spTree>
    <p:extLst>
      <p:ext uri="{BB962C8B-B14F-4D97-AF65-F5344CB8AC3E}">
        <p14:creationId xmlns:p14="http://schemas.microsoft.com/office/powerpoint/2010/main" val="14166431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6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Ball Valves</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Animated slide: text boxes and arrow appear on click.</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Remind students that if a Ball Valve is installed backwards, there could be interferences that would prevent the valve from closing. </a:t>
            </a:r>
            <a:b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0" fontAlgn="base" latinLnBrk="0" hangingPunct="0">
              <a:lnSpc>
                <a:spcPct val="100000"/>
              </a:lnSpc>
              <a:spcBef>
                <a:spcPct val="30000"/>
              </a:spcBef>
              <a:spcAft>
                <a:spcPct val="0"/>
              </a:spcAft>
              <a:buClrTx/>
              <a:buSzTx/>
              <a:buFont typeface="Wingdings" pitchFamily="2" charset="2"/>
              <a:buChar char="Ø"/>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Bridge wall and flow arrow symbols are not applicable to gate valves and ball valves.</a:t>
            </a:r>
          </a:p>
          <a:p>
            <a:pPr marL="285750" marR="0" lvl="0" indent="-285750" algn="l" defTabSz="914400" rtl="0" eaLnBrk="0" fontAlgn="base" latinLnBrk="0" hangingPunct="0">
              <a:lnSpc>
                <a:spcPct val="100000"/>
              </a:lnSpc>
              <a:spcBef>
                <a:spcPct val="30000"/>
              </a:spcBef>
              <a:spcAft>
                <a:spcPct val="0"/>
              </a:spcAft>
              <a:buClrTx/>
              <a:buSzTx/>
              <a:buFont typeface="Wingdings" pitchFamily="2" charset="2"/>
              <a:buChar char="Ø"/>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Stem orientation and roll angle is shown on construction drawings to provide accessibility for valve operation.</a:t>
            </a:r>
          </a:p>
          <a:p>
            <a:pPr marL="285750" marR="0" lvl="0" indent="-285750" algn="l" defTabSz="914400" rtl="0" eaLnBrk="0" fontAlgn="base" latinLnBrk="0" hangingPunct="0">
              <a:lnSpc>
                <a:spcPct val="100000"/>
              </a:lnSpc>
              <a:spcBef>
                <a:spcPct val="30000"/>
              </a:spcBef>
              <a:spcAft>
                <a:spcPct val="0"/>
              </a:spcAft>
              <a:buClrTx/>
              <a:buSzTx/>
              <a:buFont typeface="Wingdings" pitchFamily="2" charset="2"/>
              <a:buChar char="Ø"/>
              <a:tabLst/>
              <a:defRPr/>
            </a:pP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Note: Although ball valves may not contain vendor flow direction information, the orientation for ball valves is dependent on the valve handle position, with port “A” located under the handle when the valve is in the open position. </a:t>
            </a:r>
          </a:p>
          <a:p>
            <a:endParaRPr lang="en-US" dirty="0"/>
          </a:p>
        </p:txBody>
      </p:sp>
      <p:sp>
        <p:nvSpPr>
          <p:cNvPr id="4" name="Slide Number Placeholder 3"/>
          <p:cNvSpPr>
            <a:spLocks noGrp="1"/>
          </p:cNvSpPr>
          <p:nvPr>
            <p:ph type="sldNum" sz="quarter" idx="10"/>
          </p:nvPr>
        </p:nvSpPr>
        <p:spPr/>
        <p:txBody>
          <a:bodyPr/>
          <a:lstStyle/>
          <a:p>
            <a:fld id="{2620B2FC-EB03-4518-83B8-A214A276F4F9}" type="slidenum">
              <a:rPr lang="en-US" smtClean="0"/>
              <a:t>28</a:t>
            </a:fld>
            <a:endParaRPr lang="en-US" dirty="0"/>
          </a:p>
        </p:txBody>
      </p:sp>
    </p:spTree>
    <p:extLst>
      <p:ext uri="{BB962C8B-B14F-4D97-AF65-F5344CB8AC3E}">
        <p14:creationId xmlns:p14="http://schemas.microsoft.com/office/powerpoint/2010/main" val="19093464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6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Stem Orientation/Roll Angle</a:t>
            </a:r>
          </a:p>
          <a:p>
            <a:pPr marL="285750" marR="0" lvl="0" indent="-285750" algn="l" defTabSz="914400" rtl="0" eaLnBrk="0" fontAlgn="base" latinLnBrk="0" hangingPunct="0">
              <a:lnSpc>
                <a:spcPct val="100000"/>
              </a:lnSpc>
              <a:spcBef>
                <a:spcPct val="30000"/>
              </a:spcBef>
              <a:spcAft>
                <a:spcPct val="0"/>
              </a:spcAft>
              <a:buClrTx/>
              <a:buSzTx/>
              <a:buFont typeface="Wingdings" pitchFamily="2" charset="2"/>
              <a:buChar char="Ø"/>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The specific stem orientation (roll angle) is provided on the arrangement drawing.</a:t>
            </a:r>
          </a:p>
          <a:p>
            <a:pPr marL="285750" marR="0" lvl="0" indent="-285750" algn="l" defTabSz="914400" rtl="0" eaLnBrk="0" fontAlgn="base" latinLnBrk="0" hangingPunct="0">
              <a:lnSpc>
                <a:spcPct val="100000"/>
              </a:lnSpc>
              <a:spcBef>
                <a:spcPct val="30000"/>
              </a:spcBef>
              <a:spcAft>
                <a:spcPct val="0"/>
              </a:spcAft>
              <a:buClrTx/>
              <a:buSzTx/>
              <a:buFont typeface="Wingdings" pitchFamily="2" charset="2"/>
              <a:buChar char="Ø"/>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Correct valve orientation </a:t>
            </a:r>
          </a:p>
          <a:p>
            <a:pPr marL="285750" marR="0" lvl="0" indent="-285750" algn="l" defTabSz="914400" rtl="0" eaLnBrk="0" fontAlgn="base" latinLnBrk="0" hangingPunct="0">
              <a:lnSpc>
                <a:spcPct val="100000"/>
              </a:lnSpc>
              <a:spcBef>
                <a:spcPct val="30000"/>
              </a:spcBef>
              <a:spcAft>
                <a:spcPct val="0"/>
              </a:spcAft>
              <a:buClrTx/>
              <a:buSzTx/>
              <a:buFont typeface="Arial"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Bridge wall or flow symbol</a:t>
            </a:r>
          </a:p>
          <a:p>
            <a:pPr marL="285750" marR="0" lvl="0" indent="-285750" algn="l" defTabSz="914400" rtl="0" eaLnBrk="0" fontAlgn="base" latinLnBrk="0" hangingPunct="0">
              <a:lnSpc>
                <a:spcPct val="100000"/>
              </a:lnSpc>
              <a:spcBef>
                <a:spcPct val="30000"/>
              </a:spcBef>
              <a:spcAft>
                <a:spcPct val="0"/>
              </a:spcAft>
              <a:buClrTx/>
              <a:buSzTx/>
              <a:buFont typeface="Arial"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Stem orientation/roll angle</a:t>
            </a:r>
          </a:p>
          <a:p>
            <a:pPr marL="285750" marR="0" lvl="0" indent="-285750" algn="l" defTabSz="914400" rtl="0" eaLnBrk="0" fontAlgn="base" latinLnBrk="0" hangingPunct="0">
              <a:lnSpc>
                <a:spcPct val="100000"/>
              </a:lnSpc>
              <a:spcBef>
                <a:spcPct val="30000"/>
              </a:spcBef>
              <a:spcAft>
                <a:spcPct val="0"/>
              </a:spcAft>
              <a:buClrTx/>
              <a:buSzTx/>
              <a:buFont typeface="Arial"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0" fontAlgn="base" latinLnBrk="0" hangingPunct="0">
              <a:lnSpc>
                <a:spcPct val="100000"/>
              </a:lnSpc>
              <a:spcBef>
                <a:spcPct val="30000"/>
              </a:spcBef>
              <a:spcAft>
                <a:spcPct val="0"/>
              </a:spcAft>
              <a:buClrTx/>
              <a:buSzTx/>
              <a:buFont typeface="Wingdings" pitchFamily="2" charset="2"/>
              <a:buChar char="Ø"/>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Verification to drawing requirements</a:t>
            </a:r>
          </a:p>
          <a:p>
            <a:pPr marL="342900" marR="0" lvl="0" indent="-342900" algn="l" defTabSz="914400" rtl="0" eaLnBrk="0" fontAlgn="base" latinLnBrk="0" hangingPunct="0">
              <a:lnSpc>
                <a:spcPct val="100000"/>
              </a:lnSpc>
              <a:spcBef>
                <a:spcPct val="30000"/>
              </a:spcBef>
              <a:spcAft>
                <a:spcPct val="0"/>
              </a:spcAft>
              <a:buClrTx/>
              <a:buSzTx/>
              <a:buFont typeface="Arial"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Acceptance of fit-up inspection by NQCI or Trained Trade</a:t>
            </a:r>
          </a:p>
          <a:p>
            <a:pPr marL="342900" marR="0" lvl="0" indent="-342900" algn="l" defTabSz="914400" rtl="0" eaLnBrk="0" fontAlgn="base" latinLnBrk="0" hangingPunct="0">
              <a:lnSpc>
                <a:spcPct val="100000"/>
              </a:lnSpc>
              <a:spcBef>
                <a:spcPct val="30000"/>
              </a:spcBef>
              <a:spcAft>
                <a:spcPct val="0"/>
              </a:spcAft>
              <a:buClrTx/>
              <a:buSzTx/>
              <a:buFont typeface="Arial"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Installation Check (IC) inspection by NQCI per NSI 0802</a:t>
            </a:r>
          </a:p>
          <a:p>
            <a:endParaRPr lang="en-US" dirty="0"/>
          </a:p>
        </p:txBody>
      </p:sp>
      <p:sp>
        <p:nvSpPr>
          <p:cNvPr id="4" name="Slide Number Placeholder 3"/>
          <p:cNvSpPr>
            <a:spLocks noGrp="1"/>
          </p:cNvSpPr>
          <p:nvPr>
            <p:ph type="sldNum" sz="quarter" idx="10"/>
          </p:nvPr>
        </p:nvSpPr>
        <p:spPr/>
        <p:txBody>
          <a:bodyPr/>
          <a:lstStyle/>
          <a:p>
            <a:fld id="{2620B2FC-EB03-4518-83B8-A214A276F4F9}" type="slidenum">
              <a:rPr lang="en-US" smtClean="0"/>
              <a:t>29</a:t>
            </a:fld>
            <a:endParaRPr lang="en-US" dirty="0"/>
          </a:p>
        </p:txBody>
      </p:sp>
    </p:spTree>
    <p:extLst>
      <p:ext uri="{BB962C8B-B14F-4D97-AF65-F5344CB8AC3E}">
        <p14:creationId xmlns:p14="http://schemas.microsoft.com/office/powerpoint/2010/main" val="3656465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0" fontAlgn="base" latinLnBrk="0" hangingPunct="0">
              <a:lnSpc>
                <a:spcPct val="100000"/>
              </a:lnSpc>
              <a:spcBef>
                <a:spcPct val="30000"/>
              </a:spcBef>
              <a:spcAft>
                <a:spcPct val="0"/>
              </a:spcAft>
              <a:buClrTx/>
              <a:buSzTx/>
              <a:buFontTx/>
              <a:buNone/>
              <a:tabLst/>
              <a:defRPr/>
            </a:pPr>
            <a:r>
              <a:rPr kumimoji="0" lang="en-US" sz="16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Storage Requirements</a:t>
            </a:r>
          </a:p>
          <a:p>
            <a:pPr marL="285750" marR="0" lvl="0" indent="-285750" algn="l" defTabSz="914400" rtl="0" eaLnBrk="0" fontAlgn="base" latinLnBrk="0" hangingPunct="0">
              <a:lnSpc>
                <a:spcPct val="100000"/>
              </a:lnSpc>
              <a:spcBef>
                <a:spcPct val="30000"/>
              </a:spcBef>
              <a:spcAft>
                <a:spcPct val="0"/>
              </a:spcAft>
              <a:buClrTx/>
              <a:buSzTx/>
              <a:buFont typeface="Wingdings" pitchFamily="2" charset="2"/>
              <a:buChar char="Ø"/>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Protect ends of hose or hose assemblies from dirt, debris, and damage with approved cleanliness caps or blanks.</a:t>
            </a:r>
          </a:p>
          <a:p>
            <a:pPr marL="285750" marR="0" lvl="0" indent="-285750" algn="l" defTabSz="914400" rtl="0" eaLnBrk="0" fontAlgn="base" latinLnBrk="0" hangingPunct="0">
              <a:lnSpc>
                <a:spcPct val="100000"/>
              </a:lnSpc>
              <a:spcBef>
                <a:spcPct val="30000"/>
              </a:spcBef>
              <a:spcAft>
                <a:spcPct val="0"/>
              </a:spcAft>
              <a:buClrTx/>
              <a:buSzTx/>
              <a:buFont typeface="Wingdings" pitchFamily="2" charset="2"/>
              <a:buChar char="Ø"/>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Protect hose by attaching sheet metal cover over sheet plastic, or wrap heavy aluminum foil around the sheet plastic 5 or 6 times. Seal split of sheet metal cover or edge of foil with green tape.</a:t>
            </a:r>
          </a:p>
          <a:p>
            <a:endParaRPr lang="en-US" dirty="0"/>
          </a:p>
        </p:txBody>
      </p:sp>
      <p:sp>
        <p:nvSpPr>
          <p:cNvPr id="4" name="Slide Number Placeholder 3"/>
          <p:cNvSpPr>
            <a:spLocks noGrp="1"/>
          </p:cNvSpPr>
          <p:nvPr>
            <p:ph type="sldNum" sz="quarter" idx="10"/>
          </p:nvPr>
        </p:nvSpPr>
        <p:spPr/>
        <p:txBody>
          <a:bodyPr/>
          <a:lstStyle/>
          <a:p>
            <a:fld id="{2620B2FC-EB03-4518-83B8-A214A276F4F9}" type="slidenum">
              <a:rPr lang="en-US" smtClean="0"/>
              <a:t>31</a:t>
            </a:fld>
            <a:endParaRPr lang="en-US" dirty="0"/>
          </a:p>
        </p:txBody>
      </p:sp>
    </p:spTree>
    <p:extLst>
      <p:ext uri="{BB962C8B-B14F-4D97-AF65-F5344CB8AC3E}">
        <p14:creationId xmlns:p14="http://schemas.microsoft.com/office/powerpoint/2010/main" val="28222887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20B2FC-EB03-4518-83B8-A214A276F4F9}" type="slidenum">
              <a:rPr lang="en-US" smtClean="0"/>
              <a:t>3</a:t>
            </a:fld>
            <a:endParaRPr lang="en-US" dirty="0"/>
          </a:p>
        </p:txBody>
      </p:sp>
    </p:spTree>
    <p:extLst>
      <p:ext uri="{BB962C8B-B14F-4D97-AF65-F5344CB8AC3E}">
        <p14:creationId xmlns:p14="http://schemas.microsoft.com/office/powerpoint/2010/main" val="34975768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0" fontAlgn="base" latinLnBrk="0" hangingPunct="0">
              <a:lnSpc>
                <a:spcPct val="100000"/>
              </a:lnSpc>
              <a:spcBef>
                <a:spcPct val="30000"/>
              </a:spcBef>
              <a:spcAft>
                <a:spcPct val="0"/>
              </a:spcAft>
              <a:buClrTx/>
              <a:buSzTx/>
              <a:buFontTx/>
              <a:buNone/>
              <a:tabLst/>
              <a:defRPr/>
            </a:pPr>
            <a:r>
              <a:rPr kumimoji="0" lang="en-US" sz="16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2633-225-01</a:t>
            </a:r>
          </a:p>
          <a:p>
            <a:pPr marL="285750" marR="0" lvl="0" indent="-285750" algn="l" defTabSz="914400" rtl="0" eaLnBrk="0" fontAlgn="base" latinLnBrk="0" hangingPunct="0">
              <a:lnSpc>
                <a:spcPct val="100000"/>
              </a:lnSpc>
              <a:spcBef>
                <a:spcPct val="30000"/>
              </a:spcBef>
              <a:spcAft>
                <a:spcPct val="0"/>
              </a:spcAft>
              <a:buClrTx/>
              <a:buSzTx/>
              <a:buFont typeface="Wingdings" pitchFamily="2" charset="2"/>
              <a:buChar char="Ø"/>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Example of the detailed requirements for the identification tag.</a:t>
            </a:r>
          </a:p>
          <a:p>
            <a:pPr marL="285750" marR="0" lvl="0" indent="-285750" algn="l" defTabSz="914400" rtl="0" eaLnBrk="0" fontAlgn="base" latinLnBrk="0" hangingPunct="0">
              <a:lnSpc>
                <a:spcPct val="100000"/>
              </a:lnSpc>
              <a:spcBef>
                <a:spcPct val="30000"/>
              </a:spcBef>
              <a:spcAft>
                <a:spcPct val="0"/>
              </a:spcAft>
              <a:buClrTx/>
              <a:buSzTx/>
              <a:buFont typeface="Arial"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The tag is installed with the hose at installation.</a:t>
            </a:r>
          </a:p>
          <a:p>
            <a:pPr marL="285750" marR="0" lvl="0" indent="-285750" algn="l" defTabSz="914400" rtl="0" eaLnBrk="0" fontAlgn="base" latinLnBrk="0" hangingPunct="0">
              <a:lnSpc>
                <a:spcPct val="100000"/>
              </a:lnSpc>
              <a:spcBef>
                <a:spcPct val="30000"/>
              </a:spcBef>
              <a:spcAft>
                <a:spcPct val="0"/>
              </a:spcAft>
              <a:buClrTx/>
              <a:buSzTx/>
              <a:buFont typeface="Arial"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The EB INST is not inscribed until the hose has begun operation testing. This is considered the start of Service Life. </a:t>
            </a:r>
          </a:p>
          <a:p>
            <a:pPr marL="285750" marR="0" lvl="0" indent="-285750" algn="l" defTabSz="914400" rtl="0" eaLnBrk="0" fontAlgn="base" latinLnBrk="0" hangingPunct="0">
              <a:lnSpc>
                <a:spcPct val="100000"/>
              </a:lnSpc>
              <a:spcBef>
                <a:spcPct val="30000"/>
              </a:spcBef>
              <a:spcAft>
                <a:spcPct val="0"/>
              </a:spcAft>
              <a:buClrTx/>
              <a:buSzTx/>
              <a:buFont typeface="Arial"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NNS indicates hose was installed by NGNN.</a:t>
            </a:r>
          </a:p>
          <a:p>
            <a:pPr marL="285750" marR="0" lvl="0" indent="-285750" algn="l" defTabSz="914400" rtl="0" eaLnBrk="0" fontAlgn="base" latinLnBrk="0" hangingPunct="0">
              <a:lnSpc>
                <a:spcPct val="100000"/>
              </a:lnSpc>
              <a:spcBef>
                <a:spcPct val="30000"/>
              </a:spcBef>
              <a:spcAft>
                <a:spcPct val="0"/>
              </a:spcAft>
              <a:buClrTx/>
              <a:buSzTx/>
              <a:buFont typeface="Arial"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This date is used in determining the hose’s shelf life.</a:t>
            </a:r>
          </a:p>
          <a:p>
            <a:pPr marL="228600" marR="0" lvl="0" indent="-228600" algn="l" defTabSz="914400" rtl="0" eaLnBrk="0" fontAlgn="base" latinLnBrk="0" hangingPunct="0">
              <a:lnSpc>
                <a:spcPct val="100000"/>
              </a:lnSpc>
              <a:spcBef>
                <a:spcPct val="30000"/>
              </a:spcBef>
              <a:spcAft>
                <a:spcPct val="0"/>
              </a:spcAft>
              <a:buClrTx/>
              <a:buSzTx/>
              <a:buFontTx/>
              <a:buNone/>
              <a:tabLst/>
              <a:defRPr/>
            </a:pPr>
            <a:r>
              <a:rPr kumimoji="0" lang="en-US" sz="14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Shelf Life of Rubber Hoses</a:t>
            </a:r>
          </a:p>
          <a:p>
            <a:pPr marL="285750" marR="0" lvl="0" indent="-285750" algn="l" defTabSz="914400" rtl="0" eaLnBrk="0" fontAlgn="base" latinLnBrk="0" hangingPunct="0">
              <a:lnSpc>
                <a:spcPct val="100000"/>
              </a:lnSpc>
              <a:spcBef>
                <a:spcPct val="30000"/>
              </a:spcBef>
              <a:spcAft>
                <a:spcPct val="0"/>
              </a:spcAft>
              <a:buClrTx/>
              <a:buSzTx/>
              <a:buFont typeface="Wingdings" pitchFamily="2" charset="2"/>
              <a:buChar char="Ø"/>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The maximum shelf life for rubber hose assemblies is 6 years (24 quarters).  </a:t>
            </a:r>
          </a:p>
          <a:p>
            <a:pPr marL="285750" marR="0" lvl="0" indent="-285750" algn="l" defTabSz="914400" rtl="0" eaLnBrk="0" fontAlgn="base" latinLnBrk="0" hangingPunct="0">
              <a:lnSpc>
                <a:spcPct val="100000"/>
              </a:lnSpc>
              <a:spcBef>
                <a:spcPct val="30000"/>
              </a:spcBef>
              <a:spcAft>
                <a:spcPct val="0"/>
              </a:spcAft>
              <a:buClrTx/>
              <a:buSzTx/>
              <a:buFont typeface="Arial"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Hose assemblies fabricated from extended shelf life bulk hose shall have a metal tag attached to the assembly which states, “Hose assemblies fabricated from extended shelf life bulk hose shall have a metal tag attached to the assembly stating that shelf life for this hose has been extended to ___ years per ER/DF#___. If the hose has been extended to 10 years, the tag shall also state ‘discard lot after__________.’ “           </a:t>
            </a:r>
          </a:p>
          <a:p>
            <a:pPr marL="285750" marR="0" lvl="0" indent="-285750" algn="l" defTabSz="914400" rtl="0" eaLnBrk="0" fontAlgn="base" latinLnBrk="0" hangingPunct="0">
              <a:lnSpc>
                <a:spcPct val="100000"/>
              </a:lnSpc>
              <a:spcBef>
                <a:spcPct val="30000"/>
              </a:spcBef>
              <a:spcAft>
                <a:spcPct val="0"/>
              </a:spcAft>
              <a:buClrTx/>
              <a:buSzTx/>
              <a:buFont typeface="Arial"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Shelf life is determined by calculating the elapsed time from the first quarter year after date of manufacture as embossed on the lay line on the hose and ending the quarter year during which system operational test are started.</a:t>
            </a:r>
          </a:p>
          <a:p>
            <a:pPr marL="285750" marR="0" lvl="0" indent="-285750" algn="l" defTabSz="914400" rtl="0" eaLnBrk="0" fontAlgn="base" latinLnBrk="0" hangingPunct="0">
              <a:lnSpc>
                <a:spcPct val="100000"/>
              </a:lnSpc>
              <a:spcBef>
                <a:spcPct val="30000"/>
              </a:spcBef>
              <a:spcAft>
                <a:spcPct val="0"/>
              </a:spcAft>
              <a:buClrTx/>
              <a:buSzTx/>
              <a:buFont typeface="Arial"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Rubber hose assemblies that exceed their shelf life shall be reported to the Lead Foreman.</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2620B2FC-EB03-4518-83B8-A214A276F4F9}" type="slidenum">
              <a:rPr lang="en-US" smtClean="0"/>
              <a:t>32</a:t>
            </a:fld>
            <a:endParaRPr lang="en-US" dirty="0"/>
          </a:p>
        </p:txBody>
      </p:sp>
    </p:spTree>
    <p:extLst>
      <p:ext uri="{BB962C8B-B14F-4D97-AF65-F5344CB8AC3E}">
        <p14:creationId xmlns:p14="http://schemas.microsoft.com/office/powerpoint/2010/main" val="24349730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0" fontAlgn="base" latinLnBrk="0" hangingPunct="0">
              <a:lnSpc>
                <a:spcPct val="100000"/>
              </a:lnSpc>
              <a:spcBef>
                <a:spcPct val="30000"/>
              </a:spcBef>
              <a:spcAft>
                <a:spcPct val="0"/>
              </a:spcAft>
              <a:buClrTx/>
              <a:buSzTx/>
              <a:buFontTx/>
              <a:buNone/>
              <a:tabLst/>
              <a:defRPr/>
            </a:pPr>
            <a:r>
              <a:rPr kumimoji="0" lang="en-US" sz="16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Flex Hose Alignment (Go-No-Go Gages)</a:t>
            </a:r>
          </a:p>
          <a:p>
            <a:pPr marL="228600" marR="0" lvl="0" indent="-228600" algn="l" defTabSz="914400" rtl="0" eaLnBrk="0" fontAlgn="base" latinLnBrk="0" hangingPunct="0">
              <a:lnSpc>
                <a:spcPct val="100000"/>
              </a:lnSpc>
              <a:spcBef>
                <a:spcPct val="30000"/>
              </a:spcBef>
              <a:spcAft>
                <a:spcPct val="0"/>
              </a:spcAft>
              <a:buClrTx/>
              <a:buSzTx/>
              <a:buFontTx/>
              <a:buNone/>
              <a:tabLst/>
              <a:defRPr/>
            </a:pPr>
            <a:r>
              <a:rPr kumimoji="0" lang="en-US" sz="16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NOTE:</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Instructor review alignment gage requirements (Figure 15).</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Gage #1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Used at initial installation acceptance.</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Gage #2</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Used after system operational test.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2620B2FC-EB03-4518-83B8-A214A276F4F9}" type="slidenum">
              <a:rPr lang="en-US" smtClean="0"/>
              <a:t>33</a:t>
            </a:fld>
            <a:endParaRPr lang="en-US" dirty="0"/>
          </a:p>
        </p:txBody>
      </p:sp>
    </p:spTree>
    <p:extLst>
      <p:ext uri="{BB962C8B-B14F-4D97-AF65-F5344CB8AC3E}">
        <p14:creationId xmlns:p14="http://schemas.microsoft.com/office/powerpoint/2010/main" val="8373541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0" fontAlgn="base" latinLnBrk="0" hangingPunct="0">
              <a:lnSpc>
                <a:spcPct val="100000"/>
              </a:lnSpc>
              <a:spcBef>
                <a:spcPts val="1200"/>
              </a:spcBef>
              <a:spcAft>
                <a:spcPct val="0"/>
              </a:spcAft>
              <a:buClrTx/>
              <a:buSzTx/>
              <a:buFontTx/>
              <a:buNone/>
              <a:tabLst/>
              <a:defRPr/>
            </a:pPr>
            <a:r>
              <a:rPr kumimoji="0" lang="en-US" altLang="en-US" sz="1400" b="0"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Test Requirements</a:t>
            </a:r>
            <a:endPar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ts val="120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Testing will be conducted in a classroom environment.</a:t>
            </a:r>
          </a:p>
          <a:p>
            <a:pPr marL="0" marR="0" lvl="0" indent="0" algn="l" defTabSz="914400" rtl="0" eaLnBrk="0" fontAlgn="base" latinLnBrk="0" hangingPunct="0">
              <a:lnSpc>
                <a:spcPct val="100000"/>
              </a:lnSpc>
              <a:spcBef>
                <a:spcPts val="120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The following test requirements will be invoked:</a:t>
            </a:r>
          </a:p>
          <a:p>
            <a:pPr marL="338138" marR="0" lvl="0" indent="-225425" algn="l" defTabSz="914400" rtl="0" eaLnBrk="0" fontAlgn="base" latinLnBrk="0" hangingPunct="0">
              <a:lnSpc>
                <a:spcPct val="100000"/>
              </a:lnSpc>
              <a:spcBef>
                <a:spcPts val="1200"/>
              </a:spcBef>
              <a:spcAft>
                <a:spcPct val="0"/>
              </a:spcAft>
              <a:buClrTx/>
              <a:buSzTx/>
              <a:buFontTx/>
              <a:buAutoNum type="arabicParenR"/>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Study time will be given if necessary, prior to testing.</a:t>
            </a:r>
          </a:p>
          <a:p>
            <a:pPr marL="338138" marR="0" lvl="0" indent="-225425" algn="l" defTabSz="914400" rtl="0" eaLnBrk="0" fontAlgn="base" latinLnBrk="0" hangingPunct="0">
              <a:lnSpc>
                <a:spcPct val="100000"/>
              </a:lnSpc>
              <a:spcBef>
                <a:spcPts val="1200"/>
              </a:spcBef>
              <a:spcAft>
                <a:spcPct val="0"/>
              </a:spcAft>
              <a:buClrTx/>
              <a:buSzTx/>
              <a:buFontTx/>
              <a:buAutoNum type="arabicParenR"/>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Talking not allowed, except to the instructor.</a:t>
            </a:r>
          </a:p>
          <a:p>
            <a:pPr marL="338138" marR="0" lvl="0" indent="-225425" algn="l" defTabSz="914400" rtl="0" eaLnBrk="0" fontAlgn="base" latinLnBrk="0" hangingPunct="0">
              <a:lnSpc>
                <a:spcPct val="100000"/>
              </a:lnSpc>
              <a:spcBef>
                <a:spcPts val="1200"/>
              </a:spcBef>
              <a:spcAft>
                <a:spcPct val="0"/>
              </a:spcAft>
              <a:buClrTx/>
              <a:buSzTx/>
              <a:buFontTx/>
              <a:buAutoNum type="arabicParenR"/>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Address all questions to the instructor.</a:t>
            </a:r>
          </a:p>
          <a:p>
            <a:pPr marL="338138" marR="0" lvl="0" indent="-225425" algn="l" defTabSz="914400" rtl="0" eaLnBrk="0" fontAlgn="base" latinLnBrk="0" hangingPunct="0">
              <a:lnSpc>
                <a:spcPct val="100000"/>
              </a:lnSpc>
              <a:spcBef>
                <a:spcPts val="1200"/>
              </a:spcBef>
              <a:spcAft>
                <a:spcPct val="0"/>
              </a:spcAft>
              <a:buClrTx/>
              <a:buSzTx/>
              <a:buFontTx/>
              <a:buAutoNum type="arabicParenR"/>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Notes and/or handouts are not permitted.</a:t>
            </a:r>
          </a:p>
          <a:p>
            <a:pPr marL="338138" marR="0" lvl="0" indent="-225425" algn="l" defTabSz="914400" rtl="0" eaLnBrk="0" fontAlgn="base" latinLnBrk="0" hangingPunct="0">
              <a:lnSpc>
                <a:spcPct val="100000"/>
              </a:lnSpc>
              <a:spcBef>
                <a:spcPts val="1200"/>
              </a:spcBef>
              <a:spcAft>
                <a:spcPct val="0"/>
              </a:spcAft>
              <a:buClrTx/>
              <a:buSzTx/>
              <a:buFontTx/>
              <a:buAutoNum type="arabicParenR"/>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Return test to instructor when completed, and after the instructor has done a quick review of your test, will direct you whether the class is over and if you may leave.</a:t>
            </a:r>
          </a:p>
          <a:p>
            <a:pPr marL="0" marR="0" lvl="0" indent="0" algn="l" defTabSz="914400" rtl="0" eaLnBrk="0" fontAlgn="base" latinLnBrk="0" hangingPunct="0">
              <a:lnSpc>
                <a:spcPct val="100000"/>
              </a:lnSpc>
              <a:spcBef>
                <a:spcPts val="120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2620B2FC-EB03-4518-83B8-A214A276F4F9}" type="slidenum">
              <a:rPr lang="en-US" smtClean="0"/>
              <a:t>35</a:t>
            </a:fld>
            <a:endParaRPr lang="en-US" dirty="0"/>
          </a:p>
        </p:txBody>
      </p:sp>
    </p:spTree>
    <p:extLst>
      <p:ext uri="{BB962C8B-B14F-4D97-AF65-F5344CB8AC3E}">
        <p14:creationId xmlns:p14="http://schemas.microsoft.com/office/powerpoint/2010/main" val="17936756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20B2FC-EB03-4518-83B8-A214A276F4F9}" type="slidenum">
              <a:rPr lang="en-US" smtClean="0"/>
              <a:t>4</a:t>
            </a:fld>
            <a:endParaRPr lang="en-US" dirty="0"/>
          </a:p>
        </p:txBody>
      </p:sp>
    </p:spTree>
    <p:extLst>
      <p:ext uri="{BB962C8B-B14F-4D97-AF65-F5344CB8AC3E}">
        <p14:creationId xmlns:p14="http://schemas.microsoft.com/office/powerpoint/2010/main" val="828532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80000"/>
              </a:lnSpc>
              <a:spcBef>
                <a:spcPct val="30000"/>
              </a:spcBef>
              <a:spcAft>
                <a:spcPct val="0"/>
              </a:spcAft>
              <a:buClrTx/>
              <a:buSzTx/>
              <a:buFontTx/>
              <a:buNone/>
              <a:tabLst/>
              <a:defRPr/>
            </a:pPr>
            <a:r>
              <a:rPr kumimoji="0" lang="en-US" altLang="en-US" sz="1600" b="1" i="0" u="sng" strike="noStrike" kern="1200" cap="none" spc="0" normalizeH="0" baseline="0" noProof="0" dirty="0">
                <a:ln>
                  <a:noFill/>
                </a:ln>
                <a:solidFill>
                  <a:srgbClr val="000000"/>
                </a:solidFill>
                <a:effectLst/>
                <a:uLnTx/>
                <a:uFillTx/>
                <a:latin typeface="Arial" pitchFamily="34" charset="0"/>
                <a:ea typeface="+mn-ea"/>
                <a:cs typeface="Arial" pitchFamily="34" charset="0"/>
              </a:rPr>
              <a:t>Safety is our primary focus (TDI-642-001-2)</a:t>
            </a:r>
          </a:p>
          <a:p>
            <a:pPr marL="0" marR="0" lvl="0" indent="0" algn="l" defTabSz="914400" rtl="0" eaLnBrk="0" fontAlgn="base" latinLnBrk="0" hangingPunct="0">
              <a:lnSpc>
                <a:spcPct val="100000"/>
              </a:lnSpc>
              <a:spcBef>
                <a:spcPts val="60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Make sure trainees are familiar with the nearest exit and designated muster area. </a:t>
            </a:r>
          </a:p>
          <a:p>
            <a:pPr marL="0" marR="0" lvl="0" indent="0" algn="l" defTabSz="914400" rtl="0" eaLnBrk="0" fontAlgn="base" latinLnBrk="0" hangingPunct="0">
              <a:lnSpc>
                <a:spcPct val="100000"/>
              </a:lnSpc>
              <a:spcBef>
                <a:spcPts val="60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In the event of fire or other emergency requiring evacuation, </a:t>
            </a:r>
            <a:r>
              <a:rPr kumimoji="0" lang="en-US" altLang="en-US" sz="1600" b="0" i="0" u="sng" strike="noStrike" kern="1200" cap="none" spc="0" normalizeH="0" baseline="0" noProof="0" dirty="0">
                <a:ln>
                  <a:noFill/>
                </a:ln>
                <a:solidFill>
                  <a:srgbClr val="000000"/>
                </a:solidFill>
                <a:effectLst/>
                <a:uLnTx/>
                <a:uFillTx/>
                <a:latin typeface="Arial" pitchFamily="34" charset="0"/>
                <a:ea typeface="+mn-ea"/>
                <a:cs typeface="Arial" pitchFamily="34" charset="0"/>
              </a:rPr>
              <a:t>all</a:t>
            </a:r>
            <a:r>
              <a:rPr kumimoji="0" lang="en-US" altLang="en-US" sz="16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trainees and staff will evacuate the building, assemble and </a:t>
            </a:r>
            <a:r>
              <a:rPr kumimoji="0" lang="en-US" altLang="en-US" sz="1600" b="0" i="0" u="sng" strike="noStrike" kern="1200" cap="none" spc="0" normalizeH="0" baseline="0" noProof="0" dirty="0">
                <a:ln>
                  <a:noFill/>
                </a:ln>
                <a:solidFill>
                  <a:srgbClr val="000000"/>
                </a:solidFill>
                <a:effectLst/>
                <a:uLnTx/>
                <a:uFillTx/>
                <a:latin typeface="Arial" pitchFamily="34" charset="0"/>
                <a:ea typeface="+mn-ea"/>
                <a:cs typeface="Arial" pitchFamily="34" charset="0"/>
              </a:rPr>
              <a:t>remain</a:t>
            </a:r>
            <a:r>
              <a:rPr kumimoji="0" lang="en-US" altLang="en-US" sz="16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the designated muster area until released by the Fire Department Incident Commander (FDIC).  </a:t>
            </a:r>
          </a:p>
          <a:p>
            <a:pPr marL="0" marR="0" lvl="0" indent="0" algn="l" defTabSz="914400" rtl="0" eaLnBrk="0" fontAlgn="base" latinLnBrk="0" hangingPunct="0">
              <a:lnSpc>
                <a:spcPct val="100000"/>
              </a:lnSpc>
              <a:spcBef>
                <a:spcPts val="60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At the muster area, each instructor will initiate accountability checks and advise the supervision responsible for the area that all their students are present; missing personnel must be reported to the FDIC. </a:t>
            </a:r>
          </a:p>
          <a:p>
            <a:pPr marL="0" marR="0" lvl="0" indent="0" algn="l" defTabSz="914400" rtl="0" eaLnBrk="0" fontAlgn="base" latinLnBrk="0" hangingPunct="0">
              <a:lnSpc>
                <a:spcPct val="100000"/>
              </a:lnSpc>
              <a:spcBef>
                <a:spcPts val="600"/>
              </a:spcBef>
              <a:spcAft>
                <a:spcPct val="0"/>
              </a:spcAft>
              <a:buClrTx/>
              <a:buSzTx/>
              <a:buFontTx/>
              <a:buNone/>
              <a:tabLst/>
              <a:defRPr/>
            </a:pPr>
            <a:r>
              <a:rPr kumimoji="0" lang="en-US" altLang="en-US" sz="1600" b="1" i="0" u="sng" strike="noStrike" kern="1200" cap="none" spc="0" normalizeH="0" baseline="0" noProof="0" dirty="0">
                <a:ln>
                  <a:noFill/>
                </a:ln>
                <a:solidFill>
                  <a:srgbClr val="000000"/>
                </a:solidFill>
                <a:effectLst/>
                <a:uLnTx/>
                <a:uFillTx/>
                <a:latin typeface="Arial" pitchFamily="34" charset="0"/>
                <a:ea typeface="+mn-ea"/>
                <a:cs typeface="Arial" pitchFamily="34" charset="0"/>
              </a:rPr>
              <a:t>Evacuation Muster Locations From Bldg. 130:</a:t>
            </a:r>
          </a:p>
          <a:p>
            <a:pPr marL="0" marR="0" lvl="0" indent="0" algn="l" defTabSz="914400" rtl="0" eaLnBrk="0" fontAlgn="base" latinLnBrk="0" hangingPunct="0">
              <a:lnSpc>
                <a:spcPct val="100000"/>
              </a:lnSpc>
              <a:spcBef>
                <a:spcPts val="60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Classrooms evacuate to muster point 19, located near the helipad directly across from Engine Stores (Nuclear Pipe Shop).</a:t>
            </a:r>
          </a:p>
          <a:p>
            <a:pPr marL="0" marR="0" lvl="0" indent="0" algn="l" defTabSz="914400" rtl="0" eaLnBrk="0" fontAlgn="base" latinLnBrk="0" hangingPunct="0">
              <a:lnSpc>
                <a:spcPct val="100000"/>
              </a:lnSpc>
              <a:spcBef>
                <a:spcPts val="60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Prac Fac area (High Bay) evacuate to muster point 18 Bldg. 154, across from Bldg. 169 Rad Con Training.</a:t>
            </a:r>
          </a:p>
          <a:p>
            <a:pPr marL="0" marR="0" lvl="0" indent="0" algn="l" defTabSz="914400" rtl="0" eaLnBrk="0" fontAlgn="base" latinLnBrk="0" hangingPunct="0">
              <a:lnSpc>
                <a:spcPct val="80000"/>
              </a:lnSpc>
              <a:spcBef>
                <a:spcPct val="30000"/>
              </a:spcBef>
              <a:spcAft>
                <a:spcPct val="0"/>
              </a:spcAft>
              <a:buClrTx/>
              <a:buSzTx/>
              <a:buFontTx/>
              <a:buNone/>
              <a:tabLst/>
              <a:defRPr/>
            </a:pPr>
            <a:endParaRPr kumimoji="0" lang="en-US" altLang="en-US" sz="16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l" defTabSz="914400" rtl="0" eaLnBrk="0" fontAlgn="base" latinLnBrk="0" hangingPunct="0">
              <a:lnSpc>
                <a:spcPct val="80000"/>
              </a:lnSpc>
              <a:spcBef>
                <a:spcPct val="30000"/>
              </a:spcBef>
              <a:spcAft>
                <a:spcPct val="0"/>
              </a:spcAft>
              <a:buClrTx/>
              <a:buSzTx/>
              <a:buFontTx/>
              <a:buNone/>
              <a:tabLst/>
              <a:defRPr/>
            </a:pPr>
            <a:endParaRPr kumimoji="0" lang="en-US" altLang="en-US" sz="16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l" defTabSz="914400" rtl="0" eaLnBrk="0" fontAlgn="base" latinLnBrk="0" hangingPunct="0">
              <a:lnSpc>
                <a:spcPct val="80000"/>
              </a:lnSpc>
              <a:spcBef>
                <a:spcPct val="30000"/>
              </a:spcBef>
              <a:spcAft>
                <a:spcPct val="0"/>
              </a:spcAft>
              <a:buClrTx/>
              <a:buSzTx/>
              <a:buFontTx/>
              <a:buNone/>
              <a:tabLst/>
              <a:defRPr/>
            </a:pPr>
            <a:endParaRPr kumimoji="0" lang="en-US" altLang="en-US" sz="16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2620B2FC-EB03-4518-83B8-A214A276F4F9}" type="slidenum">
              <a:rPr lang="en-US" smtClean="0"/>
              <a:t>5</a:t>
            </a:fld>
            <a:endParaRPr lang="en-US" dirty="0"/>
          </a:p>
        </p:txBody>
      </p:sp>
    </p:spTree>
    <p:extLst>
      <p:ext uri="{BB962C8B-B14F-4D97-AF65-F5344CB8AC3E}">
        <p14:creationId xmlns:p14="http://schemas.microsoft.com/office/powerpoint/2010/main" val="32862491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Learning Objectives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Review with students.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Let them know WIIFM—what they will get from the training, how it benefits them.</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Evaluation will be based on completing a written test with a minimum passing grade of 75%, 80% for Instructors and Supervision.</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4" name="Slide Number Placeholder 3"/>
          <p:cNvSpPr>
            <a:spLocks noGrp="1"/>
          </p:cNvSpPr>
          <p:nvPr>
            <p:ph type="sldNum" sz="quarter" idx="10"/>
          </p:nvPr>
        </p:nvSpPr>
        <p:spPr/>
        <p:txBody>
          <a:bodyPr/>
          <a:lstStyle/>
          <a:p>
            <a:fld id="{2620B2FC-EB03-4518-83B8-A214A276F4F9}" type="slidenum">
              <a:rPr lang="en-US" smtClean="0"/>
              <a:t>6</a:t>
            </a:fld>
            <a:endParaRPr lang="en-US" dirty="0"/>
          </a:p>
        </p:txBody>
      </p:sp>
    </p:spTree>
    <p:extLst>
      <p:ext uri="{BB962C8B-B14F-4D97-AF65-F5344CB8AC3E}">
        <p14:creationId xmlns:p14="http://schemas.microsoft.com/office/powerpoint/2010/main" val="17424782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6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Purpose of Locking Devices</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Locking devices are used to ensure fasteners do not loosen due to shock and or vibration.</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6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When to Lockwire/Cable</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0" fontAlgn="base" latinLnBrk="0" hangingPunct="0">
              <a:lnSpc>
                <a:spcPct val="100000"/>
              </a:lnSpc>
              <a:spcBef>
                <a:spcPct val="30000"/>
              </a:spcBef>
              <a:spcAft>
                <a:spcPct val="0"/>
              </a:spcAft>
              <a:buClrTx/>
              <a:buSzTx/>
              <a:buFont typeface="Wingdings" pitchFamily="2" charset="2"/>
              <a:buChar char="Ø"/>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Whenever possible, lockwire/locking cable should not be deformed until final fastener adjustments are made or otherwise specified. The work document may specify when fasteners are to be lock wired.</a:t>
            </a:r>
          </a:p>
          <a:p>
            <a:pPr marL="285750" marR="0" lvl="0" indent="-285750" algn="l" defTabSz="914400" rtl="0" eaLnBrk="0" fontAlgn="base" latinLnBrk="0" hangingPunct="0">
              <a:lnSpc>
                <a:spcPct val="100000"/>
              </a:lnSpc>
              <a:spcBef>
                <a:spcPct val="30000"/>
              </a:spcBef>
              <a:spcAft>
                <a:spcPct val="0"/>
              </a:spcAft>
              <a:buClrTx/>
              <a:buSzTx/>
              <a:buFont typeface="Wingdings" pitchFamily="2" charset="2"/>
              <a:buChar char="Ø"/>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Fasteners on gasket joints should not be lock wired until system test is complete, with no leakage.</a:t>
            </a:r>
          </a:p>
          <a:p>
            <a:pPr marL="285750" marR="0" lvl="0" indent="-285750" algn="l" defTabSz="914400" rtl="0" eaLnBrk="0" fontAlgn="base" latinLnBrk="0" hangingPunct="0">
              <a:lnSpc>
                <a:spcPct val="100000"/>
              </a:lnSpc>
              <a:spcBef>
                <a:spcPct val="30000"/>
              </a:spcBef>
              <a:spcAft>
                <a:spcPct val="0"/>
              </a:spcAft>
              <a:buClrTx/>
              <a:buSzTx/>
              <a:buFont typeface="Wingdings" pitchFamily="2" charset="2"/>
              <a:buChar char="Ø"/>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Install lockwire or locking cable such that wire tightens as fastener loosens.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600" b="0"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REFERENCES</a:t>
            </a:r>
          </a:p>
          <a:p>
            <a:pPr marL="1143000" marR="0" lvl="0" indent="-1143000" algn="l" defTabSz="914400" rtl="0" eaLnBrk="0" fontAlgn="base" latinLnBrk="0" hangingPunct="0">
              <a:lnSpc>
                <a:spcPct val="100000"/>
              </a:lnSpc>
              <a:spcBef>
                <a:spcPct val="3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MDD-03503	NYLON INSERT NUTS AND ALLOWABLE THREAD EXPOSURE</a:t>
            </a:r>
          </a:p>
          <a:p>
            <a:pPr marL="1143000" marR="0" lvl="0" indent="-1143000" algn="l" defTabSz="914400" rtl="0" eaLnBrk="0" fontAlgn="base" latinLnBrk="0" hangingPunct="0">
              <a:lnSpc>
                <a:spcPct val="100000"/>
              </a:lnSpc>
              <a:spcBef>
                <a:spcPct val="3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MDD-01741	FABRICATION AND INSTALLATION OF NYLON INSERT BOLTS</a:t>
            </a:r>
          </a:p>
          <a:p>
            <a:pPr marL="1143000" marR="0" lvl="0" indent="-1143000" algn="l" defTabSz="914400" rtl="0" eaLnBrk="0" fontAlgn="base" latinLnBrk="0" hangingPunct="0">
              <a:lnSpc>
                <a:spcPct val="100000"/>
              </a:lnSpc>
              <a:spcBef>
                <a:spcPct val="3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MDD-00679	INSTALLATION OF MECHANICAL LOCKING DEVICES 	</a:t>
            </a:r>
          </a:p>
          <a:p>
            <a:pPr marL="285750" marR="0" lvl="0" indent="-285750" algn="l" defTabSz="914400" rtl="0" eaLnBrk="0" fontAlgn="base" latinLnBrk="0" hangingPunct="0">
              <a:lnSpc>
                <a:spcPct val="100000"/>
              </a:lnSpc>
              <a:spcBef>
                <a:spcPct val="30000"/>
              </a:spcBef>
              <a:spcAft>
                <a:spcPct val="0"/>
              </a:spcAft>
              <a:buClrTx/>
              <a:buSzTx/>
              <a:buFont typeface="Wingdings" pitchFamily="2" charset="2"/>
              <a:buChar char="Ø"/>
              <a:tabLst/>
              <a:defRPr/>
            </a:pP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2620B2FC-EB03-4518-83B8-A214A276F4F9}" type="slidenum">
              <a:rPr lang="en-US" smtClean="0"/>
              <a:t>7</a:t>
            </a:fld>
            <a:endParaRPr lang="en-US" dirty="0"/>
          </a:p>
        </p:txBody>
      </p:sp>
    </p:spTree>
    <p:extLst>
      <p:ext uri="{BB962C8B-B14F-4D97-AF65-F5344CB8AC3E}">
        <p14:creationId xmlns:p14="http://schemas.microsoft.com/office/powerpoint/2010/main" val="4386957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6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Safety Equipment</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Always wear safety glasses when installing lockwire/safety cable.</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600" b="1" i="0" u="sng"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Lockwire</a:t>
            </a:r>
            <a:r>
              <a:rPr kumimoji="0" lang="en-US" sz="16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Procedure:</a:t>
            </a: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(Groups of Two)</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Figure 1: MDD-00679 (Center Drilled)</a:t>
            </a:r>
          </a:p>
          <a:p>
            <a:pPr marL="342900" marR="0" lvl="1" indent="-228600" algn="l" defTabSz="914400" rtl="0" eaLnBrk="0" fontAlgn="base" latinLnBrk="0" hangingPunct="0">
              <a:lnSpc>
                <a:spcPct val="100000"/>
              </a:lnSpc>
              <a:spcBef>
                <a:spcPct val="3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	All fasteners shall be secured in pairs, except when there is an odd number of fasteners (i.e., a group of three may be wired together) or when work document specifies another method (e.g., individual fastener to structure).</a:t>
            </a:r>
          </a:p>
          <a:p>
            <a:pPr marL="342900" marR="0" lvl="1" indent="-228600" algn="l" defTabSz="914400" rtl="0" eaLnBrk="0" fontAlgn="base" latinLnBrk="0" hangingPunct="0">
              <a:lnSpc>
                <a:spcPct val="100000"/>
              </a:lnSpc>
              <a:spcBef>
                <a:spcPct val="3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	Break all sharp edges on lockwire holes or corners of nuts/bolts (minimum break of 0.003”).</a:t>
            </a:r>
          </a:p>
          <a:p>
            <a:pPr marL="342900" marR="0" lvl="1" indent="-228600" algn="l" defTabSz="914400" rtl="0" eaLnBrk="0" fontAlgn="base" latinLnBrk="0" hangingPunct="0">
              <a:lnSpc>
                <a:spcPct val="100000"/>
              </a:lnSpc>
              <a:spcBef>
                <a:spcPct val="3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3.	Insert wire/cable through hole of bolt or nut (double wire).</a:t>
            </a:r>
          </a:p>
          <a:p>
            <a:pPr marL="342900" marR="0" lvl="1" indent="-228600" algn="l" defTabSz="914400" rtl="0" eaLnBrk="0" fontAlgn="base" latinLnBrk="0" hangingPunct="0">
              <a:lnSpc>
                <a:spcPct val="100000"/>
              </a:lnSpc>
              <a:spcBef>
                <a:spcPct val="3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4.	Pull out slack around head &amp; determine amount of lockwire/cable needed.</a:t>
            </a:r>
          </a:p>
          <a:p>
            <a:pPr marL="342900" marR="0" lvl="1" indent="-228600" algn="l" defTabSz="914400" rtl="0" eaLnBrk="0" fontAlgn="base" latinLnBrk="0" hangingPunct="0">
              <a:lnSpc>
                <a:spcPct val="100000"/>
              </a:lnSpc>
              <a:spcBef>
                <a:spcPct val="3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5.	Install lockwire/cable such that wire tightens as the fastener loosens.</a:t>
            </a:r>
          </a:p>
          <a:p>
            <a:pPr marL="114300" marR="0" lvl="1" indent="0" algn="l" defTabSz="914400" rtl="0" eaLnBrk="0" fontAlgn="base" latinLnBrk="0" hangingPunct="0">
              <a:lnSpc>
                <a:spcPct val="100000"/>
              </a:lnSpc>
              <a:spcBef>
                <a:spcPct val="3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6.  Use lockwire pliers (jet twisters) to pull slack and twist wire.</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6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NOTE</a:t>
            </a: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Gripping surfaces of the tool should be taped to protect the lockwire from damage.</a:t>
            </a:r>
          </a:p>
          <a:p>
            <a:endParaRPr lang="en-US" dirty="0"/>
          </a:p>
        </p:txBody>
      </p:sp>
      <p:sp>
        <p:nvSpPr>
          <p:cNvPr id="4" name="Slide Number Placeholder 3"/>
          <p:cNvSpPr>
            <a:spLocks noGrp="1"/>
          </p:cNvSpPr>
          <p:nvPr>
            <p:ph type="sldNum" sz="quarter" idx="10"/>
          </p:nvPr>
        </p:nvSpPr>
        <p:spPr/>
        <p:txBody>
          <a:bodyPr/>
          <a:lstStyle/>
          <a:p>
            <a:fld id="{2620B2FC-EB03-4518-83B8-A214A276F4F9}" type="slidenum">
              <a:rPr lang="en-US" smtClean="0"/>
              <a:t>8</a:t>
            </a:fld>
            <a:endParaRPr lang="en-US" dirty="0"/>
          </a:p>
        </p:txBody>
      </p:sp>
    </p:spTree>
    <p:extLst>
      <p:ext uri="{BB962C8B-B14F-4D97-AF65-F5344CB8AC3E}">
        <p14:creationId xmlns:p14="http://schemas.microsoft.com/office/powerpoint/2010/main" val="26318175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914400" rtl="0" eaLnBrk="0" fontAlgn="base" latinLnBrk="0" hangingPunct="0">
              <a:lnSpc>
                <a:spcPct val="100000"/>
              </a:lnSpc>
              <a:spcBef>
                <a:spcPct val="30000"/>
              </a:spcBef>
              <a:spcAft>
                <a:spcPct val="0"/>
              </a:spcAft>
              <a:buClrTx/>
              <a:buSzTx/>
              <a:buFontTx/>
              <a:buNone/>
              <a:tabLst/>
              <a:defRPr/>
            </a:pPr>
            <a:r>
              <a:rPr kumimoji="0" lang="en-US" sz="16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Lock Wiring Procedure (Continued)</a:t>
            </a:r>
          </a:p>
          <a:p>
            <a:pPr marL="342900" marR="0" lvl="0" indent="-342900" algn="l" defTabSz="914400" rtl="0" eaLnBrk="0" fontAlgn="base" latinLnBrk="0" hangingPunct="0">
              <a:lnSpc>
                <a:spcPct val="100000"/>
              </a:lnSpc>
              <a:spcBef>
                <a:spcPct val="3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Start twist by pulling slack at wire ends, and right-hand twist:</a:t>
            </a:r>
          </a:p>
          <a:p>
            <a:pPr marL="342900" marR="0" lvl="0" indent="-342900" algn="l" defTabSz="914400" rtl="0" eaLnBrk="0" fontAlgn="base" latinLnBrk="0" hangingPunct="0">
              <a:lnSpc>
                <a:spcPct val="100000"/>
              </a:lnSpc>
              <a:spcBef>
                <a:spcPct val="3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Insert wire through adjacent fastener. Twist must be taut between fasteners.</a:t>
            </a:r>
          </a:p>
          <a:p>
            <a:pPr marL="342900" marR="0" lvl="0" indent="-342900" algn="l" defTabSz="914400" rtl="0" eaLnBrk="0" fontAlgn="base" latinLnBrk="0" hangingPunct="0">
              <a:lnSpc>
                <a:spcPct val="100000"/>
              </a:lnSpc>
              <a:spcBef>
                <a:spcPct val="3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Pull wire ends to remove slack, and left-hand twist.</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Cut off end (pigtail) with a 1-1/2 minimum turns and bend down.</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NOTE: </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Excessive length pigtails considered a personal hazard or interferes with equipment operation may be written on a TIR during inspection.</a:t>
            </a:r>
          </a:p>
          <a:p>
            <a:pPr marL="342900" marR="0" lvl="0" indent="-342900" algn="l" defTabSz="914400" rtl="0" eaLnBrk="0" fontAlgn="base" latinLnBrk="0" hangingPunct="0">
              <a:lnSpc>
                <a:spcPct val="100000"/>
              </a:lnSpc>
              <a:spcBef>
                <a:spcPct val="30000"/>
              </a:spcBef>
              <a:spcAft>
                <a:spcPct val="0"/>
              </a:spcAft>
              <a:buClrTx/>
              <a:buSzTx/>
              <a:buFontTx/>
              <a:buAutoNum type="arabicPeriod" startAt="10"/>
              <a:tabLst/>
              <a:defRPr/>
            </a:pP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6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Lock wiring of Left-Hand Threaded Fasteners</a:t>
            </a:r>
          </a:p>
          <a:p>
            <a:pPr marL="342900" marR="0" lvl="0" indent="-342900" algn="l" defTabSz="914400" rtl="0" eaLnBrk="0" fontAlgn="base" latinLnBrk="0" hangingPunct="0">
              <a:lnSpc>
                <a:spcPct val="100000"/>
              </a:lnSpc>
              <a:spcBef>
                <a:spcPct val="30000"/>
              </a:spcBef>
              <a:spcAft>
                <a:spcPct val="0"/>
              </a:spcAft>
              <a:buClrTx/>
              <a:buSzTx/>
              <a:buFont typeface="Wingdings" pitchFamily="2" charset="2"/>
              <a:buChar char="Ø"/>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For left-hand threaded fasteners, the twist and terminations are in the opposite direction.</a:t>
            </a:r>
          </a:p>
          <a:p>
            <a:endParaRPr lang="en-US" dirty="0"/>
          </a:p>
        </p:txBody>
      </p:sp>
      <p:sp>
        <p:nvSpPr>
          <p:cNvPr id="4" name="Slide Number Placeholder 3"/>
          <p:cNvSpPr>
            <a:spLocks noGrp="1"/>
          </p:cNvSpPr>
          <p:nvPr>
            <p:ph type="sldNum" sz="quarter" idx="10"/>
          </p:nvPr>
        </p:nvSpPr>
        <p:spPr/>
        <p:txBody>
          <a:bodyPr/>
          <a:lstStyle/>
          <a:p>
            <a:fld id="{2620B2FC-EB03-4518-83B8-A214A276F4F9}" type="slidenum">
              <a:rPr lang="en-US" smtClean="0"/>
              <a:t>9</a:t>
            </a:fld>
            <a:endParaRPr lang="en-US" dirty="0"/>
          </a:p>
        </p:txBody>
      </p:sp>
    </p:spTree>
    <p:extLst>
      <p:ext uri="{BB962C8B-B14F-4D97-AF65-F5344CB8AC3E}">
        <p14:creationId xmlns:p14="http://schemas.microsoft.com/office/powerpoint/2010/main" val="24856772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1.xml"/><Relationship Id="rId1" Type="http://schemas.openxmlformats.org/officeDocument/2006/relationships/tags" Target="../tags/tag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UNCLASSIFIED Cover">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8542420" y="4767262"/>
            <a:ext cx="586539" cy="286001"/>
          </a:xfrm>
          <a:prstGeom prst="rect">
            <a:avLst/>
          </a:prstGeom>
          <a:noFill/>
        </p:spPr>
        <p:txBody>
          <a:bodyPr/>
          <a:lstStyle>
            <a:lvl1pPr algn="ctr">
              <a:defRPr sz="1200">
                <a:solidFill>
                  <a:schemeClr val="accent1"/>
                </a:solidFill>
              </a:defRPr>
            </a:lvl1pPr>
          </a:lstStyle>
          <a:p>
            <a:fld id="{8DDDF223-7814-45BC-934A-702AB1407F0A}" type="slidenum">
              <a:rPr lang="en-US" smtClean="0"/>
              <a:pPr/>
              <a:t>‹#›</a:t>
            </a:fld>
            <a:endParaRPr lang="en-US" dirty="0"/>
          </a:p>
        </p:txBody>
      </p:sp>
      <p:pic>
        <p:nvPicPr>
          <p:cNvPr id="4" name="Image">
            <a:extLst>
              <a:ext uri="{FF2B5EF4-FFF2-40B4-BE49-F238E27FC236}">
                <a16:creationId xmlns:a16="http://schemas.microsoft.com/office/drawing/2014/main" id="{14287A5A-0FC9-7ED0-605C-5A35D65EFE22}"/>
              </a:ext>
            </a:extLst>
          </p:cNvPr>
          <p:cNvPicPr/>
          <p:nvPr userDrawn="1"/>
        </p:nvPicPr>
        <p:blipFill>
          <a:blip r:embed="rId2" cstate="print"/>
          <a:stretch>
            <a:fillRect/>
          </a:stretch>
        </p:blipFill>
        <p:spPr>
          <a:xfrm>
            <a:off x="0" y="669036"/>
            <a:ext cx="9144000" cy="3938485"/>
          </a:xfrm>
          <a:prstGeom prst="rect">
            <a:avLst/>
          </a:prstGeom>
        </p:spPr>
      </p:pic>
      <p:sp>
        <p:nvSpPr>
          <p:cNvPr id="2" name="Course Subtitle">
            <a:extLst>
              <a:ext uri="{FF2B5EF4-FFF2-40B4-BE49-F238E27FC236}">
                <a16:creationId xmlns:a16="http://schemas.microsoft.com/office/drawing/2014/main" id="{420E3CA9-23D5-37A4-A749-2531A7C857AD}"/>
              </a:ext>
            </a:extLst>
          </p:cNvPr>
          <p:cNvSpPr>
            <a:spLocks noGrp="1"/>
          </p:cNvSpPr>
          <p:nvPr>
            <p:ph type="body" sz="quarter" idx="11" hasCustomPrompt="1"/>
          </p:nvPr>
        </p:nvSpPr>
        <p:spPr>
          <a:xfrm>
            <a:off x="1485900" y="2161860"/>
            <a:ext cx="6934200" cy="735013"/>
          </a:xfrm>
          <a:prstGeom prst="rect">
            <a:avLst/>
          </a:prstGeom>
          <a:effectLst>
            <a:outerShdw blurRad="50800" dist="38100" dir="2700000" algn="tl" rotWithShape="0">
              <a:prstClr val="black">
                <a:alpha val="40000"/>
              </a:prstClr>
            </a:outerShdw>
          </a:effectLst>
        </p:spPr>
        <p:txBody>
          <a:bodyPr anchor="ctr"/>
          <a:lstStyle>
            <a:lvl1pPr marL="0" indent="0" algn="l">
              <a:buFontTx/>
              <a:buNone/>
              <a:defRPr sz="2400">
                <a:effectLst>
                  <a:outerShdw blurRad="38100" dist="38100" dir="2700000" algn="tl">
                    <a:srgbClr val="000000">
                      <a:alpha val="43137"/>
                    </a:srgbClr>
                  </a:outerShdw>
                </a:effectLst>
              </a:defRPr>
            </a:lvl1pPr>
          </a:lstStyle>
          <a:p>
            <a:pPr lvl="0"/>
            <a:r>
              <a:rPr lang="en-US" dirty="0"/>
              <a:t>Course Subtitle/Department</a:t>
            </a:r>
          </a:p>
        </p:txBody>
      </p:sp>
      <p:sp>
        <p:nvSpPr>
          <p:cNvPr id="7" name="Course Title">
            <a:extLst>
              <a:ext uri="{FF2B5EF4-FFF2-40B4-BE49-F238E27FC236}">
                <a16:creationId xmlns:a16="http://schemas.microsoft.com/office/drawing/2014/main" id="{CF3F2827-6A55-0EDC-46B8-661BBA81FFE2}"/>
              </a:ext>
            </a:extLst>
          </p:cNvPr>
          <p:cNvSpPr>
            <a:spLocks noGrp="1"/>
          </p:cNvSpPr>
          <p:nvPr>
            <p:ph type="title" hasCustomPrompt="1"/>
          </p:nvPr>
        </p:nvSpPr>
        <p:spPr>
          <a:xfrm>
            <a:off x="777240" y="1426848"/>
            <a:ext cx="7642860" cy="735012"/>
          </a:xfrm>
          <a:prstGeom prst="rect">
            <a:avLst/>
          </a:prstGeom>
          <a:effectLst>
            <a:outerShdw blurRad="50800" dist="38100" dir="2700000" algn="tl" rotWithShape="0">
              <a:prstClr val="black">
                <a:alpha val="40000"/>
              </a:prstClr>
            </a:outerShdw>
          </a:effectLst>
        </p:spPr>
        <p:txBody>
          <a:bodyPr anchor="ctr"/>
          <a:lstStyle>
            <a:lvl1pPr>
              <a:defRPr sz="3200">
                <a:solidFill>
                  <a:schemeClr val="accent1"/>
                </a:solidFill>
              </a:defRPr>
            </a:lvl1pPr>
          </a:lstStyle>
          <a:p>
            <a:r>
              <a:rPr lang="en-US" dirty="0"/>
              <a:t>Course Title</a:t>
            </a:r>
          </a:p>
        </p:txBody>
      </p:sp>
    </p:spTree>
    <p:extLst>
      <p:ext uri="{BB962C8B-B14F-4D97-AF65-F5344CB8AC3E}">
        <p14:creationId xmlns:p14="http://schemas.microsoft.com/office/powerpoint/2010/main" val="39390754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tro Opt 1">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8DDDF223-7814-45BC-934A-702AB1407F0A}" type="slidenum">
              <a:rPr lang="en-US" smtClean="0"/>
              <a:pPr/>
              <a:t>‹#›</a:t>
            </a:fld>
            <a:endParaRPr lang="en-US" dirty="0"/>
          </a:p>
        </p:txBody>
      </p:sp>
      <p:pic>
        <p:nvPicPr>
          <p:cNvPr id="4" name="Picture 3"/>
          <p:cNvPicPr>
            <a:picLocks noChangeAspect="1"/>
          </p:cNvPicPr>
          <p:nvPr userDrawn="1"/>
        </p:nvPicPr>
        <p:blipFill rotWithShape="1">
          <a:blip r:embed="rId3" cstate="print">
            <a:extLst>
              <a:ext uri="{28A0092B-C50C-407E-A947-70E740481C1C}">
                <a14:useLocalDpi xmlns:a14="http://schemas.microsoft.com/office/drawing/2010/main" val="0"/>
              </a:ext>
            </a:extLst>
          </a:blip>
          <a:srcRect t="8417" r="10267"/>
          <a:stretch/>
        </p:blipFill>
        <p:spPr>
          <a:xfrm>
            <a:off x="264052" y="1097280"/>
            <a:ext cx="4368908" cy="2972677"/>
          </a:xfrm>
          <a:prstGeom prst="rect">
            <a:avLst/>
          </a:prstGeom>
        </p:spPr>
      </p:pic>
      <p:sp>
        <p:nvSpPr>
          <p:cNvPr id="5" name="Title Placeholder 1">
            <a:extLst>
              <a:ext uri="{FF2B5EF4-FFF2-40B4-BE49-F238E27FC236}">
                <a16:creationId xmlns:a16="http://schemas.microsoft.com/office/drawing/2014/main" id="{A006EB5D-B342-4B89-9C92-AD0D0E0F716F}"/>
              </a:ext>
            </a:extLst>
          </p:cNvPr>
          <p:cNvSpPr txBox="1">
            <a:spLocks/>
          </p:cNvSpPr>
          <p:nvPr userDrawn="1">
            <p:custDataLst>
              <p:tags r:id="rId1"/>
            </p:custDataLst>
          </p:nvPr>
        </p:nvSpPr>
        <p:spPr>
          <a:xfrm>
            <a:off x="0" y="1251926"/>
            <a:ext cx="4291584" cy="573023"/>
          </a:xfrm>
          <a:prstGeom prst="rect">
            <a:avLst/>
          </a:prstGeom>
          <a:gradFill flip="none" rotWithShape="1">
            <a:gsLst>
              <a:gs pos="0">
                <a:schemeClr val="tx2"/>
              </a:gs>
              <a:gs pos="50000">
                <a:schemeClr val="accent4"/>
              </a:gs>
              <a:gs pos="100000">
                <a:schemeClr val="accent1"/>
              </a:gs>
            </a:gsLst>
            <a:lin ang="0" scaled="1"/>
            <a:tileRect/>
          </a:gradFill>
        </p:spPr>
        <p:txBody>
          <a:bodyPr vert="horz" lIns="91440" tIns="45720" rIns="182880" bIns="45720" rtlCol="0" anchor="ctr">
            <a:normAutofit/>
          </a:bodyPr>
          <a:lstStyle>
            <a:lvl1pPr algn="r" defTabSz="914400" rtl="0" eaLnBrk="1" latinLnBrk="0" hangingPunct="1">
              <a:spcBef>
                <a:spcPct val="0"/>
              </a:spcBef>
              <a:buNone/>
              <a:defRPr lang="en-US" sz="2400" b="0" i="0" u="none" kern="1200" dirty="0">
                <a:solidFill>
                  <a:srgbClr val="D6CEA3"/>
                </a:solidFill>
                <a:effectLst>
                  <a:outerShdw blurRad="50800" dist="50800" dir="2700000" algn="tl" rotWithShape="0">
                    <a:prstClr val="black">
                      <a:alpha val="50000"/>
                    </a:prstClr>
                  </a:outerShdw>
                </a:effectLst>
                <a:latin typeface="Arial" panose="020B0604020202020204" pitchFamily="34" charset="0"/>
                <a:ea typeface="+mj-ea"/>
                <a:cs typeface="Arial" panose="020B0604020202020204" pitchFamily="34" charset="0"/>
              </a:defRPr>
            </a:lvl1pPr>
          </a:lstStyle>
          <a:p>
            <a:pPr algn="l"/>
            <a:r>
              <a:rPr lang="en-US" sz="1800" dirty="0">
                <a:solidFill>
                  <a:schemeClr val="bg1"/>
                </a:solidFill>
              </a:rPr>
              <a:t>Introductions</a:t>
            </a:r>
          </a:p>
        </p:txBody>
      </p:sp>
      <p:sp>
        <p:nvSpPr>
          <p:cNvPr id="6" name="Boilerplate text">
            <a:extLst>
              <a:ext uri="{FF2B5EF4-FFF2-40B4-BE49-F238E27FC236}">
                <a16:creationId xmlns:a16="http://schemas.microsoft.com/office/drawing/2014/main" id="{CA64E42A-ADDA-4EAD-AF7B-4D1A57FF3398}"/>
              </a:ext>
            </a:extLst>
          </p:cNvPr>
          <p:cNvSpPr txBox="1"/>
          <p:nvPr userDrawn="1"/>
        </p:nvSpPr>
        <p:spPr>
          <a:xfrm>
            <a:off x="4827180" y="1251926"/>
            <a:ext cx="4061639" cy="778675"/>
          </a:xfrm>
          <a:prstGeom prst="rect">
            <a:avLst/>
          </a:prstGeom>
          <a:noFill/>
        </p:spPr>
        <p:txBody>
          <a:bodyPr wrap="square" rtlCol="0">
            <a:spAutoFit/>
          </a:bodyPr>
          <a:lstStyle/>
          <a:p>
            <a:pPr algn="ctr">
              <a:lnSpc>
                <a:spcPct val="110000"/>
              </a:lnSpc>
              <a:spcAft>
                <a:spcPts val="600"/>
              </a:spcAft>
            </a:pPr>
            <a:r>
              <a:rPr lang="en-US" sz="1800" dirty="0">
                <a:solidFill>
                  <a:schemeClr val="accent1"/>
                </a:solidFill>
              </a:rPr>
              <a:t>Let’s get to know each other!</a:t>
            </a:r>
          </a:p>
          <a:p>
            <a:pPr algn="ctr">
              <a:lnSpc>
                <a:spcPct val="110000"/>
              </a:lnSpc>
              <a:spcAft>
                <a:spcPts val="600"/>
              </a:spcAft>
            </a:pPr>
            <a:r>
              <a:rPr lang="en-US" sz="1800" dirty="0">
                <a:solidFill>
                  <a:schemeClr val="accent1"/>
                </a:solidFill>
              </a:rPr>
              <a:t>Tell the class:</a:t>
            </a:r>
          </a:p>
        </p:txBody>
      </p:sp>
      <p:sp>
        <p:nvSpPr>
          <p:cNvPr id="7" name="Text Placeholder 3">
            <a:extLst>
              <a:ext uri="{FF2B5EF4-FFF2-40B4-BE49-F238E27FC236}">
                <a16:creationId xmlns:a16="http://schemas.microsoft.com/office/drawing/2014/main" id="{1F67A37C-F241-4D69-AC6B-A1A726190E71}"/>
              </a:ext>
            </a:extLst>
          </p:cNvPr>
          <p:cNvSpPr>
            <a:spLocks noGrp="1"/>
          </p:cNvSpPr>
          <p:nvPr>
            <p:ph type="body" sz="quarter" idx="54" hasCustomPrompt="1"/>
          </p:nvPr>
        </p:nvSpPr>
        <p:spPr>
          <a:xfrm>
            <a:off x="4847698" y="2145907"/>
            <a:ext cx="4032250" cy="1924050"/>
          </a:xfrm>
          <a:prstGeom prst="rect">
            <a:avLst/>
          </a:prstGeom>
        </p:spPr>
        <p:txBody>
          <a:bodyPr/>
          <a:lstStyle>
            <a:lvl1pPr marL="228600" indent="-228600" algn="l">
              <a:lnSpc>
                <a:spcPct val="110000"/>
              </a:lnSpc>
              <a:spcBef>
                <a:spcPts val="0"/>
              </a:spcBef>
              <a:spcAft>
                <a:spcPts val="600"/>
              </a:spcAft>
              <a:buFont typeface="Arial" panose="020B0604020202020204" pitchFamily="34" charset="0"/>
              <a:buChar char="•"/>
              <a:defRPr sz="1600" b="0">
                <a:solidFill>
                  <a:schemeClr val="accent1"/>
                </a:solidFill>
              </a:defRPr>
            </a:lvl1pPr>
            <a:lvl2pPr marL="228600" indent="-228600">
              <a:lnSpc>
                <a:spcPct val="110000"/>
              </a:lnSpc>
              <a:spcBef>
                <a:spcPts val="0"/>
              </a:spcBef>
              <a:spcAft>
                <a:spcPts val="600"/>
              </a:spcAft>
              <a:buFont typeface="Arial" panose="020B0604020202020204" pitchFamily="34" charset="0"/>
              <a:buChar char="•"/>
              <a:defRPr sz="1600">
                <a:solidFill>
                  <a:schemeClr val="accent1"/>
                </a:solidFill>
              </a:defRPr>
            </a:lvl2pPr>
            <a:lvl3pPr marL="457200" indent="-228600">
              <a:lnSpc>
                <a:spcPct val="110000"/>
              </a:lnSpc>
              <a:spcBef>
                <a:spcPts val="0"/>
              </a:spcBef>
              <a:spcAft>
                <a:spcPts val="600"/>
              </a:spcAft>
              <a:buFont typeface="Arial" panose="020B0604020202020204" pitchFamily="34" charset="0"/>
              <a:buChar char="–"/>
              <a:defRPr sz="1600">
                <a:solidFill>
                  <a:schemeClr val="accent1"/>
                </a:solidFill>
              </a:defRPr>
            </a:lvl3pPr>
            <a:lvl4pPr marL="685800" indent="-228600">
              <a:lnSpc>
                <a:spcPct val="110000"/>
              </a:lnSpc>
              <a:spcBef>
                <a:spcPts val="0"/>
              </a:spcBef>
              <a:spcAft>
                <a:spcPts val="600"/>
              </a:spcAft>
              <a:buFont typeface="Courier New" panose="02070309020205020404" pitchFamily="49" charset="0"/>
              <a:buChar char="o"/>
              <a:defRPr sz="1600">
                <a:solidFill>
                  <a:schemeClr val="accent1"/>
                </a:solidFill>
              </a:defRPr>
            </a:lvl4pPr>
            <a:lvl5pPr marL="914400" indent="-228600">
              <a:lnSpc>
                <a:spcPct val="110000"/>
              </a:lnSpc>
              <a:spcBef>
                <a:spcPts val="0"/>
              </a:spcBef>
              <a:spcAft>
                <a:spcPts val="600"/>
              </a:spcAft>
              <a:buFont typeface="Wingdings" panose="05000000000000000000" pitchFamily="2" charset="2"/>
              <a:buChar char="§"/>
              <a:defRPr sz="1600">
                <a:solidFill>
                  <a:schemeClr val="accent1"/>
                </a:solidFill>
              </a:defRPr>
            </a:lvl5pPr>
          </a:lstStyle>
          <a:p>
            <a:pPr lvl="0"/>
            <a:r>
              <a:rPr lang="en-US" dirty="0"/>
              <a:t>Information 1</a:t>
            </a:r>
          </a:p>
          <a:p>
            <a:pPr lvl="0"/>
            <a:r>
              <a:rPr lang="en-US" dirty="0"/>
              <a:t>Information 2</a:t>
            </a:r>
          </a:p>
          <a:p>
            <a:pPr lvl="0"/>
            <a:r>
              <a:rPr lang="en-US" dirty="0"/>
              <a:t>Information 3</a:t>
            </a:r>
          </a:p>
          <a:p>
            <a:pPr lvl="0"/>
            <a:r>
              <a:rPr lang="en-US" dirty="0"/>
              <a:t>Information 4</a:t>
            </a:r>
          </a:p>
        </p:txBody>
      </p:sp>
      <p:sp>
        <p:nvSpPr>
          <p:cNvPr id="8" name="Section Title">
            <a:extLst>
              <a:ext uri="{FF2B5EF4-FFF2-40B4-BE49-F238E27FC236}">
                <a16:creationId xmlns:a16="http://schemas.microsoft.com/office/drawing/2014/main" id="{8E25F8FB-21CE-2476-FE3C-BC35C482B25A}"/>
              </a:ext>
            </a:extLst>
          </p:cNvPr>
          <p:cNvSpPr>
            <a:spLocks noGrp="1"/>
          </p:cNvSpPr>
          <p:nvPr>
            <p:ph type="body" sz="quarter" idx="53" hasCustomPrompt="1"/>
          </p:nvPr>
        </p:nvSpPr>
        <p:spPr>
          <a:xfrm>
            <a:off x="16049" y="398189"/>
            <a:ext cx="9127951" cy="185669"/>
          </a:xfrm>
          <a:prstGeom prst="rect">
            <a:avLst/>
          </a:prstGeom>
        </p:spPr>
        <p:txBody>
          <a:bodyPr lIns="91440" bIns="0" anchor="b" anchorCtr="0"/>
          <a:lstStyle>
            <a:lvl1pPr marL="0" indent="0" algn="ctr">
              <a:buFontTx/>
              <a:buNone/>
              <a:defRPr sz="1050" b="1">
                <a:solidFill>
                  <a:schemeClr val="accent1"/>
                </a:solidFill>
              </a:defRPr>
            </a:lvl1pPr>
          </a:lstStyle>
          <a:p>
            <a:pPr lvl="0"/>
            <a:r>
              <a:rPr lang="en-US" dirty="0"/>
              <a:t>Enter Section Title (Full Topic Name)</a:t>
            </a:r>
          </a:p>
        </p:txBody>
      </p:sp>
    </p:spTree>
    <p:extLst>
      <p:ext uri="{BB962C8B-B14F-4D97-AF65-F5344CB8AC3E}">
        <p14:creationId xmlns:p14="http://schemas.microsoft.com/office/powerpoint/2010/main" val="22954448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acility Opt 1">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8DDDF223-7814-45BC-934A-702AB1407F0A}" type="slidenum">
              <a:rPr lang="en-US" smtClean="0"/>
              <a:pPr/>
              <a:t>‹#›</a:t>
            </a:fld>
            <a:endParaRPr lang="en-US" dirty="0"/>
          </a:p>
        </p:txBody>
      </p:sp>
      <p:pic>
        <p:nvPicPr>
          <p:cNvPr id="4" name="Picture 3">
            <a:extLst>
              <a:ext uri="{FF2B5EF4-FFF2-40B4-BE49-F238E27FC236}">
                <a16:creationId xmlns:a16="http://schemas.microsoft.com/office/drawing/2014/main" id="{3D92D231-80D2-8060-040A-C57BBC3EAD1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2791" t="716" r="24434" b="-716"/>
          <a:stretch/>
        </p:blipFill>
        <p:spPr>
          <a:xfrm>
            <a:off x="264052" y="1097280"/>
            <a:ext cx="4368908" cy="2972677"/>
          </a:xfrm>
          <a:prstGeom prst="rect">
            <a:avLst/>
          </a:prstGeom>
        </p:spPr>
      </p:pic>
      <p:sp>
        <p:nvSpPr>
          <p:cNvPr id="5" name="Title Placeholder 1">
            <a:extLst>
              <a:ext uri="{FF2B5EF4-FFF2-40B4-BE49-F238E27FC236}">
                <a16:creationId xmlns:a16="http://schemas.microsoft.com/office/drawing/2014/main" id="{75DD6FBE-FB28-8AC4-607A-A3BC2BDAB8FD}"/>
              </a:ext>
            </a:extLst>
          </p:cNvPr>
          <p:cNvSpPr txBox="1">
            <a:spLocks/>
          </p:cNvSpPr>
          <p:nvPr userDrawn="1">
            <p:custDataLst>
              <p:tags r:id="rId1"/>
            </p:custDataLst>
          </p:nvPr>
        </p:nvSpPr>
        <p:spPr>
          <a:xfrm>
            <a:off x="0" y="1251926"/>
            <a:ext cx="4291584" cy="573023"/>
          </a:xfrm>
          <a:prstGeom prst="rect">
            <a:avLst/>
          </a:prstGeom>
          <a:gradFill flip="none" rotWithShape="1">
            <a:gsLst>
              <a:gs pos="0">
                <a:schemeClr val="tx2"/>
              </a:gs>
              <a:gs pos="50000">
                <a:schemeClr val="accent4"/>
              </a:gs>
              <a:gs pos="100000">
                <a:schemeClr val="accent1"/>
              </a:gs>
            </a:gsLst>
            <a:lin ang="0" scaled="1"/>
            <a:tileRect/>
          </a:gradFill>
        </p:spPr>
        <p:txBody>
          <a:bodyPr vert="horz" lIns="91440" tIns="45720" rIns="182880" bIns="45720" rtlCol="0" anchor="ctr">
            <a:normAutofit/>
          </a:bodyPr>
          <a:lstStyle>
            <a:lvl1pPr algn="r" defTabSz="914400" rtl="0" eaLnBrk="1" latinLnBrk="0" hangingPunct="1">
              <a:spcBef>
                <a:spcPct val="0"/>
              </a:spcBef>
              <a:buNone/>
              <a:defRPr lang="en-US" sz="2400" b="0" i="0" u="none" kern="1200" dirty="0">
                <a:solidFill>
                  <a:srgbClr val="D6CEA3"/>
                </a:solidFill>
                <a:effectLst>
                  <a:outerShdw blurRad="50800" dist="50800" dir="2700000" algn="tl" rotWithShape="0">
                    <a:prstClr val="black">
                      <a:alpha val="50000"/>
                    </a:prstClr>
                  </a:outerShdw>
                </a:effectLst>
                <a:latin typeface="Arial" panose="020B0604020202020204" pitchFamily="34" charset="0"/>
                <a:ea typeface="+mj-ea"/>
                <a:cs typeface="Arial" panose="020B0604020202020204" pitchFamily="34" charset="0"/>
              </a:defRPr>
            </a:lvl1pPr>
          </a:lstStyle>
          <a:p>
            <a:pPr algn="l"/>
            <a:r>
              <a:rPr lang="en-US" sz="1800" dirty="0">
                <a:solidFill>
                  <a:schemeClr val="bg1"/>
                </a:solidFill>
              </a:rPr>
              <a:t>Facility Information</a:t>
            </a:r>
          </a:p>
        </p:txBody>
      </p:sp>
      <p:sp>
        <p:nvSpPr>
          <p:cNvPr id="6" name="Text Placeholder 3">
            <a:extLst>
              <a:ext uri="{FF2B5EF4-FFF2-40B4-BE49-F238E27FC236}">
                <a16:creationId xmlns:a16="http://schemas.microsoft.com/office/drawing/2014/main" id="{EE0FD2A4-1169-1B25-7F25-C8E51C6282F8}"/>
              </a:ext>
            </a:extLst>
          </p:cNvPr>
          <p:cNvSpPr>
            <a:spLocks noGrp="1"/>
          </p:cNvSpPr>
          <p:nvPr>
            <p:ph type="body" sz="quarter" idx="54"/>
          </p:nvPr>
        </p:nvSpPr>
        <p:spPr>
          <a:xfrm>
            <a:off x="4847698" y="1298448"/>
            <a:ext cx="4032250" cy="2972677"/>
          </a:xfrm>
          <a:prstGeom prst="rect">
            <a:avLst/>
          </a:prstGeom>
        </p:spPr>
        <p:txBody>
          <a:bodyPr/>
          <a:lstStyle>
            <a:lvl1pPr algn="l">
              <a:lnSpc>
                <a:spcPct val="110000"/>
              </a:lnSpc>
              <a:spcBef>
                <a:spcPts val="0"/>
              </a:spcBef>
              <a:spcAft>
                <a:spcPts val="600"/>
              </a:spcAft>
              <a:defRPr sz="1600" b="0">
                <a:solidFill>
                  <a:schemeClr val="accent1"/>
                </a:solidFill>
              </a:defRPr>
            </a:lvl1pPr>
            <a:lvl2pPr marL="228600" indent="-228600">
              <a:lnSpc>
                <a:spcPct val="110000"/>
              </a:lnSpc>
              <a:spcBef>
                <a:spcPts val="0"/>
              </a:spcBef>
              <a:spcAft>
                <a:spcPts val="600"/>
              </a:spcAft>
              <a:buFont typeface="Arial" panose="020B0604020202020204" pitchFamily="34" charset="0"/>
              <a:buChar char="•"/>
              <a:defRPr sz="1600">
                <a:solidFill>
                  <a:schemeClr val="accent1"/>
                </a:solidFill>
              </a:defRPr>
            </a:lvl2pPr>
            <a:lvl3pPr marL="457200" indent="-228600">
              <a:lnSpc>
                <a:spcPct val="110000"/>
              </a:lnSpc>
              <a:spcBef>
                <a:spcPts val="0"/>
              </a:spcBef>
              <a:spcAft>
                <a:spcPts val="600"/>
              </a:spcAft>
              <a:buFont typeface="Arial" panose="020B0604020202020204" pitchFamily="34" charset="0"/>
              <a:buChar char="–"/>
              <a:defRPr sz="1600">
                <a:solidFill>
                  <a:schemeClr val="accent1"/>
                </a:solidFill>
              </a:defRPr>
            </a:lvl3pPr>
            <a:lvl4pPr marL="685800" indent="-228600">
              <a:lnSpc>
                <a:spcPct val="110000"/>
              </a:lnSpc>
              <a:spcBef>
                <a:spcPts val="0"/>
              </a:spcBef>
              <a:spcAft>
                <a:spcPts val="600"/>
              </a:spcAft>
              <a:buFont typeface="Courier New" panose="02070309020205020404" pitchFamily="49" charset="0"/>
              <a:buChar char="o"/>
              <a:defRPr sz="1600">
                <a:solidFill>
                  <a:schemeClr val="accent1"/>
                </a:solidFill>
              </a:defRPr>
            </a:lvl4pPr>
            <a:lvl5pPr marL="914400" indent="-228600">
              <a:lnSpc>
                <a:spcPct val="110000"/>
              </a:lnSpc>
              <a:spcBef>
                <a:spcPts val="0"/>
              </a:spcBef>
              <a:spcAft>
                <a:spcPts val="600"/>
              </a:spcAft>
              <a:buFont typeface="Wingdings" panose="05000000000000000000" pitchFamily="2" charset="2"/>
              <a:buChar char="§"/>
              <a:defRPr sz="1600">
                <a:solidFill>
                  <a:schemeClr val="accent1"/>
                </a:solidFill>
              </a:defRPr>
            </a:lvl5pPr>
          </a:lstStyle>
          <a:p>
            <a:pPr lvl="0"/>
            <a:r>
              <a:rPr lang="en-US"/>
              <a:t>Click to edit Master text styles</a:t>
            </a:r>
          </a:p>
        </p:txBody>
      </p:sp>
      <p:sp>
        <p:nvSpPr>
          <p:cNvPr id="7" name="Section Title">
            <a:extLst>
              <a:ext uri="{FF2B5EF4-FFF2-40B4-BE49-F238E27FC236}">
                <a16:creationId xmlns:a16="http://schemas.microsoft.com/office/drawing/2014/main" id="{8E25F8FB-21CE-2476-FE3C-BC35C482B25A}"/>
              </a:ext>
            </a:extLst>
          </p:cNvPr>
          <p:cNvSpPr>
            <a:spLocks noGrp="1"/>
          </p:cNvSpPr>
          <p:nvPr>
            <p:ph type="body" sz="quarter" idx="53" hasCustomPrompt="1"/>
          </p:nvPr>
        </p:nvSpPr>
        <p:spPr>
          <a:xfrm>
            <a:off x="16049" y="398189"/>
            <a:ext cx="9127951" cy="185669"/>
          </a:xfrm>
          <a:prstGeom prst="rect">
            <a:avLst/>
          </a:prstGeom>
        </p:spPr>
        <p:txBody>
          <a:bodyPr lIns="91440" bIns="0" anchor="b" anchorCtr="0"/>
          <a:lstStyle>
            <a:lvl1pPr marL="0" indent="0" algn="ctr">
              <a:buFontTx/>
              <a:buNone/>
              <a:defRPr sz="1050" b="1">
                <a:solidFill>
                  <a:schemeClr val="accent1"/>
                </a:solidFill>
              </a:defRPr>
            </a:lvl1pPr>
          </a:lstStyle>
          <a:p>
            <a:pPr lvl="0"/>
            <a:r>
              <a:rPr lang="en-US" dirty="0"/>
              <a:t>Enter Section Title (Full Topic Name)</a:t>
            </a:r>
          </a:p>
        </p:txBody>
      </p:sp>
    </p:spTree>
    <p:extLst>
      <p:ext uri="{BB962C8B-B14F-4D97-AF65-F5344CB8AC3E}">
        <p14:creationId xmlns:p14="http://schemas.microsoft.com/office/powerpoint/2010/main" val="29651195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lass Rules Opt 1">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8DDDF223-7814-45BC-934A-702AB1407F0A}" type="slidenum">
              <a:rPr lang="en-US" smtClean="0"/>
              <a:pPr/>
              <a:t>‹#›</a:t>
            </a:fld>
            <a:endParaRPr lang="en-US" dirty="0"/>
          </a:p>
        </p:txBody>
      </p:sp>
      <p:sp>
        <p:nvSpPr>
          <p:cNvPr id="4" name="Section Title">
            <a:extLst>
              <a:ext uri="{FF2B5EF4-FFF2-40B4-BE49-F238E27FC236}">
                <a16:creationId xmlns:a16="http://schemas.microsoft.com/office/drawing/2014/main" id="{8E25F8FB-21CE-2476-FE3C-BC35C482B25A}"/>
              </a:ext>
            </a:extLst>
          </p:cNvPr>
          <p:cNvSpPr>
            <a:spLocks noGrp="1"/>
          </p:cNvSpPr>
          <p:nvPr>
            <p:ph type="body" sz="quarter" idx="53" hasCustomPrompt="1"/>
          </p:nvPr>
        </p:nvSpPr>
        <p:spPr>
          <a:xfrm>
            <a:off x="16049" y="398189"/>
            <a:ext cx="9127951" cy="185669"/>
          </a:xfrm>
          <a:prstGeom prst="rect">
            <a:avLst/>
          </a:prstGeom>
        </p:spPr>
        <p:txBody>
          <a:bodyPr lIns="91440" bIns="0" anchor="b" anchorCtr="0"/>
          <a:lstStyle>
            <a:lvl1pPr marL="0" indent="0" algn="ctr">
              <a:buFontTx/>
              <a:buNone/>
              <a:defRPr sz="1050" b="1">
                <a:solidFill>
                  <a:schemeClr val="accent1"/>
                </a:solidFill>
              </a:defRPr>
            </a:lvl1pPr>
          </a:lstStyle>
          <a:p>
            <a:pPr lvl="0"/>
            <a:r>
              <a:rPr lang="en-US" dirty="0"/>
              <a:t>Enter Section Title (Full Topic Name)</a:t>
            </a:r>
          </a:p>
        </p:txBody>
      </p:sp>
      <p:pic>
        <p:nvPicPr>
          <p:cNvPr id="8" name="Picture 7"/>
          <p:cNvPicPr>
            <a:picLocks noChangeAspect="1"/>
          </p:cNvPicPr>
          <p:nvPr userDrawn="1"/>
        </p:nvPicPr>
        <p:blipFill rotWithShape="1">
          <a:blip r:embed="rId3">
            <a:extLst>
              <a:ext uri="{28A0092B-C50C-407E-A947-70E740481C1C}">
                <a14:useLocalDpi xmlns:a14="http://schemas.microsoft.com/office/drawing/2010/main" val="0"/>
              </a:ext>
            </a:extLst>
          </a:blip>
          <a:srcRect l="17354" t="30174" r="11621" b="12188"/>
          <a:stretch/>
        </p:blipFill>
        <p:spPr>
          <a:xfrm>
            <a:off x="264052" y="1097280"/>
            <a:ext cx="4136498" cy="2972677"/>
          </a:xfrm>
          <a:prstGeom prst="rect">
            <a:avLst/>
          </a:prstGeom>
        </p:spPr>
      </p:pic>
      <p:sp>
        <p:nvSpPr>
          <p:cNvPr id="6" name="Title Placeholder 1">
            <a:extLst>
              <a:ext uri="{FF2B5EF4-FFF2-40B4-BE49-F238E27FC236}">
                <a16:creationId xmlns:a16="http://schemas.microsoft.com/office/drawing/2014/main" id="{A006EB5D-B342-4B89-9C92-AD0D0E0F716F}"/>
              </a:ext>
            </a:extLst>
          </p:cNvPr>
          <p:cNvSpPr txBox="1">
            <a:spLocks/>
          </p:cNvSpPr>
          <p:nvPr userDrawn="1">
            <p:custDataLst>
              <p:tags r:id="rId1"/>
            </p:custDataLst>
          </p:nvPr>
        </p:nvSpPr>
        <p:spPr>
          <a:xfrm>
            <a:off x="0" y="1251926"/>
            <a:ext cx="4291584" cy="573023"/>
          </a:xfrm>
          <a:prstGeom prst="rect">
            <a:avLst/>
          </a:prstGeom>
          <a:gradFill flip="none" rotWithShape="1">
            <a:gsLst>
              <a:gs pos="0">
                <a:schemeClr val="tx2"/>
              </a:gs>
              <a:gs pos="50000">
                <a:schemeClr val="accent4"/>
              </a:gs>
              <a:gs pos="100000">
                <a:schemeClr val="accent1"/>
              </a:gs>
            </a:gsLst>
            <a:lin ang="0" scaled="1"/>
            <a:tileRect/>
          </a:gradFill>
        </p:spPr>
        <p:txBody>
          <a:bodyPr vert="horz" lIns="91440" tIns="45720" rIns="182880" bIns="45720" rtlCol="0" anchor="ctr">
            <a:normAutofit/>
          </a:bodyPr>
          <a:lstStyle>
            <a:lvl1pPr algn="r" defTabSz="914400" rtl="0" eaLnBrk="1" latinLnBrk="0" hangingPunct="1">
              <a:spcBef>
                <a:spcPct val="0"/>
              </a:spcBef>
              <a:buNone/>
              <a:defRPr lang="en-US" sz="2400" b="0" i="0" u="none" kern="1200" dirty="0">
                <a:solidFill>
                  <a:srgbClr val="D6CEA3"/>
                </a:solidFill>
                <a:effectLst>
                  <a:outerShdw blurRad="50800" dist="50800" dir="2700000" algn="tl" rotWithShape="0">
                    <a:prstClr val="black">
                      <a:alpha val="50000"/>
                    </a:prstClr>
                  </a:outerShdw>
                </a:effectLst>
                <a:latin typeface="Arial" panose="020B0604020202020204" pitchFamily="34" charset="0"/>
                <a:ea typeface="+mj-ea"/>
                <a:cs typeface="Arial" panose="020B0604020202020204" pitchFamily="34" charset="0"/>
              </a:defRPr>
            </a:lvl1pPr>
          </a:lstStyle>
          <a:p>
            <a:pPr algn="l"/>
            <a:r>
              <a:rPr lang="en-US" sz="1800" dirty="0">
                <a:solidFill>
                  <a:schemeClr val="bg1"/>
                </a:solidFill>
              </a:rPr>
              <a:t>Class Rules</a:t>
            </a:r>
          </a:p>
        </p:txBody>
      </p:sp>
      <p:sp>
        <p:nvSpPr>
          <p:cNvPr id="11" name="TextBox 10"/>
          <p:cNvSpPr txBox="1"/>
          <p:nvPr userDrawn="1"/>
        </p:nvSpPr>
        <p:spPr>
          <a:xfrm>
            <a:off x="4590288" y="1296537"/>
            <a:ext cx="4107977" cy="2351926"/>
          </a:xfrm>
          <a:prstGeom prst="rect">
            <a:avLst/>
          </a:prstGeom>
          <a:noFill/>
        </p:spPr>
        <p:txBody>
          <a:bodyPr wrap="square" rtlCol="0">
            <a:spAutoFit/>
          </a:bodyPr>
          <a:lstStyle/>
          <a:p>
            <a:pPr marL="228600" indent="-228600">
              <a:lnSpc>
                <a:spcPct val="110000"/>
              </a:lnSpc>
              <a:spcAft>
                <a:spcPts val="600"/>
              </a:spcAft>
              <a:buFont typeface="Arial" panose="020B0604020202020204" pitchFamily="34" charset="0"/>
              <a:buChar char="•"/>
            </a:pPr>
            <a:r>
              <a:rPr lang="en-US" sz="1600" dirty="0">
                <a:solidFill>
                  <a:schemeClr val="tx1"/>
                </a:solidFill>
              </a:rPr>
              <a:t>Place cell phones on silent.</a:t>
            </a:r>
          </a:p>
          <a:p>
            <a:pPr marL="228600" indent="-228600">
              <a:lnSpc>
                <a:spcPct val="110000"/>
              </a:lnSpc>
              <a:spcAft>
                <a:spcPts val="600"/>
              </a:spcAft>
              <a:buFont typeface="Arial" panose="020B0604020202020204" pitchFamily="34" charset="0"/>
              <a:buChar char="•"/>
            </a:pPr>
            <a:r>
              <a:rPr lang="en-US" sz="1600" dirty="0">
                <a:solidFill>
                  <a:schemeClr val="tx1"/>
                </a:solidFill>
              </a:rPr>
              <a:t>Be respectful of each other.</a:t>
            </a:r>
          </a:p>
          <a:p>
            <a:pPr marL="228600" indent="-228600">
              <a:lnSpc>
                <a:spcPct val="110000"/>
              </a:lnSpc>
              <a:spcAft>
                <a:spcPts val="600"/>
              </a:spcAft>
              <a:buFont typeface="Arial" panose="020B0604020202020204" pitchFamily="34" charset="0"/>
              <a:buChar char="•"/>
            </a:pPr>
            <a:r>
              <a:rPr lang="en-US" sz="1600" dirty="0">
                <a:solidFill>
                  <a:schemeClr val="tx1"/>
                </a:solidFill>
              </a:rPr>
              <a:t>Participate in class discussions and activities.</a:t>
            </a:r>
          </a:p>
          <a:p>
            <a:pPr marL="228600" indent="-228600">
              <a:lnSpc>
                <a:spcPct val="110000"/>
              </a:lnSpc>
              <a:spcAft>
                <a:spcPts val="600"/>
              </a:spcAft>
              <a:buFont typeface="Arial" panose="020B0604020202020204" pitchFamily="34" charset="0"/>
              <a:buChar char="•"/>
            </a:pPr>
            <a:r>
              <a:rPr lang="en-US" sz="1600" dirty="0">
                <a:solidFill>
                  <a:schemeClr val="tx1"/>
                </a:solidFill>
              </a:rPr>
              <a:t>Ask questions.</a:t>
            </a:r>
          </a:p>
          <a:p>
            <a:pPr marL="228600" indent="-228600">
              <a:lnSpc>
                <a:spcPct val="110000"/>
              </a:lnSpc>
              <a:spcAft>
                <a:spcPts val="600"/>
              </a:spcAft>
              <a:buFont typeface="Arial" panose="020B0604020202020204" pitchFamily="34" charset="0"/>
              <a:buChar char="•"/>
            </a:pPr>
            <a:r>
              <a:rPr lang="en-US" sz="1600" dirty="0">
                <a:solidFill>
                  <a:schemeClr val="tx1"/>
                </a:solidFill>
              </a:rPr>
              <a:t>Avoid sidebar conversations.</a:t>
            </a:r>
          </a:p>
          <a:p>
            <a:pPr>
              <a:lnSpc>
                <a:spcPct val="110000"/>
              </a:lnSpc>
              <a:spcAft>
                <a:spcPts val="600"/>
              </a:spcAft>
            </a:pPr>
            <a:endParaRPr lang="en-US" sz="1600" dirty="0"/>
          </a:p>
        </p:txBody>
      </p:sp>
    </p:spTree>
    <p:extLst>
      <p:ext uri="{BB962C8B-B14F-4D97-AF65-F5344CB8AC3E}">
        <p14:creationId xmlns:p14="http://schemas.microsoft.com/office/powerpoint/2010/main" val="19916552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Learning Objective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8DDDF223-7814-45BC-934A-702AB1407F0A}" type="slidenum">
              <a:rPr lang="en-US" smtClean="0"/>
              <a:pPr/>
              <a:t>‹#›</a:t>
            </a:fld>
            <a:endParaRPr lang="en-US" dirty="0"/>
          </a:p>
        </p:txBody>
      </p:sp>
      <p:sp>
        <p:nvSpPr>
          <p:cNvPr id="12" name="Section Title">
            <a:extLst>
              <a:ext uri="{FF2B5EF4-FFF2-40B4-BE49-F238E27FC236}">
                <a16:creationId xmlns:a16="http://schemas.microsoft.com/office/drawing/2014/main" id="{8E25F8FB-21CE-2476-FE3C-BC35C482B25A}"/>
              </a:ext>
            </a:extLst>
          </p:cNvPr>
          <p:cNvSpPr>
            <a:spLocks noGrp="1"/>
          </p:cNvSpPr>
          <p:nvPr>
            <p:ph type="body" sz="quarter" idx="53" hasCustomPrompt="1"/>
          </p:nvPr>
        </p:nvSpPr>
        <p:spPr>
          <a:xfrm>
            <a:off x="16049" y="398189"/>
            <a:ext cx="9127951" cy="185669"/>
          </a:xfrm>
          <a:prstGeom prst="rect">
            <a:avLst/>
          </a:prstGeom>
        </p:spPr>
        <p:txBody>
          <a:bodyPr lIns="91440" bIns="0" anchor="b" anchorCtr="0"/>
          <a:lstStyle>
            <a:lvl1pPr marL="0" indent="0" algn="ctr">
              <a:buFontTx/>
              <a:buNone/>
              <a:defRPr sz="1050" b="1">
                <a:solidFill>
                  <a:schemeClr val="accent1"/>
                </a:solidFill>
              </a:defRPr>
            </a:lvl1pPr>
          </a:lstStyle>
          <a:p>
            <a:pPr lvl="0"/>
            <a:r>
              <a:rPr lang="en-US" dirty="0"/>
              <a:t>Enter Section Title (Full Topic Name)</a:t>
            </a:r>
          </a:p>
        </p:txBody>
      </p:sp>
      <p:sp>
        <p:nvSpPr>
          <p:cNvPr id="13" name="Picture Placeholder 12"/>
          <p:cNvSpPr>
            <a:spLocks noGrp="1"/>
          </p:cNvSpPr>
          <p:nvPr>
            <p:ph type="pic" sz="quarter" idx="54"/>
          </p:nvPr>
        </p:nvSpPr>
        <p:spPr>
          <a:xfrm>
            <a:off x="4837176" y="694944"/>
            <a:ext cx="4297680" cy="3886200"/>
          </a:xfrm>
        </p:spPr>
        <p:txBody>
          <a:bodyPr/>
          <a:lstStyle/>
          <a:p>
            <a:r>
              <a:rPr lang="en-US" dirty="0"/>
              <a:t>Click icon to add picture</a:t>
            </a:r>
          </a:p>
        </p:txBody>
      </p:sp>
      <p:sp>
        <p:nvSpPr>
          <p:cNvPr id="15" name="Text Placeholder 14"/>
          <p:cNvSpPr>
            <a:spLocks noGrp="1"/>
          </p:cNvSpPr>
          <p:nvPr>
            <p:ph type="body" sz="quarter" idx="55" hasCustomPrompt="1"/>
          </p:nvPr>
        </p:nvSpPr>
        <p:spPr>
          <a:xfrm>
            <a:off x="265176" y="1874520"/>
            <a:ext cx="4315968" cy="2463991"/>
          </a:xfrm>
        </p:spPr>
        <p:txBody>
          <a:bodyPr/>
          <a:lstStyle>
            <a:lvl1pPr>
              <a:defRPr baseline="0"/>
            </a:lvl1pPr>
          </a:lstStyle>
          <a:p>
            <a:pPr lvl="0"/>
            <a:r>
              <a:rPr lang="en-US" dirty="0"/>
              <a:t>[Objective 1]</a:t>
            </a:r>
          </a:p>
          <a:p>
            <a:pPr lvl="0"/>
            <a:r>
              <a:rPr lang="en-US" dirty="0"/>
              <a:t>[Objective 2]</a:t>
            </a:r>
          </a:p>
          <a:p>
            <a:pPr lvl="0"/>
            <a:r>
              <a:rPr lang="en-US" dirty="0"/>
              <a:t>[Objective 3]</a:t>
            </a:r>
          </a:p>
        </p:txBody>
      </p:sp>
      <p:sp>
        <p:nvSpPr>
          <p:cNvPr id="8" name="Rectangle 7"/>
          <p:cNvSpPr/>
          <p:nvPr userDrawn="1"/>
        </p:nvSpPr>
        <p:spPr>
          <a:xfrm>
            <a:off x="265176" y="1298448"/>
            <a:ext cx="4416071" cy="584775"/>
          </a:xfrm>
          <a:prstGeom prst="rect">
            <a:avLst/>
          </a:prstGeom>
        </p:spPr>
        <p:txBody>
          <a:bodyPr wrap="square">
            <a:spAutoFit/>
          </a:bodyPr>
          <a:lstStyle/>
          <a:p>
            <a:r>
              <a:rPr lang="en-US" sz="1600" b="0" kern="1200" spc="80" baseline="0" dirty="0">
                <a:solidFill>
                  <a:schemeClr val="tx1"/>
                </a:solidFill>
                <a:latin typeface="Arial" panose="020B0604020202020204" pitchFamily="34" charset="0"/>
                <a:ea typeface="+mn-ea"/>
                <a:cs typeface="Arial" panose="020B0604020202020204" pitchFamily="34" charset="0"/>
              </a:rPr>
              <a:t>Upon completion of this course, you will be able to:</a:t>
            </a:r>
          </a:p>
        </p:txBody>
      </p:sp>
      <p:sp>
        <p:nvSpPr>
          <p:cNvPr id="9" name="Rectangle 8"/>
          <p:cNvSpPr/>
          <p:nvPr userDrawn="1"/>
        </p:nvSpPr>
        <p:spPr>
          <a:xfrm>
            <a:off x="265176" y="694944"/>
            <a:ext cx="3031599" cy="548640"/>
          </a:xfrm>
          <a:prstGeom prst="rect">
            <a:avLst/>
          </a:prstGeom>
        </p:spPr>
        <p:txBody>
          <a:bodyPr wrap="none" anchor="ctr">
            <a:spAutoFit/>
          </a:bodyPr>
          <a:lstStyle/>
          <a:p>
            <a:pPr marL="0" indent="0" algn="l" defTabSz="914400" rtl="0" eaLnBrk="1" latinLnBrk="0" hangingPunct="1">
              <a:spcBef>
                <a:spcPct val="20000"/>
              </a:spcBef>
              <a:buFont typeface="Arial" panose="020B0604020202020204" pitchFamily="34" charset="0"/>
              <a:buNone/>
            </a:pPr>
            <a:r>
              <a:rPr lang="en-US" sz="1800" b="0" kern="1200" baseline="0" dirty="0">
                <a:solidFill>
                  <a:srgbClr val="003870"/>
                </a:solidFill>
                <a:effectLst/>
                <a:latin typeface="Arial" panose="020B0604020202020204" pitchFamily="34" charset="0"/>
                <a:ea typeface="+mn-ea"/>
                <a:cs typeface="Arial" panose="020B0604020202020204" pitchFamily="34" charset="0"/>
              </a:rPr>
              <a:t>Course Learning Objectives</a:t>
            </a:r>
          </a:p>
        </p:txBody>
      </p:sp>
    </p:spTree>
    <p:extLst>
      <p:ext uri="{BB962C8B-B14F-4D97-AF65-F5344CB8AC3E}">
        <p14:creationId xmlns:p14="http://schemas.microsoft.com/office/powerpoint/2010/main" val="33881426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8DDDF223-7814-45BC-934A-702AB1407F0A}" type="slidenum">
              <a:rPr lang="en-US" smtClean="0"/>
              <a:pPr/>
              <a:t>‹#›</a:t>
            </a:fld>
            <a:endParaRPr lang="en-US" dirty="0"/>
          </a:p>
        </p:txBody>
      </p:sp>
      <p:sp>
        <p:nvSpPr>
          <p:cNvPr id="12" name="Section Title">
            <a:extLst>
              <a:ext uri="{FF2B5EF4-FFF2-40B4-BE49-F238E27FC236}">
                <a16:creationId xmlns:a16="http://schemas.microsoft.com/office/drawing/2014/main" id="{8E25F8FB-21CE-2476-FE3C-BC35C482B25A}"/>
              </a:ext>
            </a:extLst>
          </p:cNvPr>
          <p:cNvSpPr>
            <a:spLocks noGrp="1"/>
          </p:cNvSpPr>
          <p:nvPr>
            <p:ph type="body" sz="quarter" idx="53" hasCustomPrompt="1"/>
          </p:nvPr>
        </p:nvSpPr>
        <p:spPr>
          <a:xfrm>
            <a:off x="16049" y="398189"/>
            <a:ext cx="9127951" cy="185669"/>
          </a:xfrm>
          <a:prstGeom prst="rect">
            <a:avLst/>
          </a:prstGeom>
        </p:spPr>
        <p:txBody>
          <a:bodyPr lIns="91440" bIns="0" anchor="b" anchorCtr="0"/>
          <a:lstStyle>
            <a:lvl1pPr marL="0" indent="0" algn="ctr">
              <a:buFontTx/>
              <a:buNone/>
              <a:defRPr sz="1050" b="1">
                <a:solidFill>
                  <a:schemeClr val="accent1"/>
                </a:solidFill>
              </a:defRPr>
            </a:lvl1pPr>
          </a:lstStyle>
          <a:p>
            <a:pPr lvl="0"/>
            <a:r>
              <a:rPr lang="en-US" dirty="0"/>
              <a:t>Enter Section Title (Full Topic Name)</a:t>
            </a:r>
          </a:p>
        </p:txBody>
      </p:sp>
      <p:sp>
        <p:nvSpPr>
          <p:cNvPr id="13" name="Picture Placeholder 12"/>
          <p:cNvSpPr>
            <a:spLocks noGrp="1"/>
          </p:cNvSpPr>
          <p:nvPr>
            <p:ph type="pic" sz="quarter" idx="54"/>
          </p:nvPr>
        </p:nvSpPr>
        <p:spPr>
          <a:xfrm>
            <a:off x="4837176" y="694944"/>
            <a:ext cx="4297680" cy="3886200"/>
          </a:xfrm>
        </p:spPr>
        <p:txBody>
          <a:bodyPr/>
          <a:lstStyle/>
          <a:p>
            <a:r>
              <a:rPr lang="en-US" dirty="0"/>
              <a:t>Click icon to add picture</a:t>
            </a:r>
          </a:p>
        </p:txBody>
      </p:sp>
      <p:sp>
        <p:nvSpPr>
          <p:cNvPr id="15" name="Text Placeholder 14"/>
          <p:cNvSpPr>
            <a:spLocks noGrp="1"/>
          </p:cNvSpPr>
          <p:nvPr>
            <p:ph type="body" sz="quarter" idx="55" hasCustomPrompt="1"/>
          </p:nvPr>
        </p:nvSpPr>
        <p:spPr>
          <a:xfrm>
            <a:off x="265176" y="1874520"/>
            <a:ext cx="4315968" cy="2463991"/>
          </a:xfrm>
        </p:spPr>
        <p:txBody>
          <a:bodyPr/>
          <a:lstStyle>
            <a:lvl1pPr>
              <a:defRPr baseline="0"/>
            </a:lvl1pPr>
          </a:lstStyle>
          <a:p>
            <a:pPr lvl="0"/>
            <a:r>
              <a:rPr lang="en-US" dirty="0"/>
              <a:t>[Item 1]</a:t>
            </a:r>
          </a:p>
          <a:p>
            <a:pPr lvl="0"/>
            <a:r>
              <a:rPr lang="en-US" dirty="0"/>
              <a:t>[Item 2]</a:t>
            </a:r>
          </a:p>
          <a:p>
            <a:pPr lvl="0"/>
            <a:r>
              <a:rPr lang="en-US" dirty="0"/>
              <a:t>[Item 3]</a:t>
            </a:r>
          </a:p>
        </p:txBody>
      </p:sp>
      <p:sp>
        <p:nvSpPr>
          <p:cNvPr id="8" name="Rectangle 7"/>
          <p:cNvSpPr/>
          <p:nvPr userDrawn="1"/>
        </p:nvSpPr>
        <p:spPr>
          <a:xfrm>
            <a:off x="265176" y="1298448"/>
            <a:ext cx="4416071" cy="584775"/>
          </a:xfrm>
          <a:prstGeom prst="rect">
            <a:avLst/>
          </a:prstGeom>
        </p:spPr>
        <p:txBody>
          <a:bodyPr wrap="square">
            <a:spAutoFit/>
          </a:bodyPr>
          <a:lstStyle/>
          <a:p>
            <a:r>
              <a:rPr lang="en-US" sz="1600" b="0" kern="1200" spc="80" baseline="0" dirty="0">
                <a:solidFill>
                  <a:schemeClr val="tx1"/>
                </a:solidFill>
                <a:latin typeface="Arial" panose="020B0604020202020204" pitchFamily="34" charset="0"/>
                <a:ea typeface="+mn-ea"/>
                <a:cs typeface="Arial" panose="020B0604020202020204" pitchFamily="34" charset="0"/>
              </a:rPr>
              <a:t>You will explore the following topics in this class:</a:t>
            </a:r>
          </a:p>
        </p:txBody>
      </p:sp>
      <p:sp>
        <p:nvSpPr>
          <p:cNvPr id="9" name="Rectangle 8"/>
          <p:cNvSpPr/>
          <p:nvPr userDrawn="1"/>
        </p:nvSpPr>
        <p:spPr>
          <a:xfrm>
            <a:off x="265176" y="784598"/>
            <a:ext cx="979755" cy="369332"/>
          </a:xfrm>
          <a:prstGeom prst="rect">
            <a:avLst/>
          </a:prstGeom>
        </p:spPr>
        <p:txBody>
          <a:bodyPr wrap="none" anchor="ctr">
            <a:spAutoFit/>
          </a:bodyPr>
          <a:lstStyle/>
          <a:p>
            <a:pPr marL="0" indent="0" algn="l" defTabSz="914400" rtl="0" eaLnBrk="1" latinLnBrk="0" hangingPunct="1">
              <a:spcBef>
                <a:spcPct val="20000"/>
              </a:spcBef>
              <a:buFont typeface="Arial" panose="020B0604020202020204" pitchFamily="34" charset="0"/>
              <a:buNone/>
            </a:pPr>
            <a:r>
              <a:rPr lang="en-US" sz="1800" b="0" kern="1200" baseline="0" dirty="0">
                <a:solidFill>
                  <a:srgbClr val="003870"/>
                </a:solidFill>
                <a:effectLst/>
                <a:latin typeface="Arial" panose="020B0604020202020204" pitchFamily="34" charset="0"/>
                <a:ea typeface="+mn-ea"/>
                <a:cs typeface="Arial" panose="020B0604020202020204" pitchFamily="34" charset="0"/>
              </a:rPr>
              <a:t>Agenda</a:t>
            </a:r>
          </a:p>
        </p:txBody>
      </p:sp>
    </p:spTree>
    <p:extLst>
      <p:ext uri="{BB962C8B-B14F-4D97-AF65-F5344CB8AC3E}">
        <p14:creationId xmlns:p14="http://schemas.microsoft.com/office/powerpoint/2010/main" val="25153299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eft Side Imag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8DDDF223-7814-45BC-934A-702AB1407F0A}" type="slidenum">
              <a:rPr lang="en-US" smtClean="0"/>
              <a:pPr/>
              <a:t>‹#›</a:t>
            </a:fld>
            <a:endParaRPr lang="en-US" dirty="0"/>
          </a:p>
        </p:txBody>
      </p:sp>
      <p:sp>
        <p:nvSpPr>
          <p:cNvPr id="12" name="Section Title">
            <a:extLst>
              <a:ext uri="{FF2B5EF4-FFF2-40B4-BE49-F238E27FC236}">
                <a16:creationId xmlns:a16="http://schemas.microsoft.com/office/drawing/2014/main" id="{8E25F8FB-21CE-2476-FE3C-BC35C482B25A}"/>
              </a:ext>
            </a:extLst>
          </p:cNvPr>
          <p:cNvSpPr>
            <a:spLocks noGrp="1"/>
          </p:cNvSpPr>
          <p:nvPr>
            <p:ph type="body" sz="quarter" idx="53" hasCustomPrompt="1"/>
          </p:nvPr>
        </p:nvSpPr>
        <p:spPr>
          <a:xfrm>
            <a:off x="16049" y="398189"/>
            <a:ext cx="9127951" cy="185669"/>
          </a:xfrm>
          <a:prstGeom prst="rect">
            <a:avLst/>
          </a:prstGeom>
        </p:spPr>
        <p:txBody>
          <a:bodyPr lIns="91440" bIns="0" anchor="b" anchorCtr="0"/>
          <a:lstStyle>
            <a:lvl1pPr marL="0" indent="0" algn="ctr">
              <a:buFontTx/>
              <a:buNone/>
              <a:defRPr sz="1050" b="1">
                <a:solidFill>
                  <a:schemeClr val="accent1"/>
                </a:solidFill>
              </a:defRPr>
            </a:lvl1pPr>
          </a:lstStyle>
          <a:p>
            <a:pPr lvl="0"/>
            <a:r>
              <a:rPr lang="en-US" dirty="0"/>
              <a:t>Enter Section Title (Full Topic Name)</a:t>
            </a:r>
          </a:p>
        </p:txBody>
      </p:sp>
      <p:sp>
        <p:nvSpPr>
          <p:cNvPr id="7" name="Title 6"/>
          <p:cNvSpPr>
            <a:spLocks noGrp="1"/>
          </p:cNvSpPr>
          <p:nvPr>
            <p:ph type="title"/>
          </p:nvPr>
        </p:nvSpPr>
        <p:spPr>
          <a:xfrm>
            <a:off x="265176" y="694944"/>
            <a:ext cx="4317457" cy="548640"/>
          </a:xfrm>
        </p:spPr>
        <p:txBody>
          <a:bodyPr/>
          <a:lstStyle/>
          <a:p>
            <a:r>
              <a:rPr lang="en-US"/>
              <a:t>Click to edit Master title style</a:t>
            </a:r>
            <a:endParaRPr lang="en-US" dirty="0"/>
          </a:p>
        </p:txBody>
      </p:sp>
      <p:sp>
        <p:nvSpPr>
          <p:cNvPr id="13" name="Picture Placeholder 12"/>
          <p:cNvSpPr>
            <a:spLocks noGrp="1"/>
          </p:cNvSpPr>
          <p:nvPr>
            <p:ph type="pic" sz="quarter" idx="54"/>
          </p:nvPr>
        </p:nvSpPr>
        <p:spPr>
          <a:xfrm>
            <a:off x="4837176" y="694944"/>
            <a:ext cx="4297680" cy="3886200"/>
          </a:xfrm>
        </p:spPr>
        <p:txBody>
          <a:bodyPr/>
          <a:lstStyle/>
          <a:p>
            <a:r>
              <a:rPr lang="en-US" dirty="0"/>
              <a:t>Click icon to add picture</a:t>
            </a:r>
          </a:p>
        </p:txBody>
      </p:sp>
      <p:sp>
        <p:nvSpPr>
          <p:cNvPr id="15" name="Text Placeholder 14"/>
          <p:cNvSpPr>
            <a:spLocks noGrp="1"/>
          </p:cNvSpPr>
          <p:nvPr>
            <p:ph type="body" sz="quarter" idx="55"/>
          </p:nvPr>
        </p:nvSpPr>
        <p:spPr>
          <a:xfrm>
            <a:off x="265176" y="1298448"/>
            <a:ext cx="4315968" cy="3040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602666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Right Side Imag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8DDDF223-7814-45BC-934A-702AB1407F0A}" type="slidenum">
              <a:rPr lang="en-US" smtClean="0"/>
              <a:pPr/>
              <a:t>‹#›</a:t>
            </a:fld>
            <a:endParaRPr lang="en-US" dirty="0"/>
          </a:p>
        </p:txBody>
      </p:sp>
      <p:sp>
        <p:nvSpPr>
          <p:cNvPr id="11" name="Text Placeholder 9">
            <a:extLst>
              <a:ext uri="{FF2B5EF4-FFF2-40B4-BE49-F238E27FC236}">
                <a16:creationId xmlns:a16="http://schemas.microsoft.com/office/drawing/2014/main" id="{AA413268-E433-A462-EED6-D45697CB851E}"/>
              </a:ext>
            </a:extLst>
          </p:cNvPr>
          <p:cNvSpPr>
            <a:spLocks noGrp="1"/>
          </p:cNvSpPr>
          <p:nvPr>
            <p:ph type="body" sz="quarter" idx="53" hasCustomPrompt="1"/>
          </p:nvPr>
        </p:nvSpPr>
        <p:spPr>
          <a:xfrm>
            <a:off x="16049" y="398189"/>
            <a:ext cx="9127951" cy="185669"/>
          </a:xfrm>
          <a:prstGeom prst="rect">
            <a:avLst/>
          </a:prstGeom>
        </p:spPr>
        <p:txBody>
          <a:bodyPr lIns="91440" bIns="0" anchor="b" anchorCtr="0"/>
          <a:lstStyle>
            <a:lvl1pPr marL="0" indent="0" algn="ctr">
              <a:buFontTx/>
              <a:buNone/>
              <a:defRPr sz="1050" b="1">
                <a:solidFill>
                  <a:schemeClr val="accent1"/>
                </a:solidFill>
              </a:defRPr>
            </a:lvl1pPr>
          </a:lstStyle>
          <a:p>
            <a:pPr lvl="0"/>
            <a:r>
              <a:rPr lang="en-US" dirty="0"/>
              <a:t>Enter Section Title (Full Topic Name)</a:t>
            </a:r>
          </a:p>
        </p:txBody>
      </p:sp>
      <p:sp>
        <p:nvSpPr>
          <p:cNvPr id="2" name="Title 1"/>
          <p:cNvSpPr>
            <a:spLocks noGrp="1"/>
          </p:cNvSpPr>
          <p:nvPr>
            <p:ph type="title"/>
          </p:nvPr>
        </p:nvSpPr>
        <p:spPr>
          <a:xfrm>
            <a:off x="4585648" y="694944"/>
            <a:ext cx="4315968" cy="548640"/>
          </a:xfrm>
        </p:spPr>
        <p:txBody>
          <a:bodyPr/>
          <a:lstStyle/>
          <a:p>
            <a:r>
              <a:rPr lang="en-US"/>
              <a:t>Click to edit Master title style</a:t>
            </a:r>
            <a:endParaRPr lang="en-US" dirty="0"/>
          </a:p>
        </p:txBody>
      </p:sp>
      <p:sp>
        <p:nvSpPr>
          <p:cNvPr id="10" name="Picture Placeholder 9"/>
          <p:cNvSpPr>
            <a:spLocks noGrp="1"/>
          </p:cNvSpPr>
          <p:nvPr>
            <p:ph type="pic" sz="quarter" idx="54"/>
          </p:nvPr>
        </p:nvSpPr>
        <p:spPr>
          <a:xfrm>
            <a:off x="0" y="696273"/>
            <a:ext cx="4297680" cy="3889375"/>
          </a:xfrm>
        </p:spPr>
        <p:txBody>
          <a:bodyPr/>
          <a:lstStyle/>
          <a:p>
            <a:r>
              <a:rPr lang="en-US" dirty="0"/>
              <a:t>Click icon to add picture</a:t>
            </a:r>
          </a:p>
        </p:txBody>
      </p:sp>
      <p:sp>
        <p:nvSpPr>
          <p:cNvPr id="14" name="Text Placeholder 13"/>
          <p:cNvSpPr>
            <a:spLocks noGrp="1"/>
          </p:cNvSpPr>
          <p:nvPr>
            <p:ph type="body" sz="quarter" idx="55"/>
          </p:nvPr>
        </p:nvSpPr>
        <p:spPr>
          <a:xfrm>
            <a:off x="4590288" y="1298448"/>
            <a:ext cx="4315968" cy="30502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231409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8DDDF223-7814-45BC-934A-702AB1407F0A}" type="slidenum">
              <a:rPr lang="en-US" smtClean="0"/>
              <a:pPr/>
              <a:t>‹#›</a:t>
            </a:fld>
            <a:endParaRPr lang="en-US" dirty="0"/>
          </a:p>
        </p:txBody>
      </p:sp>
      <p:sp>
        <p:nvSpPr>
          <p:cNvPr id="5" name="Section Title">
            <a:extLst>
              <a:ext uri="{FF2B5EF4-FFF2-40B4-BE49-F238E27FC236}">
                <a16:creationId xmlns:a16="http://schemas.microsoft.com/office/drawing/2014/main" id="{8E25F8FB-21CE-2476-FE3C-BC35C482B25A}"/>
              </a:ext>
            </a:extLst>
          </p:cNvPr>
          <p:cNvSpPr>
            <a:spLocks noGrp="1"/>
          </p:cNvSpPr>
          <p:nvPr>
            <p:ph type="body" sz="quarter" idx="53" hasCustomPrompt="1"/>
          </p:nvPr>
        </p:nvSpPr>
        <p:spPr>
          <a:xfrm>
            <a:off x="16049" y="398189"/>
            <a:ext cx="9127951" cy="185669"/>
          </a:xfrm>
          <a:prstGeom prst="rect">
            <a:avLst/>
          </a:prstGeom>
        </p:spPr>
        <p:txBody>
          <a:bodyPr lIns="91440" bIns="0" anchor="b" anchorCtr="0"/>
          <a:lstStyle>
            <a:lvl1pPr marL="0" indent="0" algn="ctr">
              <a:buFontTx/>
              <a:buNone/>
              <a:defRPr sz="1050" b="1">
                <a:solidFill>
                  <a:schemeClr val="accent1"/>
                </a:solidFill>
              </a:defRPr>
            </a:lvl1pPr>
          </a:lstStyle>
          <a:p>
            <a:pPr lvl="0"/>
            <a:r>
              <a:rPr lang="en-US" dirty="0"/>
              <a:t>Enter Section Title (Full Topic Name)</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486650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ull Content Slide">
    <p:spTree>
      <p:nvGrpSpPr>
        <p:cNvPr id="1" name=""/>
        <p:cNvGrpSpPr/>
        <p:nvPr/>
      </p:nvGrpSpPr>
      <p:grpSpPr>
        <a:xfrm>
          <a:off x="0" y="0"/>
          <a:ext cx="0" cy="0"/>
          <a:chOff x="0" y="0"/>
          <a:chExt cx="0" cy="0"/>
        </a:xfrm>
      </p:grpSpPr>
      <p:sp>
        <p:nvSpPr>
          <p:cNvPr id="2" name="Title 1"/>
          <p:cNvSpPr>
            <a:spLocks noGrp="1"/>
          </p:cNvSpPr>
          <p:nvPr>
            <p:ph type="title"/>
          </p:nvPr>
        </p:nvSpPr>
        <p:spPr>
          <a:xfrm>
            <a:off x="265176" y="694944"/>
            <a:ext cx="8662256" cy="54864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8DDDF223-7814-45BC-934A-702AB1407F0A}" type="slidenum">
              <a:rPr lang="en-US" smtClean="0"/>
              <a:pPr/>
              <a:t>‹#›</a:t>
            </a:fld>
            <a:endParaRPr lang="en-US" dirty="0"/>
          </a:p>
        </p:txBody>
      </p:sp>
      <p:sp>
        <p:nvSpPr>
          <p:cNvPr id="5" name="Content Placeholder 4"/>
          <p:cNvSpPr>
            <a:spLocks noGrp="1"/>
          </p:cNvSpPr>
          <p:nvPr>
            <p:ph sz="quarter" idx="11"/>
          </p:nvPr>
        </p:nvSpPr>
        <p:spPr>
          <a:xfrm>
            <a:off x="265176" y="1298448"/>
            <a:ext cx="8632380" cy="32846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ection Title">
            <a:extLst>
              <a:ext uri="{FF2B5EF4-FFF2-40B4-BE49-F238E27FC236}">
                <a16:creationId xmlns:a16="http://schemas.microsoft.com/office/drawing/2014/main" id="{8E25F8FB-21CE-2476-FE3C-BC35C482B25A}"/>
              </a:ext>
            </a:extLst>
          </p:cNvPr>
          <p:cNvSpPr>
            <a:spLocks noGrp="1"/>
          </p:cNvSpPr>
          <p:nvPr>
            <p:ph type="body" sz="quarter" idx="53" hasCustomPrompt="1"/>
          </p:nvPr>
        </p:nvSpPr>
        <p:spPr>
          <a:xfrm>
            <a:off x="16049" y="398189"/>
            <a:ext cx="9127951" cy="185669"/>
          </a:xfrm>
          <a:prstGeom prst="rect">
            <a:avLst/>
          </a:prstGeom>
        </p:spPr>
        <p:txBody>
          <a:bodyPr lIns="91440" bIns="0" anchor="b" anchorCtr="0"/>
          <a:lstStyle>
            <a:lvl1pPr marL="0" indent="0" algn="ctr">
              <a:buFontTx/>
              <a:buNone/>
              <a:defRPr sz="1050" b="1">
                <a:solidFill>
                  <a:schemeClr val="accent1"/>
                </a:solidFill>
              </a:defRPr>
            </a:lvl1pPr>
          </a:lstStyle>
          <a:p>
            <a:pPr lvl="0"/>
            <a:r>
              <a:rPr lang="en-US" dirty="0"/>
              <a:t>Enter Section Title (Full Topic Name)</a:t>
            </a:r>
          </a:p>
        </p:txBody>
      </p:sp>
    </p:spTree>
    <p:extLst>
      <p:ext uri="{BB962C8B-B14F-4D97-AF65-F5344CB8AC3E}">
        <p14:creationId xmlns:p14="http://schemas.microsoft.com/office/powerpoint/2010/main" val="17801501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ctivity/Knowledge Chec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5176" y="694944"/>
            <a:ext cx="8632380" cy="548640"/>
          </a:xfrm>
        </p:spPr>
        <p:txBody>
          <a:bodyPr/>
          <a:lstStyle>
            <a:lvl1pPr>
              <a:defRPr/>
            </a:lvl1pPr>
          </a:lstStyle>
          <a:p>
            <a:r>
              <a:rPr lang="en-US" dirty="0"/>
              <a:t>Activity or Knowledge Check</a:t>
            </a:r>
          </a:p>
        </p:txBody>
      </p:sp>
      <p:sp>
        <p:nvSpPr>
          <p:cNvPr id="3" name="Slide Number Placeholder 2"/>
          <p:cNvSpPr>
            <a:spLocks noGrp="1"/>
          </p:cNvSpPr>
          <p:nvPr>
            <p:ph type="sldNum" sz="quarter" idx="10"/>
          </p:nvPr>
        </p:nvSpPr>
        <p:spPr/>
        <p:txBody>
          <a:bodyPr/>
          <a:lstStyle/>
          <a:p>
            <a:fld id="{8DDDF223-7814-45BC-934A-702AB1407F0A}" type="slidenum">
              <a:rPr lang="en-US" smtClean="0"/>
              <a:pPr/>
              <a:t>‹#›</a:t>
            </a:fld>
            <a:endParaRPr lang="en-US" dirty="0"/>
          </a:p>
        </p:txBody>
      </p:sp>
      <p:sp>
        <p:nvSpPr>
          <p:cNvPr id="5" name="Content Placeholder 4"/>
          <p:cNvSpPr>
            <a:spLocks noGrp="1"/>
          </p:cNvSpPr>
          <p:nvPr>
            <p:ph sz="quarter" idx="11"/>
          </p:nvPr>
        </p:nvSpPr>
        <p:spPr>
          <a:xfrm>
            <a:off x="265176" y="1298448"/>
            <a:ext cx="8632380" cy="3284621"/>
          </a:xfrm>
          <a:ln w="28575">
            <a:solidFill>
              <a:schemeClr val="accent5"/>
            </a:solidFill>
          </a:ln>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ection Title">
            <a:extLst>
              <a:ext uri="{FF2B5EF4-FFF2-40B4-BE49-F238E27FC236}">
                <a16:creationId xmlns:a16="http://schemas.microsoft.com/office/drawing/2014/main" id="{8E25F8FB-21CE-2476-FE3C-BC35C482B25A}"/>
              </a:ext>
            </a:extLst>
          </p:cNvPr>
          <p:cNvSpPr>
            <a:spLocks noGrp="1"/>
          </p:cNvSpPr>
          <p:nvPr>
            <p:ph type="body" sz="quarter" idx="53" hasCustomPrompt="1"/>
          </p:nvPr>
        </p:nvSpPr>
        <p:spPr>
          <a:xfrm>
            <a:off x="16049" y="398189"/>
            <a:ext cx="9127951" cy="185669"/>
          </a:xfrm>
          <a:prstGeom prst="rect">
            <a:avLst/>
          </a:prstGeom>
        </p:spPr>
        <p:txBody>
          <a:bodyPr lIns="91440" bIns="0" anchor="b" anchorCtr="0"/>
          <a:lstStyle>
            <a:lvl1pPr marL="0" indent="0" algn="ctr">
              <a:buFontTx/>
              <a:buNone/>
              <a:defRPr sz="1050" b="1">
                <a:solidFill>
                  <a:schemeClr val="accent1"/>
                </a:solidFill>
              </a:defRPr>
            </a:lvl1pPr>
          </a:lstStyle>
          <a:p>
            <a:pPr lvl="0"/>
            <a:r>
              <a:rPr lang="en-US" dirty="0"/>
              <a:t>Enter Section Title (Full Topic Name)</a:t>
            </a:r>
          </a:p>
        </p:txBody>
      </p:sp>
    </p:spTree>
    <p:extLst>
      <p:ext uri="{BB962C8B-B14F-4D97-AF65-F5344CB8AC3E}">
        <p14:creationId xmlns:p14="http://schemas.microsoft.com/office/powerpoint/2010/main" val="12129939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MPANY SENSITIVE - PROPRIETARY Cover">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8542420" y="4767262"/>
            <a:ext cx="586539" cy="286001"/>
          </a:xfrm>
          <a:prstGeom prst="rect">
            <a:avLst/>
          </a:prstGeom>
          <a:noFill/>
        </p:spPr>
        <p:txBody>
          <a:bodyPr anchor="ctr"/>
          <a:lstStyle>
            <a:lvl1pPr algn="ctr">
              <a:defRPr sz="1200">
                <a:solidFill>
                  <a:schemeClr val="accent1"/>
                </a:solidFill>
              </a:defRPr>
            </a:lvl1pPr>
          </a:lstStyle>
          <a:p>
            <a:fld id="{8DDDF223-7814-45BC-934A-702AB1407F0A}" type="slidenum">
              <a:rPr lang="en-US" smtClean="0"/>
              <a:pPr/>
              <a:t>‹#›</a:t>
            </a:fld>
            <a:endParaRPr lang="en-US" dirty="0"/>
          </a:p>
        </p:txBody>
      </p:sp>
      <p:pic>
        <p:nvPicPr>
          <p:cNvPr id="4" name="Image">
            <a:extLst>
              <a:ext uri="{FF2B5EF4-FFF2-40B4-BE49-F238E27FC236}">
                <a16:creationId xmlns:a16="http://schemas.microsoft.com/office/drawing/2014/main" id="{14287A5A-0FC9-7ED0-605C-5A35D65EFE22}"/>
              </a:ext>
            </a:extLst>
          </p:cNvPr>
          <p:cNvPicPr/>
          <p:nvPr userDrawn="1"/>
        </p:nvPicPr>
        <p:blipFill>
          <a:blip r:embed="rId2" cstate="print"/>
          <a:stretch>
            <a:fillRect/>
          </a:stretch>
        </p:blipFill>
        <p:spPr>
          <a:xfrm>
            <a:off x="0" y="669036"/>
            <a:ext cx="9144000" cy="3938485"/>
          </a:xfrm>
          <a:prstGeom prst="rect">
            <a:avLst/>
          </a:prstGeom>
        </p:spPr>
      </p:pic>
      <p:sp>
        <p:nvSpPr>
          <p:cNvPr id="7" name="Warning Statement">
            <a:extLst>
              <a:ext uri="{FF2B5EF4-FFF2-40B4-BE49-F238E27FC236}">
                <a16:creationId xmlns:a16="http://schemas.microsoft.com/office/drawing/2014/main" id="{D51D8798-5821-9EA8-2E62-7469529E29FF}"/>
              </a:ext>
            </a:extLst>
          </p:cNvPr>
          <p:cNvSpPr/>
          <p:nvPr userDrawn="1"/>
        </p:nvSpPr>
        <p:spPr>
          <a:xfrm>
            <a:off x="0" y="4077727"/>
            <a:ext cx="3080084" cy="535980"/>
          </a:xfrm>
          <a:prstGeom prst="rect">
            <a:avLst/>
          </a:prstGeom>
          <a:solidFill>
            <a:srgbClr val="BEC0BA"/>
          </a:solidFill>
          <a:ln w="127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just"/>
            <a:r>
              <a:rPr lang="en-US" sz="700" dirty="0">
                <a:solidFill>
                  <a:schemeClr val="tx1"/>
                </a:solidFill>
              </a:rPr>
              <a:t>WARNING:</a:t>
            </a:r>
          </a:p>
          <a:p>
            <a:pPr algn="just"/>
            <a:r>
              <a:rPr lang="en-US" sz="700" dirty="0">
                <a:solidFill>
                  <a:schemeClr val="tx1"/>
                </a:solidFill>
              </a:rPr>
              <a:t>This document contains "Electric Boat Proprietary Information." If you believe that you have received this in error, please notify the sender immediately and delete it from your system or destroy it.</a:t>
            </a:r>
          </a:p>
        </p:txBody>
      </p:sp>
      <p:sp>
        <p:nvSpPr>
          <p:cNvPr id="2" name="Course Subtitle">
            <a:extLst>
              <a:ext uri="{FF2B5EF4-FFF2-40B4-BE49-F238E27FC236}">
                <a16:creationId xmlns:a16="http://schemas.microsoft.com/office/drawing/2014/main" id="{06D55A76-E9BA-7668-BD6C-8B448836C26D}"/>
              </a:ext>
            </a:extLst>
          </p:cNvPr>
          <p:cNvSpPr>
            <a:spLocks noGrp="1"/>
          </p:cNvSpPr>
          <p:nvPr>
            <p:ph type="body" sz="quarter" idx="11" hasCustomPrompt="1"/>
          </p:nvPr>
        </p:nvSpPr>
        <p:spPr>
          <a:xfrm>
            <a:off x="1485900" y="2161860"/>
            <a:ext cx="6934200" cy="735013"/>
          </a:xfrm>
          <a:prstGeom prst="rect">
            <a:avLst/>
          </a:prstGeom>
          <a:effectLst>
            <a:outerShdw blurRad="50800" dist="38100" dir="2700000" algn="tl" rotWithShape="0">
              <a:prstClr val="black">
                <a:alpha val="40000"/>
              </a:prstClr>
            </a:outerShdw>
          </a:effectLst>
        </p:spPr>
        <p:txBody>
          <a:bodyPr anchor="ctr"/>
          <a:lstStyle>
            <a:lvl1pPr marL="0" indent="0" algn="l">
              <a:buFontTx/>
              <a:buNone/>
              <a:defRPr sz="2400">
                <a:effectLst>
                  <a:outerShdw blurRad="38100" dist="38100" dir="2700000" algn="tl">
                    <a:srgbClr val="000000">
                      <a:alpha val="43137"/>
                    </a:srgbClr>
                  </a:outerShdw>
                </a:effectLst>
              </a:defRPr>
            </a:lvl1pPr>
          </a:lstStyle>
          <a:p>
            <a:pPr lvl="0"/>
            <a:r>
              <a:rPr lang="en-US" dirty="0"/>
              <a:t>Course Subtitle/Department</a:t>
            </a:r>
          </a:p>
        </p:txBody>
      </p:sp>
      <p:sp>
        <p:nvSpPr>
          <p:cNvPr id="8" name="Course Title">
            <a:extLst>
              <a:ext uri="{FF2B5EF4-FFF2-40B4-BE49-F238E27FC236}">
                <a16:creationId xmlns:a16="http://schemas.microsoft.com/office/drawing/2014/main" id="{B5DB4807-9493-C50F-93F6-F6B8F57DF7E6}"/>
              </a:ext>
            </a:extLst>
          </p:cNvPr>
          <p:cNvSpPr>
            <a:spLocks noGrp="1"/>
          </p:cNvSpPr>
          <p:nvPr>
            <p:ph type="title" hasCustomPrompt="1"/>
          </p:nvPr>
        </p:nvSpPr>
        <p:spPr>
          <a:xfrm>
            <a:off x="777240" y="1426848"/>
            <a:ext cx="7642860" cy="735012"/>
          </a:xfrm>
          <a:prstGeom prst="rect">
            <a:avLst/>
          </a:prstGeom>
          <a:effectLst>
            <a:outerShdw blurRad="50800" dist="38100" dir="2700000" algn="tl" rotWithShape="0">
              <a:prstClr val="black">
                <a:alpha val="40000"/>
              </a:prstClr>
            </a:outerShdw>
          </a:effectLst>
        </p:spPr>
        <p:txBody>
          <a:bodyPr anchor="ctr"/>
          <a:lstStyle>
            <a:lvl1pPr>
              <a:defRPr sz="3200">
                <a:solidFill>
                  <a:schemeClr val="accent1"/>
                </a:solidFill>
              </a:defRPr>
            </a:lvl1pPr>
          </a:lstStyle>
          <a:p>
            <a:r>
              <a:rPr lang="en-US" dirty="0"/>
              <a:t>Course Title</a:t>
            </a:r>
          </a:p>
        </p:txBody>
      </p:sp>
    </p:spTree>
    <p:extLst>
      <p:ext uri="{BB962C8B-B14F-4D97-AF65-F5344CB8AC3E}">
        <p14:creationId xmlns:p14="http://schemas.microsoft.com/office/powerpoint/2010/main" val="28372227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ctivity/Knowledge Check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AE7DF2F-72C8-3428-8346-79FCBC8AC444}"/>
              </a:ext>
            </a:extLst>
          </p:cNvPr>
          <p:cNvPicPr>
            <a:picLocks noChangeAspect="1"/>
          </p:cNvPicPr>
          <p:nvPr userDrawn="1"/>
        </p:nvPicPr>
        <p:blipFill rotWithShape="1">
          <a:blip r:embed="rId2">
            <a:duotone>
              <a:schemeClr val="accent3">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9156" b="9842"/>
          <a:stretch/>
        </p:blipFill>
        <p:spPr bwMode="auto">
          <a:xfrm rot="16200000">
            <a:off x="5015982" y="523574"/>
            <a:ext cx="4127587" cy="4096351"/>
          </a:xfrm>
          <a:prstGeom prst="rect">
            <a:avLst/>
          </a:prstGeom>
          <a:ln>
            <a:noFill/>
          </a:ln>
          <a:extLst>
            <a:ext uri="{53640926-AAD7-44D8-BBD7-CCE9431645EC}">
              <a14:shadowObscured xmlns:a14="http://schemas.microsoft.com/office/drawing/2010/main"/>
            </a:ext>
          </a:extLst>
        </p:spPr>
      </p:pic>
      <p:sp>
        <p:nvSpPr>
          <p:cNvPr id="2" name="Title 1"/>
          <p:cNvSpPr>
            <a:spLocks noGrp="1"/>
          </p:cNvSpPr>
          <p:nvPr>
            <p:ph type="title" hasCustomPrompt="1"/>
          </p:nvPr>
        </p:nvSpPr>
        <p:spPr>
          <a:xfrm>
            <a:off x="265176" y="694944"/>
            <a:ext cx="8632380" cy="548640"/>
          </a:xfrm>
        </p:spPr>
        <p:txBody>
          <a:bodyPr/>
          <a:lstStyle>
            <a:lvl1pPr>
              <a:defRPr baseline="0"/>
            </a:lvl1pPr>
          </a:lstStyle>
          <a:p>
            <a:r>
              <a:rPr lang="en-US" dirty="0"/>
              <a:t>Activity or Knowledge Check</a:t>
            </a:r>
          </a:p>
        </p:txBody>
      </p:sp>
      <p:sp>
        <p:nvSpPr>
          <p:cNvPr id="3" name="Slide Number Placeholder 2"/>
          <p:cNvSpPr>
            <a:spLocks noGrp="1"/>
          </p:cNvSpPr>
          <p:nvPr>
            <p:ph type="sldNum" sz="quarter" idx="10"/>
          </p:nvPr>
        </p:nvSpPr>
        <p:spPr/>
        <p:txBody>
          <a:bodyPr/>
          <a:lstStyle/>
          <a:p>
            <a:fld id="{8DDDF223-7814-45BC-934A-702AB1407F0A}" type="slidenum">
              <a:rPr lang="en-US" smtClean="0"/>
              <a:pPr/>
              <a:t>‹#›</a:t>
            </a:fld>
            <a:endParaRPr lang="en-US" dirty="0"/>
          </a:p>
        </p:txBody>
      </p:sp>
      <p:sp>
        <p:nvSpPr>
          <p:cNvPr id="5" name="Content Placeholder 4"/>
          <p:cNvSpPr>
            <a:spLocks noGrp="1"/>
          </p:cNvSpPr>
          <p:nvPr>
            <p:ph sz="quarter" idx="11"/>
          </p:nvPr>
        </p:nvSpPr>
        <p:spPr>
          <a:xfrm>
            <a:off x="265176" y="1298448"/>
            <a:ext cx="8632380" cy="3284621"/>
          </a:xfrm>
          <a:ln w="28575">
            <a:noFill/>
          </a:ln>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ection Title">
            <a:extLst>
              <a:ext uri="{FF2B5EF4-FFF2-40B4-BE49-F238E27FC236}">
                <a16:creationId xmlns:a16="http://schemas.microsoft.com/office/drawing/2014/main" id="{8E25F8FB-21CE-2476-FE3C-BC35C482B25A}"/>
              </a:ext>
            </a:extLst>
          </p:cNvPr>
          <p:cNvSpPr>
            <a:spLocks noGrp="1"/>
          </p:cNvSpPr>
          <p:nvPr>
            <p:ph type="body" sz="quarter" idx="53" hasCustomPrompt="1"/>
          </p:nvPr>
        </p:nvSpPr>
        <p:spPr>
          <a:xfrm>
            <a:off x="16049" y="398189"/>
            <a:ext cx="9127951" cy="185669"/>
          </a:xfrm>
          <a:prstGeom prst="rect">
            <a:avLst/>
          </a:prstGeom>
        </p:spPr>
        <p:txBody>
          <a:bodyPr lIns="91440" bIns="0" anchor="b" anchorCtr="0"/>
          <a:lstStyle>
            <a:lvl1pPr marL="0" indent="0" algn="ctr">
              <a:buFontTx/>
              <a:buNone/>
              <a:defRPr sz="1050" b="1">
                <a:solidFill>
                  <a:schemeClr val="accent1"/>
                </a:solidFill>
              </a:defRPr>
            </a:lvl1pPr>
          </a:lstStyle>
          <a:p>
            <a:pPr lvl="0"/>
            <a:r>
              <a:rPr lang="en-US" dirty="0"/>
              <a:t>Enter Section Title (Full Topic Name)</a:t>
            </a:r>
          </a:p>
        </p:txBody>
      </p:sp>
    </p:spTree>
    <p:extLst>
      <p:ext uri="{BB962C8B-B14F-4D97-AF65-F5344CB8AC3E}">
        <p14:creationId xmlns:p14="http://schemas.microsoft.com/office/powerpoint/2010/main" val="27578575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ctivity &amp; Image">
    <p:spTree>
      <p:nvGrpSpPr>
        <p:cNvPr id="1" name=""/>
        <p:cNvGrpSpPr/>
        <p:nvPr/>
      </p:nvGrpSpPr>
      <p:grpSpPr>
        <a:xfrm>
          <a:off x="0" y="0"/>
          <a:ext cx="0" cy="0"/>
          <a:chOff x="0" y="0"/>
          <a:chExt cx="0" cy="0"/>
        </a:xfrm>
      </p:grpSpPr>
      <p:sp>
        <p:nvSpPr>
          <p:cNvPr id="8" name="Activity Bar">
            <a:extLst>
              <a:ext uri="{FF2B5EF4-FFF2-40B4-BE49-F238E27FC236}">
                <a16:creationId xmlns:a16="http://schemas.microsoft.com/office/drawing/2014/main" id="{36F64AFB-ECF3-4913-AB08-2FFF61C5C593}"/>
              </a:ext>
            </a:extLst>
          </p:cNvPr>
          <p:cNvSpPr txBox="1">
            <a:spLocks/>
          </p:cNvSpPr>
          <p:nvPr userDrawn="1">
            <p:custDataLst>
              <p:tags r:id="rId1"/>
            </p:custDataLst>
          </p:nvPr>
        </p:nvSpPr>
        <p:spPr>
          <a:xfrm>
            <a:off x="0" y="698500"/>
            <a:ext cx="9144000" cy="558800"/>
          </a:xfrm>
          <a:prstGeom prst="rect">
            <a:avLst/>
          </a:prstGeom>
          <a:gradFill flip="none" rotWithShape="1">
            <a:gsLst>
              <a:gs pos="0">
                <a:srgbClr val="00368B">
                  <a:alpha val="0"/>
                </a:srgbClr>
              </a:gs>
              <a:gs pos="30000">
                <a:srgbClr val="00368B">
                  <a:alpha val="69000"/>
                </a:srgbClr>
              </a:gs>
              <a:gs pos="70000">
                <a:srgbClr val="000000">
                  <a:alpha val="80000"/>
                </a:srgbClr>
              </a:gs>
              <a:gs pos="100000">
                <a:srgbClr val="000000"/>
              </a:gs>
            </a:gsLst>
            <a:lin ang="0" scaled="1"/>
            <a:tileRect/>
          </a:gradFill>
        </p:spPr>
        <p:txBody>
          <a:bodyPr vert="horz" lIns="274320" tIns="45720" rIns="182880" bIns="45720" rtlCol="0" anchor="ctr">
            <a:normAutofit/>
          </a:bodyPr>
          <a:lstStyle>
            <a:lvl1pPr algn="r" defTabSz="914400" rtl="0" eaLnBrk="1" latinLnBrk="0" hangingPunct="1">
              <a:spcBef>
                <a:spcPct val="0"/>
              </a:spcBef>
              <a:buNone/>
              <a:defRPr lang="en-US" sz="2400" b="0" i="0" u="none" kern="1200" dirty="0">
                <a:solidFill>
                  <a:srgbClr val="D6CEA3"/>
                </a:solidFill>
                <a:effectLst>
                  <a:outerShdw blurRad="50800" dist="50800" dir="2700000" algn="tl" rotWithShape="0">
                    <a:prstClr val="black">
                      <a:alpha val="50000"/>
                    </a:prstClr>
                  </a:outerShdw>
                </a:effectLst>
                <a:latin typeface="Arial" panose="020B0604020202020204" pitchFamily="34" charset="0"/>
                <a:ea typeface="+mj-ea"/>
                <a:cs typeface="Arial" panose="020B0604020202020204" pitchFamily="34" charset="0"/>
              </a:defRPr>
            </a:lvl1pPr>
          </a:lstStyle>
          <a:p>
            <a:pPr algn="l"/>
            <a:r>
              <a:rPr lang="en-US" sz="1800" dirty="0">
                <a:solidFill>
                  <a:schemeClr val="bg1"/>
                </a:solidFill>
              </a:rPr>
              <a:t>Activity:</a:t>
            </a:r>
          </a:p>
        </p:txBody>
      </p:sp>
      <p:sp>
        <p:nvSpPr>
          <p:cNvPr id="3" name="Slide Number Placeholder 2"/>
          <p:cNvSpPr>
            <a:spLocks noGrp="1"/>
          </p:cNvSpPr>
          <p:nvPr>
            <p:ph type="sldNum" sz="quarter" idx="10"/>
          </p:nvPr>
        </p:nvSpPr>
        <p:spPr/>
        <p:txBody>
          <a:bodyPr/>
          <a:lstStyle/>
          <a:p>
            <a:fld id="{8DDDF223-7814-45BC-934A-702AB1407F0A}" type="slidenum">
              <a:rPr lang="en-US" smtClean="0"/>
              <a:pPr/>
              <a:t>‹#›</a:t>
            </a:fld>
            <a:endParaRPr lang="en-US" dirty="0"/>
          </a:p>
        </p:txBody>
      </p:sp>
      <p:sp>
        <p:nvSpPr>
          <p:cNvPr id="12" name="Section Title">
            <a:extLst>
              <a:ext uri="{FF2B5EF4-FFF2-40B4-BE49-F238E27FC236}">
                <a16:creationId xmlns:a16="http://schemas.microsoft.com/office/drawing/2014/main" id="{8E25F8FB-21CE-2476-FE3C-BC35C482B25A}"/>
              </a:ext>
            </a:extLst>
          </p:cNvPr>
          <p:cNvSpPr>
            <a:spLocks noGrp="1"/>
          </p:cNvSpPr>
          <p:nvPr>
            <p:ph type="body" sz="quarter" idx="53" hasCustomPrompt="1"/>
          </p:nvPr>
        </p:nvSpPr>
        <p:spPr>
          <a:xfrm>
            <a:off x="16049" y="398189"/>
            <a:ext cx="9127951" cy="185669"/>
          </a:xfrm>
          <a:prstGeom prst="rect">
            <a:avLst/>
          </a:prstGeom>
        </p:spPr>
        <p:txBody>
          <a:bodyPr lIns="91440" bIns="0" anchor="b" anchorCtr="0"/>
          <a:lstStyle>
            <a:lvl1pPr marL="0" indent="0" algn="ctr">
              <a:buFontTx/>
              <a:buNone/>
              <a:defRPr sz="1050" b="1">
                <a:solidFill>
                  <a:schemeClr val="accent1"/>
                </a:solidFill>
              </a:defRPr>
            </a:lvl1pPr>
          </a:lstStyle>
          <a:p>
            <a:pPr lvl="0"/>
            <a:r>
              <a:rPr lang="en-US" dirty="0"/>
              <a:t>Enter Section Title (Full Topic Name)</a:t>
            </a:r>
          </a:p>
        </p:txBody>
      </p:sp>
      <p:sp>
        <p:nvSpPr>
          <p:cNvPr id="7" name="Title 6"/>
          <p:cNvSpPr>
            <a:spLocks noGrp="1"/>
          </p:cNvSpPr>
          <p:nvPr>
            <p:ph type="title" hasCustomPrompt="1"/>
          </p:nvPr>
        </p:nvSpPr>
        <p:spPr>
          <a:xfrm>
            <a:off x="1142995" y="712949"/>
            <a:ext cx="7815947" cy="557784"/>
          </a:xfrm>
        </p:spPr>
        <p:txBody>
          <a:bodyPr>
            <a:normAutofit/>
          </a:bodyPr>
          <a:lstStyle>
            <a:lvl1pPr>
              <a:defRPr sz="1800">
                <a:solidFill>
                  <a:schemeClr val="bg1"/>
                </a:solidFill>
              </a:defRPr>
            </a:lvl1pPr>
          </a:lstStyle>
          <a:p>
            <a:r>
              <a:rPr lang="en-US" dirty="0"/>
              <a:t>Activity Name</a:t>
            </a:r>
          </a:p>
        </p:txBody>
      </p:sp>
      <p:sp>
        <p:nvSpPr>
          <p:cNvPr id="15" name="Text Placeholder 14"/>
          <p:cNvSpPr>
            <a:spLocks noGrp="1"/>
          </p:cNvSpPr>
          <p:nvPr>
            <p:ph type="body" sz="quarter" idx="55"/>
          </p:nvPr>
        </p:nvSpPr>
        <p:spPr>
          <a:xfrm>
            <a:off x="265176" y="1298448"/>
            <a:ext cx="4315968" cy="3256299"/>
          </a:xfrm>
          <a:ln>
            <a:noFill/>
          </a:ln>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p:cNvPicPr>
            <a:picLocks noChangeAspect="1"/>
          </p:cNvPicPr>
          <p:nvPr userDrawn="1"/>
        </p:nvPicPr>
        <p:blipFill rotWithShape="1">
          <a:blip r:embed="rId3">
            <a:extLst>
              <a:ext uri="{28A0092B-C50C-407E-A947-70E740481C1C}">
                <a14:useLocalDpi xmlns:a14="http://schemas.microsoft.com/office/drawing/2010/main" val="0"/>
              </a:ext>
            </a:extLst>
          </a:blip>
          <a:srcRect l="38741" t="5067" r="11633" b="10808"/>
          <a:stretch/>
        </p:blipFill>
        <p:spPr>
          <a:xfrm>
            <a:off x="4848045" y="1293962"/>
            <a:ext cx="4295955" cy="3284657"/>
          </a:xfrm>
          <a:prstGeom prst="rect">
            <a:avLst/>
          </a:prstGeom>
        </p:spPr>
      </p:pic>
    </p:spTree>
    <p:extLst>
      <p:ext uri="{BB962C8B-B14F-4D97-AF65-F5344CB8AC3E}">
        <p14:creationId xmlns:p14="http://schemas.microsoft.com/office/powerpoint/2010/main" val="29159639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ctivty 2 column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8DDDF223-7814-45BC-934A-702AB1407F0A}" type="slidenum">
              <a:rPr lang="en-US" smtClean="0"/>
              <a:pPr/>
              <a:t>‹#›</a:t>
            </a:fld>
            <a:endParaRPr lang="en-US" dirty="0"/>
          </a:p>
        </p:txBody>
      </p:sp>
      <p:sp>
        <p:nvSpPr>
          <p:cNvPr id="12" name="Section Title">
            <a:extLst>
              <a:ext uri="{FF2B5EF4-FFF2-40B4-BE49-F238E27FC236}">
                <a16:creationId xmlns:a16="http://schemas.microsoft.com/office/drawing/2014/main" id="{8E25F8FB-21CE-2476-FE3C-BC35C482B25A}"/>
              </a:ext>
            </a:extLst>
          </p:cNvPr>
          <p:cNvSpPr>
            <a:spLocks noGrp="1"/>
          </p:cNvSpPr>
          <p:nvPr>
            <p:ph type="body" sz="quarter" idx="53" hasCustomPrompt="1"/>
          </p:nvPr>
        </p:nvSpPr>
        <p:spPr>
          <a:xfrm>
            <a:off x="16049" y="398189"/>
            <a:ext cx="9127951" cy="185669"/>
          </a:xfrm>
          <a:prstGeom prst="rect">
            <a:avLst/>
          </a:prstGeom>
        </p:spPr>
        <p:txBody>
          <a:bodyPr lIns="91440" bIns="0" anchor="b" anchorCtr="0"/>
          <a:lstStyle>
            <a:lvl1pPr marL="0" indent="0" algn="ctr">
              <a:buFontTx/>
              <a:buNone/>
              <a:defRPr sz="1050" b="1">
                <a:solidFill>
                  <a:schemeClr val="accent1"/>
                </a:solidFill>
              </a:defRPr>
            </a:lvl1pPr>
          </a:lstStyle>
          <a:p>
            <a:pPr lvl="0"/>
            <a:r>
              <a:rPr lang="en-US" dirty="0"/>
              <a:t>Enter Section Title (Full Topic Name)</a:t>
            </a:r>
          </a:p>
        </p:txBody>
      </p:sp>
      <p:sp>
        <p:nvSpPr>
          <p:cNvPr id="15" name="Text Placeholder 14"/>
          <p:cNvSpPr>
            <a:spLocks noGrp="1"/>
          </p:cNvSpPr>
          <p:nvPr>
            <p:ph type="body" sz="quarter" idx="55"/>
          </p:nvPr>
        </p:nvSpPr>
        <p:spPr>
          <a:xfrm>
            <a:off x="265176" y="1298448"/>
            <a:ext cx="4315968" cy="3256299"/>
          </a:xfrm>
          <a:ln>
            <a:noFill/>
          </a:ln>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14"/>
          <p:cNvSpPr>
            <a:spLocks noGrp="1"/>
          </p:cNvSpPr>
          <p:nvPr>
            <p:ph type="body" sz="quarter" idx="56"/>
          </p:nvPr>
        </p:nvSpPr>
        <p:spPr>
          <a:xfrm>
            <a:off x="4684777" y="1298448"/>
            <a:ext cx="4274166" cy="3256299"/>
          </a:xfrm>
          <a:ln>
            <a:noFill/>
          </a:ln>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Activity Bar">
            <a:extLst>
              <a:ext uri="{FF2B5EF4-FFF2-40B4-BE49-F238E27FC236}">
                <a16:creationId xmlns:a16="http://schemas.microsoft.com/office/drawing/2014/main" id="{44B529B8-DEE4-FDD9-5619-71ACEA48717B}"/>
              </a:ext>
            </a:extLst>
          </p:cNvPr>
          <p:cNvSpPr txBox="1">
            <a:spLocks/>
          </p:cNvSpPr>
          <p:nvPr userDrawn="1">
            <p:custDataLst>
              <p:tags r:id="rId1"/>
            </p:custDataLst>
          </p:nvPr>
        </p:nvSpPr>
        <p:spPr>
          <a:xfrm>
            <a:off x="0" y="698500"/>
            <a:ext cx="9144000" cy="558800"/>
          </a:xfrm>
          <a:prstGeom prst="rect">
            <a:avLst/>
          </a:prstGeom>
          <a:gradFill flip="none" rotWithShape="1">
            <a:gsLst>
              <a:gs pos="0">
                <a:srgbClr val="00368B">
                  <a:alpha val="0"/>
                </a:srgbClr>
              </a:gs>
              <a:gs pos="30000">
                <a:srgbClr val="00368B">
                  <a:alpha val="69000"/>
                </a:srgbClr>
              </a:gs>
              <a:gs pos="70000">
                <a:srgbClr val="000000">
                  <a:alpha val="80000"/>
                </a:srgbClr>
              </a:gs>
              <a:gs pos="100000">
                <a:srgbClr val="000000"/>
              </a:gs>
            </a:gsLst>
            <a:lin ang="0" scaled="1"/>
            <a:tileRect/>
          </a:gradFill>
        </p:spPr>
        <p:txBody>
          <a:bodyPr vert="horz" lIns="274320" tIns="45720" rIns="182880" bIns="45720" rtlCol="0" anchor="ctr">
            <a:normAutofit/>
          </a:bodyPr>
          <a:lstStyle>
            <a:lvl1pPr algn="r" defTabSz="914400" rtl="0" eaLnBrk="1" latinLnBrk="0" hangingPunct="1">
              <a:spcBef>
                <a:spcPct val="0"/>
              </a:spcBef>
              <a:buNone/>
              <a:defRPr lang="en-US" sz="2400" b="0" i="0" u="none" kern="1200" dirty="0">
                <a:solidFill>
                  <a:srgbClr val="D6CEA3"/>
                </a:solidFill>
                <a:effectLst>
                  <a:outerShdw blurRad="50800" dist="50800" dir="2700000" algn="tl" rotWithShape="0">
                    <a:prstClr val="black">
                      <a:alpha val="50000"/>
                    </a:prstClr>
                  </a:outerShdw>
                </a:effectLst>
                <a:latin typeface="Arial" panose="020B0604020202020204" pitchFamily="34" charset="0"/>
                <a:ea typeface="+mj-ea"/>
                <a:cs typeface="Arial" panose="020B0604020202020204" pitchFamily="34" charset="0"/>
              </a:defRPr>
            </a:lvl1pPr>
          </a:lstStyle>
          <a:p>
            <a:pPr algn="l"/>
            <a:r>
              <a:rPr lang="en-US" sz="1800" dirty="0">
                <a:solidFill>
                  <a:schemeClr val="bg1"/>
                </a:solidFill>
              </a:rPr>
              <a:t>Activity:</a:t>
            </a:r>
          </a:p>
        </p:txBody>
      </p:sp>
      <p:sp>
        <p:nvSpPr>
          <p:cNvPr id="4" name="Title 6">
            <a:extLst>
              <a:ext uri="{FF2B5EF4-FFF2-40B4-BE49-F238E27FC236}">
                <a16:creationId xmlns:a16="http://schemas.microsoft.com/office/drawing/2014/main" id="{C3FF14ED-564E-B46A-9970-0A6DA3F622FA}"/>
              </a:ext>
            </a:extLst>
          </p:cNvPr>
          <p:cNvSpPr>
            <a:spLocks noGrp="1"/>
          </p:cNvSpPr>
          <p:nvPr>
            <p:ph type="title" hasCustomPrompt="1"/>
          </p:nvPr>
        </p:nvSpPr>
        <p:spPr>
          <a:xfrm>
            <a:off x="1142995" y="712949"/>
            <a:ext cx="7815947" cy="557784"/>
          </a:xfrm>
        </p:spPr>
        <p:txBody>
          <a:bodyPr>
            <a:normAutofit/>
          </a:bodyPr>
          <a:lstStyle>
            <a:lvl1pPr>
              <a:defRPr sz="1800">
                <a:solidFill>
                  <a:schemeClr val="bg1"/>
                </a:solidFill>
              </a:defRPr>
            </a:lvl1pPr>
          </a:lstStyle>
          <a:p>
            <a:r>
              <a:rPr lang="en-US" dirty="0"/>
              <a:t>Activity Name</a:t>
            </a:r>
          </a:p>
        </p:txBody>
      </p:sp>
    </p:spTree>
    <p:extLst>
      <p:ext uri="{BB962C8B-B14F-4D97-AF65-F5344CB8AC3E}">
        <p14:creationId xmlns:p14="http://schemas.microsoft.com/office/powerpoint/2010/main" val="16841176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reak">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8DDDF223-7814-45BC-934A-702AB1407F0A}" type="slidenum">
              <a:rPr lang="en-US" smtClean="0"/>
              <a:pPr/>
              <a:t>‹#›</a:t>
            </a:fld>
            <a:endParaRPr lang="en-US" dirty="0"/>
          </a:p>
        </p:txBody>
      </p:sp>
      <p:sp>
        <p:nvSpPr>
          <p:cNvPr id="5" name="Section Title">
            <a:extLst>
              <a:ext uri="{FF2B5EF4-FFF2-40B4-BE49-F238E27FC236}">
                <a16:creationId xmlns:a16="http://schemas.microsoft.com/office/drawing/2014/main" id="{8E25F8FB-21CE-2476-FE3C-BC35C482B25A}"/>
              </a:ext>
            </a:extLst>
          </p:cNvPr>
          <p:cNvSpPr>
            <a:spLocks noGrp="1"/>
          </p:cNvSpPr>
          <p:nvPr>
            <p:ph type="body" sz="quarter" idx="53" hasCustomPrompt="1"/>
          </p:nvPr>
        </p:nvSpPr>
        <p:spPr>
          <a:xfrm>
            <a:off x="16049" y="398189"/>
            <a:ext cx="9127951" cy="185669"/>
          </a:xfrm>
          <a:prstGeom prst="rect">
            <a:avLst/>
          </a:prstGeom>
        </p:spPr>
        <p:txBody>
          <a:bodyPr lIns="91440" bIns="0" anchor="b" anchorCtr="0"/>
          <a:lstStyle>
            <a:lvl1pPr marL="0" indent="0" algn="ctr">
              <a:buFontTx/>
              <a:buNone/>
              <a:defRPr sz="1050" b="1">
                <a:solidFill>
                  <a:schemeClr val="accent1"/>
                </a:solidFill>
              </a:defRPr>
            </a:lvl1pPr>
          </a:lstStyle>
          <a:p>
            <a:pPr lvl="0"/>
            <a:r>
              <a:rPr lang="en-US" dirty="0"/>
              <a:t>Enter Section Title (Full Topic Name)</a:t>
            </a:r>
          </a:p>
        </p:txBody>
      </p:sp>
      <p:pic>
        <p:nvPicPr>
          <p:cNvPr id="7" name="Picture 6" descr="Analogue clock">
            <a:extLst>
              <a:ext uri="{FF2B5EF4-FFF2-40B4-BE49-F238E27FC236}">
                <a16:creationId xmlns:a16="http://schemas.microsoft.com/office/drawing/2014/main" id="{7C98EA0A-6F87-561D-528A-B66BD91B93B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657" t="11392" b="29962"/>
          <a:stretch/>
        </p:blipFill>
        <p:spPr>
          <a:xfrm>
            <a:off x="4018" y="736978"/>
            <a:ext cx="9144000" cy="3794079"/>
          </a:xfrm>
          <a:prstGeom prst="rect">
            <a:avLst/>
          </a:prstGeom>
        </p:spPr>
      </p:pic>
      <p:sp>
        <p:nvSpPr>
          <p:cNvPr id="8" name="TextBox 7">
            <a:extLst>
              <a:ext uri="{FF2B5EF4-FFF2-40B4-BE49-F238E27FC236}">
                <a16:creationId xmlns:a16="http://schemas.microsoft.com/office/drawing/2014/main" id="{3C70FAE8-7332-9832-0BBA-5807F98F04E1}"/>
              </a:ext>
            </a:extLst>
          </p:cNvPr>
          <p:cNvSpPr txBox="1"/>
          <p:nvPr userDrawn="1"/>
        </p:nvSpPr>
        <p:spPr>
          <a:xfrm>
            <a:off x="300251" y="736977"/>
            <a:ext cx="2333767" cy="3794079"/>
          </a:xfrm>
          <a:prstGeom prst="rect">
            <a:avLst/>
          </a:prstGeom>
          <a:noFill/>
        </p:spPr>
        <p:txBody>
          <a:bodyPr wrap="square" rtlCol="0" anchor="ctr">
            <a:noAutofit/>
          </a:bodyPr>
          <a:lstStyle/>
          <a:p>
            <a:pPr algn="ctr">
              <a:lnSpc>
                <a:spcPct val="200000"/>
              </a:lnSpc>
              <a:spcAft>
                <a:spcPts val="600"/>
              </a:spcAft>
            </a:pPr>
            <a:r>
              <a:rPr lang="en-US" sz="2400" b="1" dirty="0">
                <a:solidFill>
                  <a:srgbClr val="204A62"/>
                </a:solidFill>
                <a:effectLst>
                  <a:outerShdw blurRad="38100" dist="38100" dir="2700000" algn="tl">
                    <a:srgbClr val="000000">
                      <a:alpha val="43137"/>
                    </a:srgbClr>
                  </a:outerShdw>
                </a:effectLst>
              </a:rPr>
              <a:t>Break</a:t>
            </a:r>
            <a:endParaRPr lang="en-US" b="1" dirty="0">
              <a:solidFill>
                <a:srgbClr val="204A6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173204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urse Summary">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8DDDF223-7814-45BC-934A-702AB1407F0A}" type="slidenum">
              <a:rPr lang="en-US" smtClean="0"/>
              <a:pPr/>
              <a:t>‹#›</a:t>
            </a:fld>
            <a:endParaRPr lang="en-US" dirty="0"/>
          </a:p>
        </p:txBody>
      </p:sp>
      <p:sp>
        <p:nvSpPr>
          <p:cNvPr id="15" name="Text Placeholder 14"/>
          <p:cNvSpPr>
            <a:spLocks noGrp="1"/>
          </p:cNvSpPr>
          <p:nvPr>
            <p:ph type="body" sz="quarter" idx="55" hasCustomPrompt="1"/>
          </p:nvPr>
        </p:nvSpPr>
        <p:spPr>
          <a:xfrm>
            <a:off x="265176" y="1874520"/>
            <a:ext cx="4315968" cy="2463991"/>
          </a:xfrm>
        </p:spPr>
        <p:txBody>
          <a:bodyPr/>
          <a:lstStyle>
            <a:lvl1pPr>
              <a:defRPr baseline="0"/>
            </a:lvl1pPr>
          </a:lstStyle>
          <a:p>
            <a:pPr lvl="0"/>
            <a:r>
              <a:rPr lang="en-US" dirty="0"/>
              <a:t>[Objective 1]</a:t>
            </a:r>
          </a:p>
          <a:p>
            <a:pPr lvl="0"/>
            <a:r>
              <a:rPr lang="en-US" dirty="0"/>
              <a:t>[Objective 2]</a:t>
            </a:r>
          </a:p>
          <a:p>
            <a:pPr lvl="0"/>
            <a:r>
              <a:rPr lang="en-US" dirty="0"/>
              <a:t>[Objective 3]</a:t>
            </a:r>
          </a:p>
        </p:txBody>
      </p:sp>
      <p:sp>
        <p:nvSpPr>
          <p:cNvPr id="8" name="Rectangle 7"/>
          <p:cNvSpPr/>
          <p:nvPr userDrawn="1"/>
        </p:nvSpPr>
        <p:spPr>
          <a:xfrm>
            <a:off x="265176" y="1298448"/>
            <a:ext cx="4416071" cy="584775"/>
          </a:xfrm>
          <a:prstGeom prst="rect">
            <a:avLst/>
          </a:prstGeom>
        </p:spPr>
        <p:txBody>
          <a:bodyPr wrap="square">
            <a:spAutoFit/>
          </a:bodyPr>
          <a:lstStyle/>
          <a:p>
            <a:r>
              <a:rPr lang="en-US" sz="1600" b="0" kern="1200" spc="80" baseline="0" dirty="0">
                <a:solidFill>
                  <a:schemeClr val="tx1"/>
                </a:solidFill>
                <a:latin typeface="Arial" panose="020B0604020202020204" pitchFamily="34" charset="0"/>
                <a:ea typeface="+mn-ea"/>
                <a:cs typeface="Arial" panose="020B0604020202020204" pitchFamily="34" charset="0"/>
              </a:rPr>
              <a:t>Now that you have completed this course, you should be able to:</a:t>
            </a:r>
          </a:p>
        </p:txBody>
      </p:sp>
      <p:sp>
        <p:nvSpPr>
          <p:cNvPr id="9" name="Rectangle 8"/>
          <p:cNvSpPr/>
          <p:nvPr userDrawn="1"/>
        </p:nvSpPr>
        <p:spPr>
          <a:xfrm>
            <a:off x="265176" y="784598"/>
            <a:ext cx="1980029" cy="369332"/>
          </a:xfrm>
          <a:prstGeom prst="rect">
            <a:avLst/>
          </a:prstGeom>
        </p:spPr>
        <p:txBody>
          <a:bodyPr wrap="none" anchor="ctr">
            <a:spAutoFit/>
          </a:bodyPr>
          <a:lstStyle/>
          <a:p>
            <a:pPr marL="0" indent="0" algn="l" defTabSz="914400" rtl="0" eaLnBrk="1" latinLnBrk="0" hangingPunct="1">
              <a:spcBef>
                <a:spcPct val="20000"/>
              </a:spcBef>
              <a:buFont typeface="Arial" panose="020B0604020202020204" pitchFamily="34" charset="0"/>
              <a:buNone/>
            </a:pPr>
            <a:r>
              <a:rPr lang="en-US" sz="1800" b="0" kern="1200" baseline="0" dirty="0">
                <a:solidFill>
                  <a:srgbClr val="003870"/>
                </a:solidFill>
                <a:effectLst/>
                <a:latin typeface="Arial" panose="020B0604020202020204" pitchFamily="34" charset="0"/>
                <a:ea typeface="+mn-ea"/>
                <a:cs typeface="Arial" panose="020B0604020202020204" pitchFamily="34" charset="0"/>
              </a:rPr>
              <a:t>Course Summary</a:t>
            </a:r>
          </a:p>
        </p:txBody>
      </p:sp>
      <p:pic>
        <p:nvPicPr>
          <p:cNvPr id="10" name="Picture 9"/>
          <p:cNvPicPr>
            <a:picLocks/>
          </p:cNvPicPr>
          <p:nvPr userDrawn="1"/>
        </p:nvPicPr>
        <p:blipFill rotWithShape="1">
          <a:blip r:embed="rId2" cstate="print">
            <a:extLst>
              <a:ext uri="{28A0092B-C50C-407E-A947-70E740481C1C}">
                <a14:useLocalDpi xmlns:a14="http://schemas.microsoft.com/office/drawing/2010/main" val="0"/>
              </a:ext>
            </a:extLst>
          </a:blip>
          <a:srcRect l="5537" t="-46" r="12983" b="46"/>
          <a:stretch/>
        </p:blipFill>
        <p:spPr>
          <a:xfrm>
            <a:off x="4837176" y="694944"/>
            <a:ext cx="4306824" cy="3886200"/>
          </a:xfrm>
          <a:prstGeom prst="rect">
            <a:avLst/>
          </a:prstGeom>
        </p:spPr>
      </p:pic>
      <p:sp>
        <p:nvSpPr>
          <p:cNvPr id="11" name="Section Title">
            <a:extLst>
              <a:ext uri="{FF2B5EF4-FFF2-40B4-BE49-F238E27FC236}">
                <a16:creationId xmlns:a16="http://schemas.microsoft.com/office/drawing/2014/main" id="{8E25F8FB-21CE-2476-FE3C-BC35C482B25A}"/>
              </a:ext>
            </a:extLst>
          </p:cNvPr>
          <p:cNvSpPr>
            <a:spLocks noGrp="1"/>
          </p:cNvSpPr>
          <p:nvPr>
            <p:ph type="body" sz="quarter" idx="53" hasCustomPrompt="1"/>
          </p:nvPr>
        </p:nvSpPr>
        <p:spPr>
          <a:xfrm>
            <a:off x="16049" y="398189"/>
            <a:ext cx="9127951" cy="185669"/>
          </a:xfrm>
          <a:prstGeom prst="rect">
            <a:avLst/>
          </a:prstGeom>
        </p:spPr>
        <p:txBody>
          <a:bodyPr lIns="91440" bIns="0" anchor="b" anchorCtr="0"/>
          <a:lstStyle>
            <a:lvl1pPr marL="0" indent="0" algn="ctr">
              <a:buFontTx/>
              <a:buNone/>
              <a:defRPr sz="1050" b="1">
                <a:solidFill>
                  <a:schemeClr val="accent1"/>
                </a:solidFill>
              </a:defRPr>
            </a:lvl1pPr>
          </a:lstStyle>
          <a:p>
            <a:pPr lvl="0"/>
            <a:r>
              <a:rPr lang="en-US" dirty="0"/>
              <a:t>Enter Section Title (Full Topic Name)</a:t>
            </a:r>
          </a:p>
        </p:txBody>
      </p:sp>
    </p:spTree>
    <p:extLst>
      <p:ext uri="{BB962C8B-B14F-4D97-AF65-F5344CB8AC3E}">
        <p14:creationId xmlns:p14="http://schemas.microsoft.com/office/powerpoint/2010/main" val="12584679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I Cover">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8542420" y="4767262"/>
            <a:ext cx="586539" cy="286001"/>
          </a:xfrm>
          <a:prstGeom prst="rect">
            <a:avLst/>
          </a:prstGeom>
          <a:noFill/>
        </p:spPr>
        <p:txBody>
          <a:bodyPr anchor="ctr"/>
          <a:lstStyle>
            <a:lvl1pPr>
              <a:defRPr>
                <a:solidFill>
                  <a:schemeClr val="accent1"/>
                </a:solidFill>
              </a:defRPr>
            </a:lvl1pPr>
          </a:lstStyle>
          <a:p>
            <a:fld id="{8DDDF223-7814-45BC-934A-702AB1407F0A}" type="slidenum">
              <a:rPr lang="en-US" smtClean="0"/>
              <a:pPr/>
              <a:t>‹#›</a:t>
            </a:fld>
            <a:endParaRPr lang="en-US" dirty="0"/>
          </a:p>
        </p:txBody>
      </p:sp>
      <p:pic>
        <p:nvPicPr>
          <p:cNvPr id="4" name="Image">
            <a:extLst>
              <a:ext uri="{FF2B5EF4-FFF2-40B4-BE49-F238E27FC236}">
                <a16:creationId xmlns:a16="http://schemas.microsoft.com/office/drawing/2014/main" id="{14287A5A-0FC9-7ED0-605C-5A35D65EFE22}"/>
              </a:ext>
            </a:extLst>
          </p:cNvPr>
          <p:cNvPicPr/>
          <p:nvPr userDrawn="1"/>
        </p:nvPicPr>
        <p:blipFill>
          <a:blip r:embed="rId2" cstate="print"/>
          <a:stretch>
            <a:fillRect/>
          </a:stretch>
        </p:blipFill>
        <p:spPr>
          <a:xfrm>
            <a:off x="0" y="669036"/>
            <a:ext cx="9144000" cy="3938485"/>
          </a:xfrm>
          <a:prstGeom prst="rect">
            <a:avLst/>
          </a:prstGeom>
        </p:spPr>
      </p:pic>
      <p:sp>
        <p:nvSpPr>
          <p:cNvPr id="5" name="Course Subtitle">
            <a:extLst>
              <a:ext uri="{FF2B5EF4-FFF2-40B4-BE49-F238E27FC236}">
                <a16:creationId xmlns:a16="http://schemas.microsoft.com/office/drawing/2014/main" id="{D672BEB4-6D8F-740E-2C38-D0AD49C126C3}"/>
              </a:ext>
            </a:extLst>
          </p:cNvPr>
          <p:cNvSpPr>
            <a:spLocks noGrp="1"/>
          </p:cNvSpPr>
          <p:nvPr>
            <p:ph type="body" sz="quarter" idx="11" hasCustomPrompt="1"/>
          </p:nvPr>
        </p:nvSpPr>
        <p:spPr>
          <a:xfrm>
            <a:off x="1485900" y="2161860"/>
            <a:ext cx="6934200" cy="735013"/>
          </a:xfrm>
          <a:prstGeom prst="rect">
            <a:avLst/>
          </a:prstGeom>
          <a:effectLst>
            <a:outerShdw blurRad="50800" dist="38100" dir="2700000" algn="tl" rotWithShape="0">
              <a:prstClr val="black">
                <a:alpha val="40000"/>
              </a:prstClr>
            </a:outerShdw>
          </a:effectLst>
        </p:spPr>
        <p:txBody>
          <a:bodyPr anchor="ctr"/>
          <a:lstStyle>
            <a:lvl1pPr marL="0" indent="0" algn="l">
              <a:buFontTx/>
              <a:buNone/>
              <a:defRPr sz="2400">
                <a:effectLst>
                  <a:outerShdw blurRad="38100" dist="38100" dir="2700000" algn="tl">
                    <a:srgbClr val="000000">
                      <a:alpha val="43137"/>
                    </a:srgbClr>
                  </a:outerShdw>
                </a:effectLst>
              </a:defRPr>
            </a:lvl1pPr>
          </a:lstStyle>
          <a:p>
            <a:pPr lvl="0"/>
            <a:r>
              <a:rPr lang="en-US" dirty="0"/>
              <a:t>Course Subtitle/Department</a:t>
            </a:r>
          </a:p>
        </p:txBody>
      </p:sp>
      <p:sp>
        <p:nvSpPr>
          <p:cNvPr id="6" name="Course Title">
            <a:extLst>
              <a:ext uri="{FF2B5EF4-FFF2-40B4-BE49-F238E27FC236}">
                <a16:creationId xmlns:a16="http://schemas.microsoft.com/office/drawing/2014/main" id="{ADEC47E1-37C8-819C-3DB1-3091ED9009F1}"/>
              </a:ext>
            </a:extLst>
          </p:cNvPr>
          <p:cNvSpPr>
            <a:spLocks noGrp="1"/>
          </p:cNvSpPr>
          <p:nvPr>
            <p:ph type="title" hasCustomPrompt="1"/>
          </p:nvPr>
        </p:nvSpPr>
        <p:spPr>
          <a:xfrm>
            <a:off x="777240" y="1426848"/>
            <a:ext cx="7642860" cy="735012"/>
          </a:xfrm>
          <a:prstGeom prst="rect">
            <a:avLst/>
          </a:prstGeom>
          <a:effectLst>
            <a:outerShdw blurRad="50800" dist="38100" dir="2700000" algn="tl" rotWithShape="0">
              <a:prstClr val="black">
                <a:alpha val="40000"/>
              </a:prstClr>
            </a:outerShdw>
          </a:effectLst>
        </p:spPr>
        <p:txBody>
          <a:bodyPr anchor="ctr"/>
          <a:lstStyle>
            <a:lvl1pPr>
              <a:defRPr sz="3200">
                <a:solidFill>
                  <a:schemeClr val="accent1"/>
                </a:solidFill>
              </a:defRPr>
            </a:lvl1pPr>
          </a:lstStyle>
          <a:p>
            <a:r>
              <a:rPr lang="en-US" dirty="0"/>
              <a:t>Course Title</a:t>
            </a:r>
          </a:p>
        </p:txBody>
      </p:sp>
      <p:grpSp>
        <p:nvGrpSpPr>
          <p:cNvPr id="2" name="Group 1">
            <a:extLst>
              <a:ext uri="{FF2B5EF4-FFF2-40B4-BE49-F238E27FC236}">
                <a16:creationId xmlns:a16="http://schemas.microsoft.com/office/drawing/2014/main" id="{7AA11098-2A4B-0AAB-79BC-E20A75F2F563}"/>
              </a:ext>
            </a:extLst>
          </p:cNvPr>
          <p:cNvGrpSpPr/>
          <p:nvPr userDrawn="1"/>
        </p:nvGrpSpPr>
        <p:grpSpPr>
          <a:xfrm>
            <a:off x="15042" y="3380550"/>
            <a:ext cx="3768682" cy="1187067"/>
            <a:chOff x="2832211" y="2116134"/>
            <a:chExt cx="3768682" cy="1187067"/>
          </a:xfrm>
        </p:grpSpPr>
        <p:sp>
          <p:nvSpPr>
            <p:cNvPr id="7" name="TextBox 6">
              <a:extLst>
                <a:ext uri="{FF2B5EF4-FFF2-40B4-BE49-F238E27FC236}">
                  <a16:creationId xmlns:a16="http://schemas.microsoft.com/office/drawing/2014/main" id="{7E1BD205-EDD2-5D3D-2ECC-01D87DA34744}"/>
                </a:ext>
              </a:extLst>
            </p:cNvPr>
            <p:cNvSpPr txBox="1"/>
            <p:nvPr/>
          </p:nvSpPr>
          <p:spPr>
            <a:xfrm>
              <a:off x="2832211" y="2116134"/>
              <a:ext cx="3768682" cy="523220"/>
            </a:xfrm>
            <a:prstGeom prst="rect">
              <a:avLst/>
            </a:prstGeom>
            <a:solidFill>
              <a:srgbClr val="BEC0BA"/>
            </a:solidFill>
            <a:ln w="9525">
              <a:noFill/>
            </a:ln>
          </p:spPr>
          <p:txBody>
            <a:bodyPr wrap="square" rtlCol="0">
              <a:spAutoFit/>
            </a:bodyPr>
            <a:lstStyle/>
            <a:p>
              <a:r>
                <a:rPr lang="en-US" sz="700" b="1" dirty="0">
                  <a:latin typeface="Arial" panose="020B0604020202020204" pitchFamily="34" charset="0"/>
                  <a:cs typeface="Arial" panose="020B0604020202020204" pitchFamily="34" charset="0"/>
                </a:rPr>
                <a:t>DISTRIBUTION STATEMENT D: </a:t>
              </a:r>
              <a:r>
                <a:rPr lang="en-US" sz="700" dirty="0">
                  <a:latin typeface="Arial" panose="020B0604020202020204" pitchFamily="34" charset="0"/>
                  <a:cs typeface="Arial" panose="020B0604020202020204" pitchFamily="34" charset="0"/>
                </a:rPr>
                <a:t>Distribution authorized to the US Department of Defense (DOD) and DOD contractors only. Critical technology (June 2010). Other requests for this document shall be referred to NAVSEA 073/NAVSEA 08/SP29, VIA COMNAVSEASYSCOM (SEA 09P3).</a:t>
              </a:r>
            </a:p>
          </p:txBody>
        </p:sp>
        <p:sp>
          <p:nvSpPr>
            <p:cNvPr id="8" name="TextBox 7">
              <a:extLst>
                <a:ext uri="{FF2B5EF4-FFF2-40B4-BE49-F238E27FC236}">
                  <a16:creationId xmlns:a16="http://schemas.microsoft.com/office/drawing/2014/main" id="{38363D92-D8ED-568B-2082-6E4FF917B9FF}"/>
                </a:ext>
              </a:extLst>
            </p:cNvPr>
            <p:cNvSpPr txBox="1"/>
            <p:nvPr/>
          </p:nvSpPr>
          <p:spPr>
            <a:xfrm>
              <a:off x="2832211" y="2672259"/>
              <a:ext cx="3768682" cy="630942"/>
            </a:xfrm>
            <a:prstGeom prst="rect">
              <a:avLst/>
            </a:prstGeom>
            <a:solidFill>
              <a:srgbClr val="BEC0BA"/>
            </a:solidFill>
            <a:ln>
              <a:noFill/>
            </a:ln>
          </p:spPr>
          <p:txBody>
            <a:bodyPr wrap="square">
              <a:spAutoFit/>
            </a:bodyPr>
            <a:lstStyle/>
            <a:p>
              <a:pPr algn="l"/>
              <a:r>
                <a:rPr lang="en-US" sz="700" b="1" i="0" dirty="0">
                  <a:effectLst/>
                </a:rPr>
                <a:t>WARNING: </a:t>
              </a:r>
              <a:r>
                <a:rPr lang="en-US" sz="700" b="0" i="0" dirty="0">
                  <a:effectLst/>
                </a:rPr>
                <a:t>This Document contains Technical Data whose export is restricted by the Arms Export Control Act (Title 22, U.S.C., SEC 2751, ET SEQ.) or the Export Administration Act of 1979 (Title 50, U.S.C., APP. 2401 ET SEQ.), as amended. Violations of these Export Laws are subject to severe criminal penalties. Disseminate in accordance with provisions of DOD Directive 5230.25.</a:t>
              </a:r>
            </a:p>
          </p:txBody>
        </p:sp>
      </p:grpSp>
    </p:spTree>
    <p:extLst>
      <p:ext uri="{BB962C8B-B14F-4D97-AF65-F5344CB8AC3E}">
        <p14:creationId xmlns:p14="http://schemas.microsoft.com/office/powerpoint/2010/main" val="681900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OFORN Cover">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8542420" y="4767262"/>
            <a:ext cx="586539" cy="286001"/>
          </a:xfrm>
          <a:prstGeom prst="rect">
            <a:avLst/>
          </a:prstGeom>
          <a:noFill/>
        </p:spPr>
        <p:txBody>
          <a:bodyPr anchor="ctr"/>
          <a:lstStyle>
            <a:lvl1pPr>
              <a:defRPr>
                <a:solidFill>
                  <a:schemeClr val="accent1"/>
                </a:solidFill>
              </a:defRPr>
            </a:lvl1pPr>
          </a:lstStyle>
          <a:p>
            <a:fld id="{8DDDF223-7814-45BC-934A-702AB1407F0A}" type="slidenum">
              <a:rPr lang="en-US" smtClean="0"/>
              <a:pPr/>
              <a:t>‹#›</a:t>
            </a:fld>
            <a:endParaRPr lang="en-US" dirty="0"/>
          </a:p>
        </p:txBody>
      </p:sp>
      <p:pic>
        <p:nvPicPr>
          <p:cNvPr id="4" name="Image">
            <a:extLst>
              <a:ext uri="{FF2B5EF4-FFF2-40B4-BE49-F238E27FC236}">
                <a16:creationId xmlns:a16="http://schemas.microsoft.com/office/drawing/2014/main" id="{14287A5A-0FC9-7ED0-605C-5A35D65EFE22}"/>
              </a:ext>
            </a:extLst>
          </p:cNvPr>
          <p:cNvPicPr/>
          <p:nvPr userDrawn="1"/>
        </p:nvPicPr>
        <p:blipFill>
          <a:blip r:embed="rId2" cstate="print"/>
          <a:stretch>
            <a:fillRect/>
          </a:stretch>
        </p:blipFill>
        <p:spPr>
          <a:xfrm>
            <a:off x="0" y="669036"/>
            <a:ext cx="9144000" cy="3938485"/>
          </a:xfrm>
          <a:prstGeom prst="rect">
            <a:avLst/>
          </a:prstGeom>
        </p:spPr>
      </p:pic>
      <p:sp>
        <p:nvSpPr>
          <p:cNvPr id="2" name="Course Subtitle">
            <a:extLst>
              <a:ext uri="{FF2B5EF4-FFF2-40B4-BE49-F238E27FC236}">
                <a16:creationId xmlns:a16="http://schemas.microsoft.com/office/drawing/2014/main" id="{8E8E5986-2CC0-9BFD-A39A-0CF4EFE35782}"/>
              </a:ext>
            </a:extLst>
          </p:cNvPr>
          <p:cNvSpPr>
            <a:spLocks noGrp="1"/>
          </p:cNvSpPr>
          <p:nvPr>
            <p:ph type="body" sz="quarter" idx="11" hasCustomPrompt="1"/>
          </p:nvPr>
        </p:nvSpPr>
        <p:spPr>
          <a:xfrm>
            <a:off x="1485900" y="2161860"/>
            <a:ext cx="6934200" cy="735013"/>
          </a:xfrm>
          <a:prstGeom prst="rect">
            <a:avLst/>
          </a:prstGeom>
          <a:effectLst>
            <a:outerShdw blurRad="50800" dist="38100" dir="2700000" algn="tl" rotWithShape="0">
              <a:prstClr val="black">
                <a:alpha val="40000"/>
              </a:prstClr>
            </a:outerShdw>
          </a:effectLst>
        </p:spPr>
        <p:txBody>
          <a:bodyPr anchor="ctr"/>
          <a:lstStyle>
            <a:lvl1pPr marL="0" indent="0" algn="l">
              <a:buFontTx/>
              <a:buNone/>
              <a:defRPr sz="2400">
                <a:effectLst>
                  <a:outerShdw blurRad="38100" dist="38100" dir="2700000" algn="tl">
                    <a:srgbClr val="000000">
                      <a:alpha val="43137"/>
                    </a:srgbClr>
                  </a:outerShdw>
                </a:effectLst>
              </a:defRPr>
            </a:lvl1pPr>
          </a:lstStyle>
          <a:p>
            <a:pPr lvl="0"/>
            <a:r>
              <a:rPr lang="en-US" dirty="0"/>
              <a:t>Course Subtitle/Department</a:t>
            </a:r>
          </a:p>
        </p:txBody>
      </p:sp>
      <p:sp>
        <p:nvSpPr>
          <p:cNvPr id="7" name="Course Title">
            <a:extLst>
              <a:ext uri="{FF2B5EF4-FFF2-40B4-BE49-F238E27FC236}">
                <a16:creationId xmlns:a16="http://schemas.microsoft.com/office/drawing/2014/main" id="{7338628D-44B9-A4A1-47BA-890AA8A92AC6}"/>
              </a:ext>
            </a:extLst>
          </p:cNvPr>
          <p:cNvSpPr>
            <a:spLocks noGrp="1"/>
          </p:cNvSpPr>
          <p:nvPr>
            <p:ph type="title" hasCustomPrompt="1"/>
          </p:nvPr>
        </p:nvSpPr>
        <p:spPr>
          <a:xfrm>
            <a:off x="777240" y="1426848"/>
            <a:ext cx="7642860" cy="735012"/>
          </a:xfrm>
          <a:prstGeom prst="rect">
            <a:avLst/>
          </a:prstGeom>
          <a:effectLst>
            <a:outerShdw blurRad="50800" dist="38100" dir="2700000" algn="tl" rotWithShape="0">
              <a:prstClr val="black">
                <a:alpha val="40000"/>
              </a:prstClr>
            </a:outerShdw>
          </a:effectLst>
        </p:spPr>
        <p:txBody>
          <a:bodyPr anchor="ctr"/>
          <a:lstStyle>
            <a:lvl1pPr>
              <a:defRPr sz="3200">
                <a:solidFill>
                  <a:schemeClr val="accent1"/>
                </a:solidFill>
              </a:defRPr>
            </a:lvl1pPr>
          </a:lstStyle>
          <a:p>
            <a:r>
              <a:rPr lang="en-US" dirty="0"/>
              <a:t>Course Title</a:t>
            </a:r>
          </a:p>
        </p:txBody>
      </p:sp>
      <p:sp>
        <p:nvSpPr>
          <p:cNvPr id="8" name="TextBox 7">
            <a:extLst>
              <a:ext uri="{FF2B5EF4-FFF2-40B4-BE49-F238E27FC236}">
                <a16:creationId xmlns:a16="http://schemas.microsoft.com/office/drawing/2014/main" id="{B39B03EB-3439-731F-6875-BE00B17B9FBA}"/>
              </a:ext>
            </a:extLst>
          </p:cNvPr>
          <p:cNvSpPr txBox="1"/>
          <p:nvPr userDrawn="1"/>
        </p:nvSpPr>
        <p:spPr>
          <a:xfrm>
            <a:off x="0" y="4084301"/>
            <a:ext cx="2435135" cy="523220"/>
          </a:xfrm>
          <a:prstGeom prst="rect">
            <a:avLst/>
          </a:prstGeom>
          <a:solidFill>
            <a:srgbClr val="BEC0BA"/>
          </a:solidFill>
          <a:ln>
            <a:noFill/>
          </a:ln>
        </p:spPr>
        <p:txBody>
          <a:bodyPr wrap="square" rtlCol="0">
            <a:spAutoFit/>
          </a:bodyPr>
          <a:lstStyle/>
          <a:p>
            <a:r>
              <a:rPr lang="en-US" sz="700" b="1" dirty="0">
                <a:latin typeface="Arial" panose="020B0604020202020204" pitchFamily="34" charset="0"/>
                <a:cs typeface="Arial" panose="020B0604020202020204" pitchFamily="34" charset="0"/>
              </a:rPr>
              <a:t>NOFORN: </a:t>
            </a:r>
            <a:r>
              <a:rPr lang="en-US" sz="700" dirty="0">
                <a:latin typeface="Arial" panose="020B0604020202020204" pitchFamily="34" charset="0"/>
                <a:cs typeface="Arial" panose="020B0604020202020204" pitchFamily="34" charset="0"/>
              </a:rPr>
              <a:t>This document is subject to special export controls, and each transmittal to foreign governments or foreign nationals may be made only with the approval of Naval Sea Systems Command.</a:t>
            </a:r>
            <a:endParaRPr lang="en-US" sz="7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346141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opic Slide">
    <p:spTree>
      <p:nvGrpSpPr>
        <p:cNvPr id="1" name=""/>
        <p:cNvGrpSpPr/>
        <p:nvPr/>
      </p:nvGrpSpPr>
      <p:grpSpPr>
        <a:xfrm>
          <a:off x="0" y="0"/>
          <a:ext cx="0" cy="0"/>
          <a:chOff x="0" y="0"/>
          <a:chExt cx="0" cy="0"/>
        </a:xfrm>
      </p:grpSpPr>
      <p:sp>
        <p:nvSpPr>
          <p:cNvPr id="10" name="Title 9"/>
          <p:cNvSpPr>
            <a:spLocks noGrp="1"/>
          </p:cNvSpPr>
          <p:nvPr>
            <p:ph type="title"/>
          </p:nvPr>
        </p:nvSpPr>
        <p:spPr>
          <a:xfrm>
            <a:off x="1261872" y="3108960"/>
            <a:ext cx="7886700" cy="993775"/>
          </a:xfrm>
          <a:prstGeom prst="rect">
            <a:avLst/>
          </a:prstGeom>
        </p:spPr>
        <p:txBody>
          <a:bodyPr anchor="ctr"/>
          <a:lstStyle>
            <a:lvl1pPr algn="r">
              <a:defRPr sz="2400">
                <a:solidFill>
                  <a:schemeClr val="accent1"/>
                </a:solidFill>
                <a:effectLst>
                  <a:outerShdw blurRad="38100" dist="38100" dir="2700000" algn="tl">
                    <a:srgbClr val="000000">
                      <a:alpha val="43137"/>
                    </a:srgbClr>
                  </a:outerShdw>
                </a:effectLst>
              </a:defRPr>
            </a:lvl1pPr>
          </a:lstStyle>
          <a:p>
            <a:r>
              <a:rPr lang="en-US" dirty="0"/>
              <a:t>Click to edit Master title style</a:t>
            </a:r>
          </a:p>
        </p:txBody>
      </p:sp>
      <p:sp>
        <p:nvSpPr>
          <p:cNvPr id="13" name="Slide Number Placeholder 5"/>
          <p:cNvSpPr>
            <a:spLocks noGrp="1"/>
          </p:cNvSpPr>
          <p:nvPr>
            <p:ph type="sldNum" sz="quarter" idx="4"/>
          </p:nvPr>
        </p:nvSpPr>
        <p:spPr>
          <a:xfrm>
            <a:off x="8542420" y="4767262"/>
            <a:ext cx="586539" cy="286001"/>
          </a:xfrm>
          <a:prstGeom prst="rect">
            <a:avLst/>
          </a:prstGeom>
        </p:spPr>
        <p:txBody>
          <a:bodyPr vert="horz" lIns="91440" tIns="45720" rIns="91440" bIns="45720" rtlCol="0" anchor="ctr"/>
          <a:lstStyle>
            <a:lvl1pPr algn="ctr">
              <a:defRPr lang="en-US" sz="1100" kern="1200" smtClean="0">
                <a:solidFill>
                  <a:schemeClr val="accent1"/>
                </a:solidFill>
                <a:latin typeface="+mn-lt"/>
                <a:ea typeface="+mn-ea"/>
                <a:cs typeface="+mn-cs"/>
              </a:defRPr>
            </a:lvl1pPr>
          </a:lstStyle>
          <a:p>
            <a:fld id="{8DDDF223-7814-45BC-934A-702AB1407F0A}" type="slidenum">
              <a:rPr lang="en-US" smtClean="0"/>
              <a:pPr/>
              <a:t>‹#›</a:t>
            </a:fld>
            <a:endParaRPr lang="en-US" dirty="0"/>
          </a:p>
        </p:txBody>
      </p:sp>
    </p:spTree>
    <p:extLst>
      <p:ext uri="{BB962C8B-B14F-4D97-AF65-F5344CB8AC3E}">
        <p14:creationId xmlns:p14="http://schemas.microsoft.com/office/powerpoint/2010/main" val="38626358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age Topic Slide w/ Subtitle">
    <p:spTree>
      <p:nvGrpSpPr>
        <p:cNvPr id="1" name=""/>
        <p:cNvGrpSpPr/>
        <p:nvPr/>
      </p:nvGrpSpPr>
      <p:grpSpPr>
        <a:xfrm>
          <a:off x="0" y="0"/>
          <a:ext cx="0" cy="0"/>
          <a:chOff x="0" y="0"/>
          <a:chExt cx="0" cy="0"/>
        </a:xfrm>
      </p:grpSpPr>
      <p:sp>
        <p:nvSpPr>
          <p:cNvPr id="13" name="Slide Number Placeholder 5"/>
          <p:cNvSpPr>
            <a:spLocks noGrp="1"/>
          </p:cNvSpPr>
          <p:nvPr>
            <p:ph type="sldNum" sz="quarter" idx="4"/>
          </p:nvPr>
        </p:nvSpPr>
        <p:spPr>
          <a:xfrm>
            <a:off x="8542420" y="4767262"/>
            <a:ext cx="586539" cy="286001"/>
          </a:xfrm>
          <a:prstGeom prst="rect">
            <a:avLst/>
          </a:prstGeom>
        </p:spPr>
        <p:txBody>
          <a:bodyPr vert="horz" lIns="91440" tIns="45720" rIns="91440" bIns="45720" rtlCol="0" anchor="ctr"/>
          <a:lstStyle>
            <a:lvl1pPr algn="ctr">
              <a:defRPr lang="en-US" sz="1100" kern="1200" smtClean="0">
                <a:solidFill>
                  <a:schemeClr val="accent1"/>
                </a:solidFill>
                <a:latin typeface="+mn-lt"/>
                <a:ea typeface="+mn-ea"/>
                <a:cs typeface="+mn-cs"/>
              </a:defRPr>
            </a:lvl1pPr>
          </a:lstStyle>
          <a:p>
            <a:fld id="{8DDDF223-7814-45BC-934A-702AB1407F0A}" type="slidenum">
              <a:rPr lang="en-US" smtClean="0"/>
              <a:pPr/>
              <a:t>‹#›</a:t>
            </a:fld>
            <a:endParaRPr lang="en-US" dirty="0"/>
          </a:p>
        </p:txBody>
      </p:sp>
      <p:sp>
        <p:nvSpPr>
          <p:cNvPr id="10" name="Title 9"/>
          <p:cNvSpPr>
            <a:spLocks noGrp="1"/>
          </p:cNvSpPr>
          <p:nvPr>
            <p:ph type="title"/>
          </p:nvPr>
        </p:nvSpPr>
        <p:spPr>
          <a:xfrm>
            <a:off x="1261872" y="3108960"/>
            <a:ext cx="7886700" cy="993775"/>
          </a:xfrm>
          <a:prstGeom prst="rect">
            <a:avLst/>
          </a:prstGeom>
        </p:spPr>
        <p:txBody>
          <a:bodyPr anchor="ctr"/>
          <a:lstStyle>
            <a:lvl1pPr algn="r">
              <a:defRPr sz="2400">
                <a:solidFill>
                  <a:schemeClr val="accent1"/>
                </a:solidFill>
                <a:effectLst>
                  <a:outerShdw blurRad="38100" dist="38100" dir="2700000" algn="tl">
                    <a:srgbClr val="000000">
                      <a:alpha val="43137"/>
                    </a:srgbClr>
                  </a:outerShdw>
                </a:effectLst>
              </a:defRPr>
            </a:lvl1pPr>
          </a:lstStyle>
          <a:p>
            <a:r>
              <a:rPr lang="en-US"/>
              <a:t>Click to edit Master title style</a:t>
            </a:r>
            <a:endParaRPr lang="en-US" dirty="0"/>
          </a:p>
        </p:txBody>
      </p:sp>
      <p:sp>
        <p:nvSpPr>
          <p:cNvPr id="5" name="Subtitle 5">
            <a:extLst>
              <a:ext uri="{FF2B5EF4-FFF2-40B4-BE49-F238E27FC236}">
                <a16:creationId xmlns:a16="http://schemas.microsoft.com/office/drawing/2014/main" id="{823078EE-19AB-2E36-8308-1DB5E857F32A}"/>
              </a:ext>
            </a:extLst>
          </p:cNvPr>
          <p:cNvSpPr txBox="1">
            <a:spLocks/>
          </p:cNvSpPr>
          <p:nvPr userDrawn="1"/>
        </p:nvSpPr>
        <p:spPr>
          <a:xfrm>
            <a:off x="1257300" y="4100430"/>
            <a:ext cx="7886700" cy="512513"/>
          </a:xfrm>
          <a:prstGeom prst="rect">
            <a:avLst/>
          </a:prstGeom>
        </p:spPr>
        <p:txBody>
          <a:bodyPr anchor="ctr"/>
          <a:lstStyle>
            <a:lvl1pPr algn="r" defTabSz="914400" rtl="0" eaLnBrk="1" latinLnBrk="0" hangingPunct="1">
              <a:spcBef>
                <a:spcPct val="0"/>
              </a:spcBef>
              <a:buNone/>
              <a:defRPr lang="en-US" sz="2400" b="0" i="0" u="none" kern="1200" dirty="0">
                <a:solidFill>
                  <a:schemeClr val="accent1"/>
                </a:solidFill>
                <a:effectLst>
                  <a:outerShdw blurRad="50800" dist="50800" dir="2700000" algn="tl" rotWithShape="0">
                    <a:prstClr val="black">
                      <a:alpha val="50000"/>
                    </a:prstClr>
                  </a:outerShdw>
                </a:effectLst>
                <a:latin typeface="Arial" panose="020B0604020202020204" pitchFamily="34" charset="0"/>
                <a:ea typeface="+mj-ea"/>
                <a:cs typeface="Arial" panose="020B0604020202020204" pitchFamily="34" charset="0"/>
              </a:defRPr>
            </a:lvl1pPr>
          </a:lstStyle>
          <a:p>
            <a:r>
              <a:rPr lang="en-US" sz="1800" dirty="0">
                <a:solidFill>
                  <a:schemeClr val="accent2"/>
                </a:solidFill>
              </a:rPr>
              <a:t>Click to edit Master title style</a:t>
            </a:r>
          </a:p>
        </p:txBody>
      </p:sp>
    </p:spTree>
    <p:extLst>
      <p:ext uri="{BB962C8B-B14F-4D97-AF65-F5344CB8AC3E}">
        <p14:creationId xmlns:p14="http://schemas.microsoft.com/office/powerpoint/2010/main" val="893478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1 Topic Slide w/ Subtitle">
    <p:spTree>
      <p:nvGrpSpPr>
        <p:cNvPr id="1" name=""/>
        <p:cNvGrpSpPr/>
        <p:nvPr/>
      </p:nvGrpSpPr>
      <p:grpSpPr>
        <a:xfrm>
          <a:off x="0" y="0"/>
          <a:ext cx="0" cy="0"/>
          <a:chOff x="0" y="0"/>
          <a:chExt cx="0" cy="0"/>
        </a:xfrm>
      </p:grpSpPr>
      <p:pic>
        <p:nvPicPr>
          <p:cNvPr id="6" name="object 8">
            <a:extLst>
              <a:ext uri="{FF2B5EF4-FFF2-40B4-BE49-F238E27FC236}">
                <a16:creationId xmlns:a16="http://schemas.microsoft.com/office/drawing/2014/main" id="{8BE39B45-FE55-0879-C920-0142B940B5C3}"/>
              </a:ext>
            </a:extLst>
          </p:cNvPr>
          <p:cNvPicPr>
            <a:picLocks/>
          </p:cNvPicPr>
          <p:nvPr userDrawn="1"/>
        </p:nvPicPr>
        <p:blipFill>
          <a:blip r:embed="rId2" cstate="print"/>
          <a:srcRect l="7438" r="7438"/>
          <a:stretch>
            <a:fillRect/>
          </a:stretch>
        </p:blipFill>
        <p:spPr>
          <a:xfrm>
            <a:off x="0" y="664156"/>
            <a:ext cx="9144000" cy="3951092"/>
          </a:xfrm>
          <a:prstGeom prst="rect">
            <a:avLst/>
          </a:prstGeom>
        </p:spPr>
      </p:pic>
      <p:sp>
        <p:nvSpPr>
          <p:cNvPr id="13" name="Slide Number Placeholder 5"/>
          <p:cNvSpPr>
            <a:spLocks noGrp="1"/>
          </p:cNvSpPr>
          <p:nvPr>
            <p:ph type="sldNum" sz="quarter" idx="4"/>
          </p:nvPr>
        </p:nvSpPr>
        <p:spPr>
          <a:xfrm>
            <a:off x="8542420" y="4767262"/>
            <a:ext cx="586539" cy="286001"/>
          </a:xfrm>
          <a:prstGeom prst="rect">
            <a:avLst/>
          </a:prstGeom>
        </p:spPr>
        <p:txBody>
          <a:bodyPr vert="horz" lIns="91440" tIns="45720" rIns="91440" bIns="45720" rtlCol="0" anchor="ctr"/>
          <a:lstStyle>
            <a:lvl1pPr algn="ctr">
              <a:defRPr lang="en-US" sz="1100" kern="1200" smtClean="0">
                <a:solidFill>
                  <a:schemeClr val="accent1"/>
                </a:solidFill>
                <a:latin typeface="+mn-lt"/>
                <a:ea typeface="+mn-ea"/>
                <a:cs typeface="+mn-cs"/>
              </a:defRPr>
            </a:lvl1pPr>
          </a:lstStyle>
          <a:p>
            <a:fld id="{8DDDF223-7814-45BC-934A-702AB1407F0A}" type="slidenum">
              <a:rPr lang="en-US" smtClean="0"/>
              <a:pPr/>
              <a:t>‹#›</a:t>
            </a:fld>
            <a:endParaRPr lang="en-US" dirty="0"/>
          </a:p>
        </p:txBody>
      </p:sp>
      <p:sp>
        <p:nvSpPr>
          <p:cNvPr id="10" name="Title 9"/>
          <p:cNvSpPr>
            <a:spLocks noGrp="1"/>
          </p:cNvSpPr>
          <p:nvPr>
            <p:ph type="title" hasCustomPrompt="1"/>
          </p:nvPr>
        </p:nvSpPr>
        <p:spPr>
          <a:xfrm>
            <a:off x="1250986" y="3108960"/>
            <a:ext cx="7886700" cy="993775"/>
          </a:xfrm>
          <a:prstGeom prst="rect">
            <a:avLst/>
          </a:prstGeom>
        </p:spPr>
        <p:txBody>
          <a:bodyPr anchor="ctr"/>
          <a:lstStyle>
            <a:lvl1pPr algn="r">
              <a:defRPr sz="2400">
                <a:solidFill>
                  <a:schemeClr val="accent1"/>
                </a:solidFill>
                <a:effectLst>
                  <a:outerShdw blurRad="38100" dist="38100" dir="2700000" algn="tl">
                    <a:srgbClr val="000000">
                      <a:alpha val="43137"/>
                    </a:srgbClr>
                  </a:outerShdw>
                </a:effectLst>
              </a:defRPr>
            </a:lvl1pPr>
          </a:lstStyle>
          <a:p>
            <a:r>
              <a:rPr lang="en-US" dirty="0"/>
              <a:t>Topic Title</a:t>
            </a:r>
          </a:p>
        </p:txBody>
      </p:sp>
      <p:sp>
        <p:nvSpPr>
          <p:cNvPr id="7" name="Subtitle">
            <a:extLst>
              <a:ext uri="{FF2B5EF4-FFF2-40B4-BE49-F238E27FC236}">
                <a16:creationId xmlns:a16="http://schemas.microsoft.com/office/drawing/2014/main" id="{A5150DD0-579D-474F-2A07-7DFF9DB0D352}"/>
              </a:ext>
            </a:extLst>
          </p:cNvPr>
          <p:cNvSpPr>
            <a:spLocks noGrp="1"/>
          </p:cNvSpPr>
          <p:nvPr>
            <p:ph type="body" sz="quarter" idx="10" hasCustomPrompt="1"/>
          </p:nvPr>
        </p:nvSpPr>
        <p:spPr>
          <a:xfrm>
            <a:off x="4135258" y="4102735"/>
            <a:ext cx="4995863" cy="479624"/>
          </a:xfrm>
        </p:spPr>
        <p:txBody>
          <a:bodyPr anchor="ctr">
            <a:noAutofit/>
          </a:bodyPr>
          <a:lstStyle>
            <a:lvl1pPr marL="0" indent="0" algn="r" defTabSz="914400" rtl="0" eaLnBrk="1" latinLnBrk="0" hangingPunct="1">
              <a:lnSpc>
                <a:spcPct val="90000"/>
              </a:lnSpc>
              <a:spcBef>
                <a:spcPct val="0"/>
              </a:spcBef>
              <a:buNone/>
              <a:defRPr lang="en-US" sz="1800" b="0" i="0" u="none" kern="1200" baseline="0" dirty="0" smtClean="0">
                <a:solidFill>
                  <a:schemeClr val="accent2"/>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defRPr>
            </a:lvl1pPr>
            <a:lvl2pPr marL="0" indent="0" algn="r" defTabSz="914400" rtl="0" eaLnBrk="1" latinLnBrk="0" hangingPunct="1">
              <a:lnSpc>
                <a:spcPct val="90000"/>
              </a:lnSpc>
              <a:spcBef>
                <a:spcPct val="0"/>
              </a:spcBef>
              <a:buNone/>
              <a:defRPr lang="en-US" sz="1800" b="0" i="0" u="none" kern="1200" baseline="0" dirty="0" smtClean="0">
                <a:solidFill>
                  <a:schemeClr val="accent2"/>
                </a:solidFill>
                <a:effectLst>
                  <a:outerShdw blurRad="50800" dist="50800" dir="2700000" algn="tl" rotWithShape="0">
                    <a:prstClr val="black">
                      <a:alpha val="50000"/>
                    </a:prstClr>
                  </a:outerShdw>
                </a:effectLst>
                <a:latin typeface="Arial" panose="020B0604020202020204" pitchFamily="34" charset="0"/>
                <a:ea typeface="+mj-ea"/>
                <a:cs typeface="Arial" panose="020B0604020202020204" pitchFamily="34" charset="0"/>
              </a:defRPr>
            </a:lvl2pPr>
            <a:lvl3pPr marL="0" indent="0" algn="r" defTabSz="914400" rtl="0" eaLnBrk="1" latinLnBrk="0" hangingPunct="1">
              <a:lnSpc>
                <a:spcPct val="90000"/>
              </a:lnSpc>
              <a:spcBef>
                <a:spcPct val="0"/>
              </a:spcBef>
              <a:buNone/>
              <a:defRPr lang="en-US" sz="1800" b="0" i="0" u="none" kern="1200" baseline="0" dirty="0" smtClean="0">
                <a:solidFill>
                  <a:schemeClr val="accent2"/>
                </a:solidFill>
                <a:effectLst>
                  <a:outerShdw blurRad="50800" dist="50800" dir="2700000" algn="tl" rotWithShape="0">
                    <a:prstClr val="black">
                      <a:alpha val="50000"/>
                    </a:prstClr>
                  </a:outerShdw>
                </a:effectLst>
                <a:latin typeface="Arial" panose="020B0604020202020204" pitchFamily="34" charset="0"/>
                <a:ea typeface="+mj-ea"/>
                <a:cs typeface="Arial" panose="020B0604020202020204" pitchFamily="34" charset="0"/>
              </a:defRPr>
            </a:lvl3pPr>
            <a:lvl4pPr marL="0" indent="0" algn="r" defTabSz="914400" rtl="0" eaLnBrk="1" latinLnBrk="0" hangingPunct="1">
              <a:lnSpc>
                <a:spcPct val="90000"/>
              </a:lnSpc>
              <a:spcBef>
                <a:spcPct val="0"/>
              </a:spcBef>
              <a:buNone/>
              <a:defRPr lang="en-US" sz="1800" b="0" i="0" u="none" kern="1200" baseline="0" dirty="0" smtClean="0">
                <a:solidFill>
                  <a:schemeClr val="accent2"/>
                </a:solidFill>
                <a:effectLst>
                  <a:outerShdw blurRad="50800" dist="50800" dir="2700000" algn="tl" rotWithShape="0">
                    <a:prstClr val="black">
                      <a:alpha val="50000"/>
                    </a:prstClr>
                  </a:outerShdw>
                </a:effectLst>
                <a:latin typeface="Arial" panose="020B0604020202020204" pitchFamily="34" charset="0"/>
                <a:ea typeface="+mj-ea"/>
                <a:cs typeface="Arial" panose="020B0604020202020204" pitchFamily="34" charset="0"/>
              </a:defRPr>
            </a:lvl4pPr>
            <a:lvl5pPr marL="0" indent="0" algn="r" defTabSz="914400" rtl="0" eaLnBrk="1" latinLnBrk="0" hangingPunct="1">
              <a:lnSpc>
                <a:spcPct val="90000"/>
              </a:lnSpc>
              <a:spcBef>
                <a:spcPct val="0"/>
              </a:spcBef>
              <a:buNone/>
              <a:defRPr lang="en-US" sz="1800" b="0" i="0" u="none" kern="1200" baseline="0" dirty="0">
                <a:solidFill>
                  <a:schemeClr val="accent2"/>
                </a:solidFill>
                <a:effectLst>
                  <a:outerShdw blurRad="50800" dist="50800" dir="2700000" algn="tl" rotWithShape="0">
                    <a:prstClr val="black">
                      <a:alpha val="50000"/>
                    </a:prstClr>
                  </a:outerShdw>
                </a:effectLst>
                <a:latin typeface="Arial" panose="020B0604020202020204" pitchFamily="34" charset="0"/>
                <a:ea typeface="+mj-ea"/>
                <a:cs typeface="Arial" panose="020B0604020202020204" pitchFamily="34" charset="0"/>
              </a:defRPr>
            </a:lvl5pPr>
          </a:lstStyle>
          <a:p>
            <a:pPr lvl="0"/>
            <a:r>
              <a:rPr lang="en-US" dirty="0"/>
              <a:t>Topic Subtitle</a:t>
            </a:r>
          </a:p>
        </p:txBody>
      </p:sp>
    </p:spTree>
    <p:extLst>
      <p:ext uri="{BB962C8B-B14F-4D97-AF65-F5344CB8AC3E}">
        <p14:creationId xmlns:p14="http://schemas.microsoft.com/office/powerpoint/2010/main" val="16550807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 2 Topic Slide w/ Subtitle">
    <p:spTree>
      <p:nvGrpSpPr>
        <p:cNvPr id="1" name=""/>
        <p:cNvGrpSpPr/>
        <p:nvPr/>
      </p:nvGrpSpPr>
      <p:grpSpPr>
        <a:xfrm>
          <a:off x="0" y="0"/>
          <a:ext cx="0" cy="0"/>
          <a:chOff x="0" y="0"/>
          <a:chExt cx="0" cy="0"/>
        </a:xfrm>
      </p:grpSpPr>
      <p:pic>
        <p:nvPicPr>
          <p:cNvPr id="7" name="object 8">
            <a:extLst>
              <a:ext uri="{FF2B5EF4-FFF2-40B4-BE49-F238E27FC236}">
                <a16:creationId xmlns:a16="http://schemas.microsoft.com/office/drawing/2014/main" id="{8BE39B45-FE55-0879-C920-0142B940B5C3}"/>
              </a:ext>
            </a:extLst>
          </p:cNvPr>
          <p:cNvPicPr>
            <a:picLocks/>
          </p:cNvPicPr>
          <p:nvPr userDrawn="1"/>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rcRect t="17802" b="17802"/>
          <a:stretch/>
        </p:blipFill>
        <p:spPr>
          <a:xfrm>
            <a:off x="0" y="661851"/>
            <a:ext cx="9144000" cy="3951092"/>
          </a:xfrm>
          <a:prstGeom prst="rect">
            <a:avLst/>
          </a:prstGeom>
        </p:spPr>
      </p:pic>
      <p:sp>
        <p:nvSpPr>
          <p:cNvPr id="13" name="Slide Number Placeholder 5"/>
          <p:cNvSpPr>
            <a:spLocks noGrp="1"/>
          </p:cNvSpPr>
          <p:nvPr>
            <p:ph type="sldNum" sz="quarter" idx="4"/>
          </p:nvPr>
        </p:nvSpPr>
        <p:spPr>
          <a:xfrm>
            <a:off x="8542420" y="4767262"/>
            <a:ext cx="586539" cy="286001"/>
          </a:xfrm>
          <a:prstGeom prst="rect">
            <a:avLst/>
          </a:prstGeom>
        </p:spPr>
        <p:txBody>
          <a:bodyPr vert="horz" lIns="91440" tIns="45720" rIns="91440" bIns="45720" rtlCol="0" anchor="ctr"/>
          <a:lstStyle>
            <a:lvl1pPr algn="ctr">
              <a:defRPr lang="en-US" sz="1100" kern="1200" smtClean="0">
                <a:solidFill>
                  <a:schemeClr val="accent1"/>
                </a:solidFill>
                <a:latin typeface="+mn-lt"/>
                <a:ea typeface="+mn-ea"/>
                <a:cs typeface="+mn-cs"/>
              </a:defRPr>
            </a:lvl1pPr>
          </a:lstStyle>
          <a:p>
            <a:fld id="{8DDDF223-7814-45BC-934A-702AB1407F0A}" type="slidenum">
              <a:rPr lang="en-US" smtClean="0"/>
              <a:pPr/>
              <a:t>‹#›</a:t>
            </a:fld>
            <a:endParaRPr lang="en-US" dirty="0"/>
          </a:p>
        </p:txBody>
      </p:sp>
      <p:sp>
        <p:nvSpPr>
          <p:cNvPr id="4" name="Title 9">
            <a:extLst>
              <a:ext uri="{FF2B5EF4-FFF2-40B4-BE49-F238E27FC236}">
                <a16:creationId xmlns:a16="http://schemas.microsoft.com/office/drawing/2014/main" id="{5E2ADDCF-71C7-4121-F127-B9411A7952EF}"/>
              </a:ext>
            </a:extLst>
          </p:cNvPr>
          <p:cNvSpPr>
            <a:spLocks noGrp="1"/>
          </p:cNvSpPr>
          <p:nvPr>
            <p:ph type="title" hasCustomPrompt="1"/>
          </p:nvPr>
        </p:nvSpPr>
        <p:spPr>
          <a:xfrm>
            <a:off x="1250986" y="3108960"/>
            <a:ext cx="7886700" cy="993775"/>
          </a:xfrm>
          <a:prstGeom prst="rect">
            <a:avLst/>
          </a:prstGeom>
        </p:spPr>
        <p:txBody>
          <a:bodyPr anchor="ctr"/>
          <a:lstStyle>
            <a:lvl1pPr algn="r">
              <a:defRPr sz="2400">
                <a:solidFill>
                  <a:schemeClr val="accent1"/>
                </a:solidFill>
                <a:effectLst>
                  <a:outerShdw blurRad="38100" dist="38100" dir="2700000" algn="tl">
                    <a:srgbClr val="000000">
                      <a:alpha val="43137"/>
                    </a:srgbClr>
                  </a:outerShdw>
                </a:effectLst>
              </a:defRPr>
            </a:lvl1pPr>
          </a:lstStyle>
          <a:p>
            <a:r>
              <a:rPr lang="en-US" dirty="0"/>
              <a:t>Topic Title</a:t>
            </a:r>
          </a:p>
        </p:txBody>
      </p:sp>
      <p:sp>
        <p:nvSpPr>
          <p:cNvPr id="6" name="Subtitle">
            <a:extLst>
              <a:ext uri="{FF2B5EF4-FFF2-40B4-BE49-F238E27FC236}">
                <a16:creationId xmlns:a16="http://schemas.microsoft.com/office/drawing/2014/main" id="{B5A60780-380F-C76E-FDC9-2ED6B1AD6C9E}"/>
              </a:ext>
            </a:extLst>
          </p:cNvPr>
          <p:cNvSpPr>
            <a:spLocks noGrp="1"/>
          </p:cNvSpPr>
          <p:nvPr>
            <p:ph type="body" sz="quarter" idx="10" hasCustomPrompt="1"/>
          </p:nvPr>
        </p:nvSpPr>
        <p:spPr>
          <a:xfrm>
            <a:off x="4135258" y="4102735"/>
            <a:ext cx="4995863" cy="479624"/>
          </a:xfrm>
        </p:spPr>
        <p:txBody>
          <a:bodyPr anchor="ctr">
            <a:noAutofit/>
          </a:bodyPr>
          <a:lstStyle>
            <a:lvl1pPr marL="0" indent="0" algn="r" defTabSz="914400" rtl="0" eaLnBrk="1" latinLnBrk="0" hangingPunct="1">
              <a:lnSpc>
                <a:spcPct val="90000"/>
              </a:lnSpc>
              <a:spcBef>
                <a:spcPct val="0"/>
              </a:spcBef>
              <a:buNone/>
              <a:defRPr lang="en-US" sz="1800" b="0" i="0" u="none" kern="1200" baseline="0" dirty="0" smtClean="0">
                <a:solidFill>
                  <a:schemeClr val="accent2"/>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defRPr>
            </a:lvl1pPr>
            <a:lvl2pPr marL="0" indent="0" algn="r" defTabSz="914400" rtl="0" eaLnBrk="1" latinLnBrk="0" hangingPunct="1">
              <a:lnSpc>
                <a:spcPct val="90000"/>
              </a:lnSpc>
              <a:spcBef>
                <a:spcPct val="0"/>
              </a:spcBef>
              <a:buNone/>
              <a:defRPr lang="en-US" sz="1800" b="0" i="0" u="none" kern="1200" baseline="0" dirty="0" smtClean="0">
                <a:solidFill>
                  <a:schemeClr val="accent2"/>
                </a:solidFill>
                <a:effectLst>
                  <a:outerShdw blurRad="50800" dist="50800" dir="2700000" algn="tl" rotWithShape="0">
                    <a:prstClr val="black">
                      <a:alpha val="50000"/>
                    </a:prstClr>
                  </a:outerShdw>
                </a:effectLst>
                <a:latin typeface="Arial" panose="020B0604020202020204" pitchFamily="34" charset="0"/>
                <a:ea typeface="+mj-ea"/>
                <a:cs typeface="Arial" panose="020B0604020202020204" pitchFamily="34" charset="0"/>
              </a:defRPr>
            </a:lvl2pPr>
            <a:lvl3pPr marL="0" indent="0" algn="r" defTabSz="914400" rtl="0" eaLnBrk="1" latinLnBrk="0" hangingPunct="1">
              <a:lnSpc>
                <a:spcPct val="90000"/>
              </a:lnSpc>
              <a:spcBef>
                <a:spcPct val="0"/>
              </a:spcBef>
              <a:buNone/>
              <a:defRPr lang="en-US" sz="1800" b="0" i="0" u="none" kern="1200" baseline="0" dirty="0" smtClean="0">
                <a:solidFill>
                  <a:schemeClr val="accent2"/>
                </a:solidFill>
                <a:effectLst>
                  <a:outerShdw blurRad="50800" dist="50800" dir="2700000" algn="tl" rotWithShape="0">
                    <a:prstClr val="black">
                      <a:alpha val="50000"/>
                    </a:prstClr>
                  </a:outerShdw>
                </a:effectLst>
                <a:latin typeface="Arial" panose="020B0604020202020204" pitchFamily="34" charset="0"/>
                <a:ea typeface="+mj-ea"/>
                <a:cs typeface="Arial" panose="020B0604020202020204" pitchFamily="34" charset="0"/>
              </a:defRPr>
            </a:lvl3pPr>
            <a:lvl4pPr marL="0" indent="0" algn="r" defTabSz="914400" rtl="0" eaLnBrk="1" latinLnBrk="0" hangingPunct="1">
              <a:lnSpc>
                <a:spcPct val="90000"/>
              </a:lnSpc>
              <a:spcBef>
                <a:spcPct val="0"/>
              </a:spcBef>
              <a:buNone/>
              <a:defRPr lang="en-US" sz="1800" b="0" i="0" u="none" kern="1200" baseline="0" dirty="0" smtClean="0">
                <a:solidFill>
                  <a:schemeClr val="accent2"/>
                </a:solidFill>
                <a:effectLst>
                  <a:outerShdw blurRad="50800" dist="50800" dir="2700000" algn="tl" rotWithShape="0">
                    <a:prstClr val="black">
                      <a:alpha val="50000"/>
                    </a:prstClr>
                  </a:outerShdw>
                </a:effectLst>
                <a:latin typeface="Arial" panose="020B0604020202020204" pitchFamily="34" charset="0"/>
                <a:ea typeface="+mj-ea"/>
                <a:cs typeface="Arial" panose="020B0604020202020204" pitchFamily="34" charset="0"/>
              </a:defRPr>
            </a:lvl4pPr>
            <a:lvl5pPr marL="0" indent="0" algn="r" defTabSz="914400" rtl="0" eaLnBrk="1" latinLnBrk="0" hangingPunct="1">
              <a:lnSpc>
                <a:spcPct val="90000"/>
              </a:lnSpc>
              <a:spcBef>
                <a:spcPct val="0"/>
              </a:spcBef>
              <a:buNone/>
              <a:defRPr lang="en-US" sz="1800" b="0" i="0" u="none" kern="1200" baseline="0" dirty="0">
                <a:solidFill>
                  <a:schemeClr val="accent2"/>
                </a:solidFill>
                <a:effectLst>
                  <a:outerShdw blurRad="50800" dist="50800" dir="2700000" algn="tl" rotWithShape="0">
                    <a:prstClr val="black">
                      <a:alpha val="50000"/>
                    </a:prstClr>
                  </a:outerShdw>
                </a:effectLst>
                <a:latin typeface="Arial" panose="020B0604020202020204" pitchFamily="34" charset="0"/>
                <a:ea typeface="+mj-ea"/>
                <a:cs typeface="Arial" panose="020B0604020202020204" pitchFamily="34" charset="0"/>
              </a:defRPr>
            </a:lvl5pPr>
          </a:lstStyle>
          <a:p>
            <a:pPr lvl="0"/>
            <a:r>
              <a:rPr lang="en-US" dirty="0"/>
              <a:t>Topic Subtitle</a:t>
            </a:r>
          </a:p>
        </p:txBody>
      </p:sp>
    </p:spTree>
    <p:extLst>
      <p:ext uri="{BB962C8B-B14F-4D97-AF65-F5344CB8AC3E}">
        <p14:creationId xmlns:p14="http://schemas.microsoft.com/office/powerpoint/2010/main" val="7394032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amp;S Opt 1">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8DDDF223-7814-45BC-934A-702AB1407F0A}" type="slidenum">
              <a:rPr lang="en-US" smtClean="0"/>
              <a:pPr/>
              <a:t>‹#›</a:t>
            </a:fld>
            <a:endParaRPr lang="en-US" dirty="0"/>
          </a:p>
        </p:txBody>
      </p:sp>
      <p:sp>
        <p:nvSpPr>
          <p:cNvPr id="4" name="Rectangle 3">
            <a:extLst>
              <a:ext uri="{FF2B5EF4-FFF2-40B4-BE49-F238E27FC236}">
                <a16:creationId xmlns:a16="http://schemas.microsoft.com/office/drawing/2014/main" id="{2135D2FC-F3A6-6557-9773-AC91FB1331C5}"/>
              </a:ext>
            </a:extLst>
          </p:cNvPr>
          <p:cNvSpPr/>
          <p:nvPr userDrawn="1"/>
        </p:nvSpPr>
        <p:spPr>
          <a:xfrm>
            <a:off x="193669" y="1118893"/>
            <a:ext cx="4851734" cy="297209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indent="-228600" algn="l">
              <a:lnSpc>
                <a:spcPct val="110000"/>
              </a:lnSpc>
              <a:spcAft>
                <a:spcPts val="600"/>
              </a:spcAft>
              <a:buFont typeface="Arial" panose="020B0604020202020204" pitchFamily="34" charset="0"/>
              <a:buChar char="•"/>
            </a:pPr>
            <a:endParaRPr lang="en-US" sz="1600" dirty="0"/>
          </a:p>
          <a:p>
            <a:pPr marL="228600" indent="-228600" algn="l">
              <a:lnSpc>
                <a:spcPct val="110000"/>
              </a:lnSpc>
              <a:spcAft>
                <a:spcPts val="600"/>
              </a:spcAft>
              <a:buFont typeface="Arial" panose="020B0604020202020204" pitchFamily="34" charset="0"/>
              <a:buChar char="•"/>
            </a:pPr>
            <a:endParaRPr lang="en-US" sz="1600" dirty="0"/>
          </a:p>
          <a:p>
            <a:pPr marL="228600" indent="-228600" algn="l">
              <a:lnSpc>
                <a:spcPct val="110000"/>
              </a:lnSpc>
              <a:spcAft>
                <a:spcPts val="600"/>
              </a:spcAft>
              <a:buFont typeface="Arial" panose="020B0604020202020204" pitchFamily="34" charset="0"/>
              <a:buChar char="•"/>
            </a:pPr>
            <a:r>
              <a:rPr lang="en-US" sz="1600" dirty="0">
                <a:solidFill>
                  <a:schemeClr val="tx1"/>
                </a:solidFill>
              </a:rPr>
              <a:t>What are some ways we stay alert to possible workplace hazards?</a:t>
            </a:r>
          </a:p>
          <a:p>
            <a:pPr marL="228600" indent="-228600" algn="l">
              <a:lnSpc>
                <a:spcPct val="110000"/>
              </a:lnSpc>
              <a:spcAft>
                <a:spcPts val="600"/>
              </a:spcAft>
              <a:buFont typeface="Arial" panose="020B0604020202020204" pitchFamily="34" charset="0"/>
              <a:buChar char="•"/>
            </a:pPr>
            <a:r>
              <a:rPr lang="en-US" sz="1600" dirty="0">
                <a:solidFill>
                  <a:schemeClr val="tx1"/>
                </a:solidFill>
              </a:rPr>
              <a:t>What can happen to employees, or to Electric Boat, when we ignore safety regulations?</a:t>
            </a:r>
          </a:p>
          <a:p>
            <a:pPr marL="228600" indent="-228600" algn="l">
              <a:lnSpc>
                <a:spcPct val="110000"/>
              </a:lnSpc>
              <a:spcAft>
                <a:spcPts val="600"/>
              </a:spcAft>
              <a:buFont typeface="Arial" panose="020B0604020202020204" pitchFamily="34" charset="0"/>
              <a:buChar char="•"/>
            </a:pPr>
            <a:r>
              <a:rPr lang="en-US" sz="1600" dirty="0">
                <a:solidFill>
                  <a:schemeClr val="tx1"/>
                </a:solidFill>
              </a:rPr>
              <a:t>Name some proactive ways you can participate in hazard prevention planning.</a:t>
            </a:r>
          </a:p>
          <a:p>
            <a:pPr marL="228600" indent="-228600" algn="l">
              <a:lnSpc>
                <a:spcPct val="110000"/>
              </a:lnSpc>
              <a:spcAft>
                <a:spcPts val="600"/>
              </a:spcAft>
              <a:buFont typeface="Arial" panose="020B0604020202020204" pitchFamily="34" charset="0"/>
              <a:buChar char="•"/>
            </a:pPr>
            <a:r>
              <a:rPr lang="en-US" sz="1600" dirty="0">
                <a:solidFill>
                  <a:schemeClr val="tx1"/>
                </a:solidFill>
              </a:rPr>
              <a:t>Why is continuous improvement important?</a:t>
            </a:r>
          </a:p>
        </p:txBody>
      </p:sp>
      <p:pic>
        <p:nvPicPr>
          <p:cNvPr id="6" name="EBP 02852">
            <a:extLst>
              <a:ext uri="{FF2B5EF4-FFF2-40B4-BE49-F238E27FC236}">
                <a16:creationId xmlns:a16="http://schemas.microsoft.com/office/drawing/2014/main" id="{E182CACB-F764-042E-4B16-A6C9510ABCBA}"/>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5799221" y="789389"/>
            <a:ext cx="2806353" cy="3631104"/>
          </a:xfrm>
          <a:prstGeom prst="rect">
            <a:avLst/>
          </a:prstGeom>
        </p:spPr>
      </p:pic>
      <p:sp>
        <p:nvSpPr>
          <p:cNvPr id="7" name="Title Placeholder 1">
            <a:extLst>
              <a:ext uri="{FF2B5EF4-FFF2-40B4-BE49-F238E27FC236}">
                <a16:creationId xmlns:a16="http://schemas.microsoft.com/office/drawing/2014/main" id="{4E61B8CD-5CF6-FF39-AF27-857C3DCFB816}"/>
              </a:ext>
            </a:extLst>
          </p:cNvPr>
          <p:cNvSpPr txBox="1">
            <a:spLocks/>
          </p:cNvSpPr>
          <p:nvPr userDrawn="1">
            <p:custDataLst>
              <p:tags r:id="rId1"/>
            </p:custDataLst>
          </p:nvPr>
        </p:nvSpPr>
        <p:spPr>
          <a:xfrm>
            <a:off x="0" y="1251926"/>
            <a:ext cx="4291584" cy="573023"/>
          </a:xfrm>
          <a:prstGeom prst="rect">
            <a:avLst/>
          </a:prstGeom>
          <a:gradFill flip="none" rotWithShape="1">
            <a:gsLst>
              <a:gs pos="0">
                <a:schemeClr val="tx2"/>
              </a:gs>
              <a:gs pos="50000">
                <a:schemeClr val="accent4"/>
              </a:gs>
              <a:gs pos="100000">
                <a:schemeClr val="accent1"/>
              </a:gs>
            </a:gsLst>
            <a:lin ang="0" scaled="1"/>
            <a:tileRect/>
          </a:gradFill>
        </p:spPr>
        <p:txBody>
          <a:bodyPr vert="horz" lIns="91440" tIns="45720" rIns="182880" bIns="45720" rtlCol="0" anchor="ctr">
            <a:normAutofit/>
          </a:bodyPr>
          <a:lstStyle>
            <a:lvl1pPr algn="r" defTabSz="914400" rtl="0" eaLnBrk="1" latinLnBrk="0" hangingPunct="1">
              <a:spcBef>
                <a:spcPct val="0"/>
              </a:spcBef>
              <a:buNone/>
              <a:defRPr lang="en-US" sz="2400" b="0" i="0" u="none" kern="1200" dirty="0">
                <a:solidFill>
                  <a:srgbClr val="D6CEA3"/>
                </a:solidFill>
                <a:effectLst>
                  <a:outerShdw blurRad="50800" dist="50800" dir="2700000" algn="tl" rotWithShape="0">
                    <a:prstClr val="black">
                      <a:alpha val="50000"/>
                    </a:prstClr>
                  </a:outerShdw>
                </a:effectLst>
                <a:latin typeface="Arial" panose="020B0604020202020204" pitchFamily="34" charset="0"/>
                <a:ea typeface="+mj-ea"/>
                <a:cs typeface="Arial" panose="020B0604020202020204" pitchFamily="34" charset="0"/>
              </a:defRPr>
            </a:lvl1pPr>
          </a:lstStyle>
          <a:p>
            <a:pPr algn="l"/>
            <a:r>
              <a:rPr lang="en-US" sz="2000" dirty="0">
                <a:solidFill>
                  <a:schemeClr val="bg1"/>
                </a:solidFill>
              </a:rPr>
              <a:t>Occupational Safety and Health</a:t>
            </a:r>
          </a:p>
        </p:txBody>
      </p:sp>
      <p:sp>
        <p:nvSpPr>
          <p:cNvPr id="8" name="Section Title">
            <a:extLst>
              <a:ext uri="{FF2B5EF4-FFF2-40B4-BE49-F238E27FC236}">
                <a16:creationId xmlns:a16="http://schemas.microsoft.com/office/drawing/2014/main" id="{551BEBF4-0771-2FB3-21AC-10B8D5BC36E3}"/>
              </a:ext>
            </a:extLst>
          </p:cNvPr>
          <p:cNvSpPr>
            <a:spLocks noGrp="1"/>
          </p:cNvSpPr>
          <p:nvPr>
            <p:ph type="body" sz="quarter" idx="53" hasCustomPrompt="1"/>
          </p:nvPr>
        </p:nvSpPr>
        <p:spPr>
          <a:xfrm>
            <a:off x="16049" y="398189"/>
            <a:ext cx="9127951" cy="185669"/>
          </a:xfrm>
          <a:prstGeom prst="rect">
            <a:avLst/>
          </a:prstGeom>
        </p:spPr>
        <p:txBody>
          <a:bodyPr lIns="91440" bIns="0" anchor="b" anchorCtr="0"/>
          <a:lstStyle>
            <a:lvl1pPr marL="0" indent="0" algn="ctr">
              <a:buFontTx/>
              <a:buNone/>
              <a:defRPr sz="1050" b="1">
                <a:solidFill>
                  <a:schemeClr val="accent1"/>
                </a:solidFill>
              </a:defRPr>
            </a:lvl1pPr>
          </a:lstStyle>
          <a:p>
            <a:pPr lvl="0"/>
            <a:r>
              <a:rPr lang="en-US" dirty="0"/>
              <a:t>Enter Section Title (Full Topic Name)</a:t>
            </a:r>
          </a:p>
        </p:txBody>
      </p:sp>
    </p:spTree>
    <p:extLst>
      <p:ext uri="{BB962C8B-B14F-4D97-AF65-F5344CB8AC3E}">
        <p14:creationId xmlns:p14="http://schemas.microsoft.com/office/powerpoint/2010/main" val="42013533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6">
            <a:lum/>
          </a:blip>
          <a:srcRect/>
          <a:stretch>
            <a:fillRect r="-200"/>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GDEB Logo">
            <a:extLst>
              <a:ext uri="{FF2B5EF4-FFF2-40B4-BE49-F238E27FC236}">
                <a16:creationId xmlns:a16="http://schemas.microsoft.com/office/drawing/2014/main" id="{9474D25C-E98B-3E82-245D-9EEDF875BD1D}"/>
              </a:ext>
            </a:extLst>
          </p:cNvPr>
          <p:cNvPicPr>
            <a:picLocks noChangeAspect="1"/>
          </p:cNvPicPr>
          <p:nvPr userDrawn="1"/>
        </p:nvPicPr>
        <p:blipFill>
          <a:blip r:embed="rId27" cstate="print"/>
          <a:stretch>
            <a:fillRect/>
          </a:stretch>
        </p:blipFill>
        <p:spPr>
          <a:xfrm>
            <a:off x="7006906" y="174191"/>
            <a:ext cx="2103120" cy="224640"/>
          </a:xfrm>
          <a:prstGeom prst="rect">
            <a:avLst/>
          </a:prstGeom>
        </p:spPr>
      </p:pic>
      <p:pic>
        <p:nvPicPr>
          <p:cNvPr id="8" name="Workforce Dev logo">
            <a:extLst>
              <a:ext uri="{FF2B5EF4-FFF2-40B4-BE49-F238E27FC236}">
                <a16:creationId xmlns:a16="http://schemas.microsoft.com/office/drawing/2014/main" id="{A64EC79F-D757-4566-CE39-6425E71A39F5}"/>
              </a:ext>
            </a:extLst>
          </p:cNvPr>
          <p:cNvPicPr/>
          <p:nvPr userDrawn="1"/>
        </p:nvPicPr>
        <p:blipFill>
          <a:blip r:embed="rId28" cstate="print"/>
          <a:stretch>
            <a:fillRect/>
          </a:stretch>
        </p:blipFill>
        <p:spPr>
          <a:xfrm>
            <a:off x="91440" y="57912"/>
            <a:ext cx="1813559" cy="457199"/>
          </a:xfrm>
          <a:prstGeom prst="rect">
            <a:avLst/>
          </a:prstGeom>
        </p:spPr>
      </p:pic>
      <p:sp>
        <p:nvSpPr>
          <p:cNvPr id="9" name="Security Marking Footer">
            <a:extLst>
              <a:ext uri="{FF2B5EF4-FFF2-40B4-BE49-F238E27FC236}">
                <a16:creationId xmlns:a16="http://schemas.microsoft.com/office/drawing/2014/main" id="{3D6C1D67-9D7F-80B3-6E37-2F2400515937}"/>
              </a:ext>
            </a:extLst>
          </p:cNvPr>
          <p:cNvSpPr txBox="1"/>
          <p:nvPr userDrawn="1"/>
        </p:nvSpPr>
        <p:spPr>
          <a:xfrm>
            <a:off x="15924" y="4720274"/>
            <a:ext cx="9144000" cy="400110"/>
          </a:xfrm>
          <a:prstGeom prst="rect">
            <a:avLst/>
          </a:prstGeom>
          <a:noFill/>
        </p:spPr>
        <p:txBody>
          <a:bodyPr wrap="square">
            <a:spAutoFit/>
          </a:bodyPr>
          <a:lstStyle/>
          <a:p>
            <a:pPr marL="12700" algn="ctr">
              <a:lnSpc>
                <a:spcPct val="100000"/>
              </a:lnSpc>
              <a:spcBef>
                <a:spcPts val="95"/>
              </a:spcBef>
            </a:pPr>
            <a:r>
              <a:rPr lang="en-US" sz="2000" b="1" spc="-10" dirty="0">
                <a:solidFill>
                  <a:srgbClr val="00386B"/>
                </a:solidFill>
                <a:latin typeface="Arial"/>
                <a:cs typeface="Arial"/>
              </a:rPr>
              <a:t>NOFORN</a:t>
            </a:r>
            <a:endParaRPr lang="en-US" sz="2000" dirty="0">
              <a:latin typeface="Arial"/>
              <a:cs typeface="Arial"/>
            </a:endParaRPr>
          </a:p>
        </p:txBody>
      </p:sp>
      <p:sp>
        <p:nvSpPr>
          <p:cNvPr id="10" name="Security Marking Header">
            <a:extLst>
              <a:ext uri="{FF2B5EF4-FFF2-40B4-BE49-F238E27FC236}">
                <a16:creationId xmlns:a16="http://schemas.microsoft.com/office/drawing/2014/main" id="{4E2F3925-CD8F-A963-24AB-FB3E86838FBE}"/>
              </a:ext>
            </a:extLst>
          </p:cNvPr>
          <p:cNvSpPr txBox="1"/>
          <p:nvPr userDrawn="1"/>
        </p:nvSpPr>
        <p:spPr>
          <a:xfrm>
            <a:off x="0" y="0"/>
            <a:ext cx="9144000" cy="400110"/>
          </a:xfrm>
          <a:prstGeom prst="rect">
            <a:avLst/>
          </a:prstGeom>
          <a:noFill/>
        </p:spPr>
        <p:txBody>
          <a:bodyPr wrap="square">
            <a:spAutoFit/>
          </a:bodyPr>
          <a:lstStyle/>
          <a:p>
            <a:pPr marL="12700" algn="ctr">
              <a:lnSpc>
                <a:spcPct val="100000"/>
              </a:lnSpc>
              <a:spcBef>
                <a:spcPts val="95"/>
              </a:spcBef>
            </a:pPr>
            <a:r>
              <a:rPr lang="en-US" sz="2000" b="1" spc="-10" dirty="0">
                <a:solidFill>
                  <a:srgbClr val="00386B"/>
                </a:solidFill>
                <a:latin typeface="Arial"/>
                <a:cs typeface="Arial"/>
              </a:rPr>
              <a:t>NOFORN</a:t>
            </a:r>
            <a:endParaRPr lang="en-US" sz="2000" dirty="0">
              <a:latin typeface="Arial"/>
              <a:cs typeface="Arial"/>
            </a:endParaRPr>
          </a:p>
        </p:txBody>
      </p:sp>
      <p:sp>
        <p:nvSpPr>
          <p:cNvPr id="11" name="DRAFT"/>
          <p:cNvSpPr txBox="1"/>
          <p:nvPr userDrawn="1"/>
        </p:nvSpPr>
        <p:spPr>
          <a:xfrm>
            <a:off x="7226300" y="4720274"/>
            <a:ext cx="1443789" cy="400110"/>
          </a:xfrm>
          <a:prstGeom prst="rect">
            <a:avLst/>
          </a:prstGeom>
          <a:noFill/>
        </p:spPr>
        <p:txBody>
          <a:bodyPr wrap="square" rtlCol="0">
            <a:spAutoFit/>
          </a:bodyPr>
          <a:lstStyle/>
          <a:p>
            <a:r>
              <a:rPr lang="en-US" sz="2000" b="1" dirty="0">
                <a:solidFill>
                  <a:schemeClr val="tx1"/>
                </a:solidFill>
                <a:effectLst>
                  <a:outerShdw blurRad="38100" dist="38100" dir="2700000" algn="tl">
                    <a:srgbClr val="000000">
                      <a:alpha val="43137"/>
                    </a:srgbClr>
                  </a:outerShdw>
                </a:effectLst>
              </a:rPr>
              <a:t>DRAFT</a:t>
            </a:r>
          </a:p>
        </p:txBody>
      </p:sp>
      <p:sp>
        <p:nvSpPr>
          <p:cNvPr id="12" name="For Training Only">
            <a:extLst>
              <a:ext uri="{FF2B5EF4-FFF2-40B4-BE49-F238E27FC236}">
                <a16:creationId xmlns:a16="http://schemas.microsoft.com/office/drawing/2014/main" id="{DDFC3B49-2189-8831-815A-823A1988858C}"/>
              </a:ext>
            </a:extLst>
          </p:cNvPr>
          <p:cNvSpPr txBox="1"/>
          <p:nvPr userDrawn="1"/>
        </p:nvSpPr>
        <p:spPr>
          <a:xfrm>
            <a:off x="0" y="4797219"/>
            <a:ext cx="2057400" cy="246221"/>
          </a:xfrm>
          <a:prstGeom prst="rect">
            <a:avLst/>
          </a:prstGeom>
          <a:noFill/>
        </p:spPr>
        <p:txBody>
          <a:bodyPr wrap="square" rtlCol="0">
            <a:spAutoFit/>
          </a:bodyPr>
          <a:lstStyle/>
          <a:p>
            <a:pPr algn="l"/>
            <a:r>
              <a:rPr lang="en-US" sz="1000" b="1" dirty="0">
                <a:solidFill>
                  <a:schemeClr val="accent1"/>
                </a:solidFill>
                <a:effectLst/>
              </a:rPr>
              <a:t>For Training Only</a:t>
            </a:r>
          </a:p>
        </p:txBody>
      </p:sp>
      <p:sp>
        <p:nvSpPr>
          <p:cNvPr id="16" name="Slide Number Placeholder 2"/>
          <p:cNvSpPr>
            <a:spLocks noGrp="1"/>
          </p:cNvSpPr>
          <p:nvPr>
            <p:ph type="sldNum" sz="quarter" idx="4"/>
          </p:nvPr>
        </p:nvSpPr>
        <p:spPr>
          <a:xfrm>
            <a:off x="8542420" y="4777329"/>
            <a:ext cx="586539" cy="286001"/>
          </a:xfrm>
          <a:prstGeom prst="rect">
            <a:avLst/>
          </a:prstGeom>
          <a:noFill/>
        </p:spPr>
        <p:txBody>
          <a:bodyPr/>
          <a:lstStyle>
            <a:lvl1pPr algn="ctr">
              <a:defRPr sz="1200">
                <a:solidFill>
                  <a:schemeClr val="accent1"/>
                </a:solidFill>
              </a:defRPr>
            </a:lvl1pPr>
          </a:lstStyle>
          <a:p>
            <a:fld id="{8DDDF223-7814-45BC-934A-702AB1407F0A}" type="slidenum">
              <a:rPr lang="en-US" smtClean="0"/>
              <a:pPr/>
              <a:t>‹#›</a:t>
            </a:fld>
            <a:endParaRPr lang="en-US" dirty="0"/>
          </a:p>
        </p:txBody>
      </p:sp>
      <p:sp>
        <p:nvSpPr>
          <p:cNvPr id="2" name="Title Placeholder 1"/>
          <p:cNvSpPr>
            <a:spLocks noGrp="1"/>
          </p:cNvSpPr>
          <p:nvPr>
            <p:ph type="title"/>
          </p:nvPr>
        </p:nvSpPr>
        <p:spPr>
          <a:xfrm>
            <a:off x="265176" y="694944"/>
            <a:ext cx="8823960" cy="548640"/>
          </a:xfrm>
          <a:prstGeom prst="rect">
            <a:avLst/>
          </a:prstGeom>
        </p:spPr>
        <p:txBody>
          <a:bodyPr vert="horz" lIns="91440" tIns="45720" rIns="91440" bIns="45720" rtlCol="0" anchor="ctr">
            <a:noAutofit/>
          </a:bodyPr>
          <a:lstStyle/>
          <a:p>
            <a:r>
              <a:rPr lang="en-US" dirty="0"/>
              <a:t>Click to edit Master title style</a:t>
            </a:r>
          </a:p>
        </p:txBody>
      </p:sp>
    </p:spTree>
    <p:extLst>
      <p:ext uri="{BB962C8B-B14F-4D97-AF65-F5344CB8AC3E}">
        <p14:creationId xmlns:p14="http://schemas.microsoft.com/office/powerpoint/2010/main" val="4089894902"/>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84" r:id="rId6"/>
    <p:sldLayoutId id="2147483670" r:id="rId7"/>
    <p:sldLayoutId id="2147483685" r:id="rId8"/>
    <p:sldLayoutId id="2147483671" r:id="rId9"/>
    <p:sldLayoutId id="2147483674" r:id="rId10"/>
    <p:sldLayoutId id="2147483678" r:id="rId11"/>
    <p:sldLayoutId id="2147483679" r:id="rId12"/>
    <p:sldLayoutId id="2147483687" r:id="rId13"/>
    <p:sldLayoutId id="2147483686" r:id="rId14"/>
    <p:sldLayoutId id="2147483682" r:id="rId15"/>
    <p:sldLayoutId id="2147483681" r:id="rId16"/>
    <p:sldLayoutId id="2147483680" r:id="rId17"/>
    <p:sldLayoutId id="2147483688" r:id="rId18"/>
    <p:sldLayoutId id="2147483689" r:id="rId19"/>
    <p:sldLayoutId id="2147483692" r:id="rId20"/>
    <p:sldLayoutId id="2147483690" r:id="rId21"/>
    <p:sldLayoutId id="2147483691" r:id="rId22"/>
    <p:sldLayoutId id="2147483693" r:id="rId23"/>
    <p:sldLayoutId id="2147483694" r:id="rId24"/>
  </p:sldLayoutIdLst>
  <p:hf hdr="0" ftr="0" dt="0"/>
  <p:txStyles>
    <p:titleStyle>
      <a:lvl1pPr algn="l" defTabSz="685800" rtl="0" eaLnBrk="1" latinLnBrk="0" hangingPunct="1">
        <a:lnSpc>
          <a:spcPct val="90000"/>
        </a:lnSpc>
        <a:spcBef>
          <a:spcPct val="0"/>
        </a:spcBef>
        <a:buNone/>
        <a:defRPr sz="1800" kern="1200" baseline="0">
          <a:solidFill>
            <a:schemeClr val="accent1"/>
          </a:solidFill>
          <a:latin typeface="+mj-lt"/>
          <a:ea typeface="+mj-ea"/>
          <a:cs typeface="+mj-cs"/>
        </a:defRPr>
      </a:lvl1pPr>
    </p:titleStyle>
    <p:bodyStyle>
      <a:lvl1pPr marL="228600" indent="-228600" algn="l" defTabSz="685800" rtl="0" eaLnBrk="1" latinLnBrk="0" hangingPunct="1">
        <a:lnSpc>
          <a:spcPct val="11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457200" indent="-228600" algn="l" defTabSz="685800" rtl="0" eaLnBrk="1" latinLnBrk="0" hangingPunct="1">
        <a:lnSpc>
          <a:spcPct val="11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2pPr>
      <a:lvl3pPr marL="685800" indent="-228600" algn="l" defTabSz="685800" rtl="0" eaLnBrk="1" latinLnBrk="0" hangingPunct="1">
        <a:lnSpc>
          <a:spcPct val="110000"/>
        </a:lnSpc>
        <a:spcBef>
          <a:spcPts val="0"/>
        </a:spcBef>
        <a:spcAft>
          <a:spcPts val="600"/>
        </a:spcAft>
        <a:buFont typeface="Courier New" panose="02070309020205020404" pitchFamily="49" charset="0"/>
        <a:buChar char="o"/>
        <a:defRPr sz="1600" kern="1200">
          <a:solidFill>
            <a:schemeClr val="tx1"/>
          </a:solidFill>
          <a:latin typeface="+mn-lt"/>
          <a:ea typeface="+mn-ea"/>
          <a:cs typeface="+mn-cs"/>
        </a:defRPr>
      </a:lvl3pPr>
      <a:lvl4pPr marL="914400" indent="-228600" algn="l" defTabSz="685800" rtl="0" eaLnBrk="1" latinLnBrk="0" hangingPunct="1">
        <a:lnSpc>
          <a:spcPct val="110000"/>
        </a:lnSpc>
        <a:spcBef>
          <a:spcPts val="0"/>
        </a:spcBef>
        <a:spcAft>
          <a:spcPts val="600"/>
        </a:spcAft>
        <a:buFont typeface="Wingdings" panose="05000000000000000000" pitchFamily="2" charset="2"/>
        <a:buChar char="§"/>
        <a:defRPr sz="1600" kern="1200">
          <a:solidFill>
            <a:schemeClr val="tx1"/>
          </a:solidFill>
          <a:latin typeface="+mn-lt"/>
          <a:ea typeface="+mn-ea"/>
          <a:cs typeface="+mn-cs"/>
        </a:defRPr>
      </a:lvl4pPr>
      <a:lvl5pPr marL="1143000" indent="-228600" algn="l" defTabSz="685800" rtl="0" eaLnBrk="1" latinLnBrk="0" hangingPunct="1">
        <a:lnSpc>
          <a:spcPct val="110000"/>
        </a:lnSpc>
        <a:spcBef>
          <a:spcPts val="0"/>
        </a:spcBef>
        <a:spcAft>
          <a:spcPts val="600"/>
        </a:spcAft>
        <a:buFont typeface="Wingdings" panose="05000000000000000000" pitchFamily="2" charset="2"/>
        <a:buChar char="v"/>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0.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30.tmp"/><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comments" Target="../comments/comment2.xml"/><Relationship Id="rId5" Type="http://schemas.openxmlformats.org/officeDocument/2006/relationships/image" Target="../media/image32.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tags" Target="../tags/tag9.xml"/><Relationship Id="rId5" Type="http://schemas.openxmlformats.org/officeDocument/2006/relationships/image" Target="../media/image33.png"/><Relationship Id="rId4"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1.xml"/><Relationship Id="rId1" Type="http://schemas.openxmlformats.org/officeDocument/2006/relationships/slideLayout" Target="../slideLayouts/slideLayout20.xml"/><Relationship Id="rId4" Type="http://schemas.openxmlformats.org/officeDocument/2006/relationships/image" Target="../media/image35.wmf"/></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22.xml"/><Relationship Id="rId1" Type="http://schemas.openxmlformats.org/officeDocument/2006/relationships/slideLayout" Target="../slideLayouts/slideLayout20.xml"/><Relationship Id="rId4" Type="http://schemas.openxmlformats.org/officeDocument/2006/relationships/image" Target="../media/image36.emf"/></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20.xml"/><Relationship Id="rId5" Type="http://schemas.openxmlformats.org/officeDocument/2006/relationships/image" Target="../media/image36.emf"/><Relationship Id="rId4" Type="http://schemas.openxmlformats.org/officeDocument/2006/relationships/oleObject" Target="../embeddings/oleObject3.bin"/></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25.xml"/><Relationship Id="rId1" Type="http://schemas.openxmlformats.org/officeDocument/2006/relationships/slideLayout" Target="../slideLayouts/slideLayout20.xml"/><Relationship Id="rId6" Type="http://schemas.openxmlformats.org/officeDocument/2006/relationships/oleObject" Target="../embeddings/oleObject6.bin"/><Relationship Id="rId5" Type="http://schemas.openxmlformats.org/officeDocument/2006/relationships/oleObject" Target="../embeddings/oleObject5.bin"/><Relationship Id="rId4" Type="http://schemas.openxmlformats.org/officeDocument/2006/relationships/image" Target="../media/image36.emf"/></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20.xml"/><Relationship Id="rId5" Type="http://schemas.openxmlformats.org/officeDocument/2006/relationships/comments" Target="../comments/comment3.xml"/><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20.xml"/><Relationship Id="rId5" Type="http://schemas.openxmlformats.org/officeDocument/2006/relationships/image" Target="../media/image43.png"/><Relationship Id="rId4" Type="http://schemas.openxmlformats.org/officeDocument/2006/relationships/image" Target="../media/image42.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tags" Target="../tags/tag13.xml"/><Relationship Id="rId1" Type="http://schemas.openxmlformats.org/officeDocument/2006/relationships/tags" Target="../tags/tag12.xml"/><Relationship Id="rId5" Type="http://schemas.openxmlformats.org/officeDocument/2006/relationships/comments" Target="../comments/comment4.xml"/><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notesSlide" Target="../notesSlides/notesSlide29.xml"/><Relationship Id="rId1" Type="http://schemas.openxmlformats.org/officeDocument/2006/relationships/slideLayout" Target="../slideLayouts/slideLayout20.xml"/><Relationship Id="rId6" Type="http://schemas.openxmlformats.org/officeDocument/2006/relationships/image" Target="../media/image46.wmf"/><Relationship Id="rId5" Type="http://schemas.openxmlformats.org/officeDocument/2006/relationships/oleObject" Target="../embeddings/oleObject8.bin"/><Relationship Id="rId4" Type="http://schemas.openxmlformats.org/officeDocument/2006/relationships/image" Target="../media/image45.wmf"/></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tags" Target="../tags/tag15.xml"/><Relationship Id="rId1" Type="http://schemas.openxmlformats.org/officeDocument/2006/relationships/tags" Target="../tags/tag14.xml"/><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0.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0.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0.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7265" y="760423"/>
            <a:ext cx="8476735" cy="3290644"/>
          </a:xfrm>
          <a:prstGeom prst="rect">
            <a:avLst/>
          </a:prstGeom>
        </p:spPr>
        <p:txBody>
          <a:bodyPr wrap="square">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350" b="0" i="0" u="none" strike="noStrike" kern="0" cap="none" spc="0" normalizeH="0" baseline="0" noProof="0" dirty="0">
                <a:ln>
                  <a:noFill/>
                </a:ln>
                <a:solidFill>
                  <a:schemeClr val="accent1"/>
                </a:solidFill>
                <a:effectLst/>
                <a:uLnTx/>
                <a:uFillTx/>
                <a:cs typeface="Times New Roman" pitchFamily="18" charset="0"/>
              </a:rPr>
              <a:t>D242 Nuclear Outside Machinists</a:t>
            </a:r>
            <a:endParaRPr kumimoji="0" lang="en-US" altLang="en-US" sz="1350" b="0" i="0" u="none" strike="noStrike" kern="0" cap="none" spc="0" normalizeH="0" baseline="0" noProof="0" dirty="0">
              <a:ln>
                <a:noFill/>
              </a:ln>
              <a:solidFill>
                <a:schemeClr val="accent1"/>
              </a:solidFill>
              <a:effectLst/>
              <a:uLnTx/>
              <a:uFillTx/>
            </a:endParaRPr>
          </a:p>
          <a:p>
            <a:pPr marL="0" marR="0" lvl="0" indent="0" algn="ctr" defTabSz="914400" eaLnBrk="1" fontAlgn="base" latinLnBrk="0" hangingPunct="1">
              <a:lnSpc>
                <a:spcPct val="100000"/>
              </a:lnSpc>
              <a:spcBef>
                <a:spcPts val="1000"/>
              </a:spcBef>
              <a:spcAft>
                <a:spcPct val="0"/>
              </a:spcAft>
              <a:buClrTx/>
              <a:buSzTx/>
              <a:buFontTx/>
              <a:buNone/>
              <a:tabLst/>
              <a:defRPr/>
            </a:pPr>
            <a:r>
              <a:rPr kumimoji="0" lang="en-US" altLang="en-US" sz="1350" b="0" i="0" u="none" strike="noStrike" kern="0" cap="none" spc="0" normalizeH="0" baseline="0" noProof="0" dirty="0">
                <a:ln>
                  <a:noFill/>
                </a:ln>
                <a:solidFill>
                  <a:schemeClr val="accent1"/>
                </a:solidFill>
                <a:effectLst/>
                <a:uLnTx/>
                <a:uFillTx/>
                <a:cs typeface="Times New Roman" pitchFamily="18" charset="0"/>
              </a:rPr>
              <a:t>Course Number: </a:t>
            </a:r>
            <a:r>
              <a:rPr lang="en-US" altLang="en-US" sz="1400" b="0" dirty="0">
                <a:solidFill>
                  <a:schemeClr val="accent1"/>
                </a:solidFill>
                <a:latin typeface="Arial" panose="020B0604020202020204" pitchFamily="34" charset="0"/>
                <a:cs typeface="Arial" panose="020B0604020202020204" pitchFamily="34" charset="0"/>
              </a:rPr>
              <a:t>E004805</a:t>
            </a:r>
            <a:endParaRPr kumimoji="0" lang="en-US" altLang="en-US" sz="1350" b="0" i="0" u="none" strike="noStrike" kern="0" cap="none" spc="0" normalizeH="0" baseline="0" noProof="0" dirty="0">
              <a:ln>
                <a:noFill/>
              </a:ln>
              <a:solidFill>
                <a:schemeClr val="accent1"/>
              </a:solidFill>
              <a:effectLst/>
              <a:uLnTx/>
              <a:uFillTx/>
              <a:cs typeface="Times New Roman" pitchFamily="18" charset="0"/>
            </a:endParaRPr>
          </a:p>
          <a:p>
            <a:pPr marL="0" marR="0" lvl="0" indent="0" algn="ctr" defTabSz="914400" eaLnBrk="1" fontAlgn="base" latinLnBrk="0" hangingPunct="1">
              <a:lnSpc>
                <a:spcPct val="100000"/>
              </a:lnSpc>
              <a:spcBef>
                <a:spcPts val="1000"/>
              </a:spcBef>
              <a:spcAft>
                <a:spcPct val="0"/>
              </a:spcAft>
              <a:buClrTx/>
              <a:buSzTx/>
              <a:buFontTx/>
              <a:buNone/>
              <a:tabLst/>
              <a:defRPr/>
            </a:pPr>
            <a:r>
              <a:rPr kumimoji="0" lang="en-US" altLang="en-US" sz="1350" b="0" i="0" u="none" strike="noStrike" kern="0" cap="none" spc="0" normalizeH="0" baseline="0" noProof="0" dirty="0">
                <a:ln>
                  <a:noFill/>
                </a:ln>
                <a:solidFill>
                  <a:srgbClr val="002060"/>
                </a:solidFill>
                <a:effectLst/>
                <a:uLnTx/>
                <a:uFillTx/>
                <a:cs typeface="Times New Roman" pitchFamily="18" charset="0"/>
              </a:rPr>
              <a:t>Effective Date: ____________</a:t>
            </a:r>
            <a:endParaRPr kumimoji="0" lang="en-US" altLang="en-US" sz="1350" b="0" i="0" u="none" strike="noStrike" kern="0" cap="none" spc="0" normalizeH="0" baseline="0" noProof="0" dirty="0">
              <a:ln>
                <a:noFill/>
              </a:ln>
              <a:solidFill>
                <a:srgbClr val="002060"/>
              </a:solidFill>
              <a:effectLst/>
              <a:uLnTx/>
              <a:uFillTx/>
            </a:endParaRPr>
          </a:p>
          <a:p>
            <a:pPr marL="2292350" marR="0" lvl="0" indent="-2292350" defTabSz="914400" eaLnBrk="1" fontAlgn="base" latinLnBrk="0" hangingPunct="1">
              <a:lnSpc>
                <a:spcPct val="100000"/>
              </a:lnSpc>
              <a:spcBef>
                <a:spcPts val="1000"/>
              </a:spcBef>
              <a:spcAft>
                <a:spcPct val="0"/>
              </a:spcAft>
              <a:buClrTx/>
              <a:buSzTx/>
              <a:buFontTx/>
              <a:buNone/>
              <a:tabLst/>
              <a:defRPr/>
            </a:pPr>
            <a:r>
              <a:rPr kumimoji="0" lang="en-US" altLang="en-US" sz="1350" b="1" i="0" u="none" strike="noStrike" kern="0" cap="none" spc="0" normalizeH="0" baseline="0" noProof="0" dirty="0">
                <a:ln>
                  <a:noFill/>
                </a:ln>
                <a:solidFill>
                  <a:srgbClr val="002060"/>
                </a:solidFill>
                <a:effectLst/>
                <a:uLnTx/>
                <a:uFillTx/>
                <a:cs typeface="Times New Roman" pitchFamily="18" charset="0"/>
              </a:rPr>
              <a:t>COURSE TITLE</a:t>
            </a:r>
            <a:r>
              <a:rPr kumimoji="0" lang="en-US" altLang="en-US" sz="1350" b="0" i="0" u="none" strike="noStrike" kern="0" cap="none" spc="0" normalizeH="0" baseline="0" noProof="0" dirty="0">
                <a:ln>
                  <a:noFill/>
                </a:ln>
                <a:solidFill>
                  <a:srgbClr val="002060"/>
                </a:solidFill>
                <a:effectLst/>
                <a:uLnTx/>
                <a:uFillTx/>
                <a:cs typeface="Times New Roman" pitchFamily="18" charset="0"/>
              </a:rPr>
              <a:t>: </a:t>
            </a:r>
            <a:r>
              <a:rPr lang="en-US" altLang="en-US" sz="1400" b="0" dirty="0">
                <a:solidFill>
                  <a:schemeClr val="accent1"/>
                </a:solidFill>
                <a:latin typeface="Arial" panose="020B0604020202020204" pitchFamily="34" charset="0"/>
                <a:cs typeface="Arial" panose="020B0604020202020204" pitchFamily="34" charset="0"/>
              </a:rPr>
              <a:t>Repair &amp; Maintenance of Secondary Valves</a:t>
            </a:r>
            <a:endParaRPr kumimoji="0" lang="en-US" altLang="en-US" sz="1350" b="0" i="0" u="none" strike="noStrike" kern="0" cap="none" spc="0" normalizeH="0" baseline="0" noProof="0" dirty="0">
              <a:ln>
                <a:noFill/>
              </a:ln>
              <a:solidFill>
                <a:schemeClr val="accent1"/>
              </a:solidFill>
              <a:effectLst/>
              <a:uLnTx/>
              <a:uFillTx/>
            </a:endParaRPr>
          </a:p>
          <a:p>
            <a:pPr marL="2292350" marR="0" lvl="0" indent="-2292350" defTabSz="914400" eaLnBrk="1" fontAlgn="base" latinLnBrk="0" hangingPunct="1">
              <a:lnSpc>
                <a:spcPct val="100000"/>
              </a:lnSpc>
              <a:spcBef>
                <a:spcPts val="1000"/>
              </a:spcBef>
              <a:spcAft>
                <a:spcPct val="0"/>
              </a:spcAft>
              <a:buClrTx/>
              <a:buSzTx/>
              <a:buFontTx/>
              <a:buNone/>
              <a:tabLst/>
              <a:defRPr/>
            </a:pPr>
            <a:r>
              <a:rPr kumimoji="0" lang="en-US" altLang="en-US" sz="1350" b="1" i="0" u="none" strike="noStrike" kern="0" cap="none" spc="0" normalizeH="0" baseline="0" noProof="0" dirty="0">
                <a:ln>
                  <a:noFill/>
                </a:ln>
                <a:solidFill>
                  <a:srgbClr val="002060"/>
                </a:solidFill>
                <a:effectLst/>
                <a:uLnTx/>
                <a:uFillTx/>
                <a:cs typeface="Times New Roman" pitchFamily="18" charset="0"/>
              </a:rPr>
              <a:t>COURSE HOURS</a:t>
            </a:r>
            <a:r>
              <a:rPr kumimoji="0" lang="en-US" altLang="en-US" sz="1350" b="0" i="0" u="none" strike="noStrike" kern="0" cap="none" spc="0" normalizeH="0" baseline="0" noProof="0" dirty="0">
                <a:ln>
                  <a:noFill/>
                </a:ln>
                <a:solidFill>
                  <a:srgbClr val="002060"/>
                </a:solidFill>
                <a:effectLst/>
                <a:uLnTx/>
                <a:uFillTx/>
                <a:cs typeface="Times New Roman" pitchFamily="18" charset="0"/>
              </a:rPr>
              <a:t>: 24 Hours</a:t>
            </a:r>
          </a:p>
          <a:p>
            <a:pPr marL="2292350" marR="0" lvl="0" indent="-2292350" defTabSz="914400" eaLnBrk="1" fontAlgn="base" latinLnBrk="0" hangingPunct="1">
              <a:lnSpc>
                <a:spcPct val="100000"/>
              </a:lnSpc>
              <a:spcBef>
                <a:spcPts val="1000"/>
              </a:spcBef>
              <a:spcAft>
                <a:spcPct val="0"/>
              </a:spcAft>
              <a:buClrTx/>
              <a:buSzTx/>
              <a:buFontTx/>
              <a:buNone/>
              <a:tabLst/>
              <a:defRPr/>
            </a:pPr>
            <a:r>
              <a:rPr kumimoji="0" lang="en-US" altLang="en-US" sz="1350" b="1" i="0" u="none" strike="noStrike" kern="0" cap="none" spc="0" normalizeH="0" baseline="0" noProof="0" dirty="0">
                <a:ln>
                  <a:noFill/>
                </a:ln>
                <a:solidFill>
                  <a:srgbClr val="002060"/>
                </a:solidFill>
                <a:effectLst/>
                <a:uLnTx/>
                <a:uFillTx/>
                <a:cs typeface="Times New Roman" pitchFamily="18" charset="0"/>
              </a:rPr>
              <a:t>OBJECTIVES</a:t>
            </a:r>
            <a:r>
              <a:rPr kumimoji="0" lang="en-US" altLang="en-US" sz="1350" b="0" i="0" u="none" strike="noStrike" kern="0" cap="none" spc="0" normalizeH="0" baseline="0" noProof="0" dirty="0">
                <a:ln>
                  <a:noFill/>
                </a:ln>
                <a:solidFill>
                  <a:srgbClr val="002060"/>
                </a:solidFill>
                <a:effectLst/>
                <a:uLnTx/>
                <a:uFillTx/>
                <a:cs typeface="Times New Roman" pitchFamily="18" charset="0"/>
              </a:rPr>
              <a:t>: </a:t>
            </a:r>
            <a:r>
              <a:rPr lang="en-US" altLang="en-US" sz="1350" kern="0" dirty="0">
                <a:solidFill>
                  <a:srgbClr val="002060"/>
                </a:solidFill>
                <a:cs typeface="Times New Roman" pitchFamily="18" charset="0"/>
              </a:rPr>
              <a:t>Upon completion of this training, the student will be able to:</a:t>
            </a:r>
          </a:p>
          <a:p>
            <a:pPr marL="1431925" lvl="2" indent="-285750" defTabSz="914400" fontAlgn="base">
              <a:spcBef>
                <a:spcPts val="500"/>
              </a:spcBef>
              <a:spcAft>
                <a:spcPct val="0"/>
              </a:spcAft>
              <a:buFont typeface="Wingdings" panose="05000000000000000000" pitchFamily="2" charset="2"/>
              <a:buChar char="Ø"/>
            </a:pPr>
            <a:r>
              <a:rPr lang="en-US" altLang="en-US" sz="1350" kern="0" dirty="0">
                <a:solidFill>
                  <a:srgbClr val="002060"/>
                </a:solidFill>
                <a:cs typeface="Times New Roman" pitchFamily="18" charset="0"/>
              </a:rPr>
              <a:t>D</a:t>
            </a:r>
            <a:r>
              <a:rPr kumimoji="0" lang="en-US" altLang="en-US" sz="1350" b="0" i="0" u="none" strike="noStrike" kern="0" cap="none" spc="0" normalizeH="0" baseline="0" noProof="0" dirty="0">
                <a:ln>
                  <a:noFill/>
                </a:ln>
                <a:solidFill>
                  <a:srgbClr val="002060"/>
                </a:solidFill>
                <a:effectLst/>
                <a:uLnTx/>
                <a:uFillTx/>
                <a:cs typeface="Times New Roman" pitchFamily="18" charset="0"/>
              </a:rPr>
              <a:t>escribe common types of secondary valves</a:t>
            </a:r>
          </a:p>
          <a:p>
            <a:pPr marL="1431925" lvl="2" indent="-285750" defTabSz="914400" fontAlgn="base">
              <a:spcBef>
                <a:spcPts val="500"/>
              </a:spcBef>
              <a:spcAft>
                <a:spcPct val="0"/>
              </a:spcAft>
              <a:buFont typeface="Wingdings" panose="05000000000000000000" pitchFamily="2" charset="2"/>
              <a:buChar char="Ø"/>
            </a:pPr>
            <a:r>
              <a:rPr lang="en-US" altLang="en-US" sz="1350" kern="0" dirty="0">
                <a:solidFill>
                  <a:srgbClr val="002060"/>
                </a:solidFill>
                <a:cs typeface="Times New Roman" pitchFamily="18" charset="0"/>
              </a:rPr>
              <a:t>A</a:t>
            </a:r>
            <a:r>
              <a:rPr kumimoji="0" lang="en-US" altLang="en-US" sz="1350" b="0" i="0" u="none" strike="noStrike" kern="0" cap="none" spc="0" normalizeH="0" baseline="0" noProof="0" dirty="0" err="1">
                <a:ln>
                  <a:noFill/>
                </a:ln>
                <a:solidFill>
                  <a:srgbClr val="002060"/>
                </a:solidFill>
                <a:effectLst/>
                <a:uLnTx/>
                <a:uFillTx/>
                <a:cs typeface="Times New Roman" pitchFamily="18" charset="0"/>
              </a:rPr>
              <a:t>pply</a:t>
            </a:r>
            <a:r>
              <a:rPr kumimoji="0" lang="en-US" altLang="en-US" sz="1350" b="0" i="0" u="none" strike="noStrike" kern="0" cap="none" spc="0" normalizeH="0" baseline="0" noProof="0" dirty="0">
                <a:ln>
                  <a:noFill/>
                </a:ln>
                <a:solidFill>
                  <a:srgbClr val="002060"/>
                </a:solidFill>
                <a:effectLst/>
                <a:uLnTx/>
                <a:uFillTx/>
                <a:cs typeface="Times New Roman" pitchFamily="18" charset="0"/>
              </a:rPr>
              <a:t> valve repair procedures &amp; TWD requirements to secondary valve repacking and repair.</a:t>
            </a:r>
          </a:p>
          <a:p>
            <a:pPr marL="1431925" lvl="2" indent="-285750" defTabSz="914400" fontAlgn="base">
              <a:spcBef>
                <a:spcPts val="500"/>
              </a:spcBef>
              <a:spcAft>
                <a:spcPct val="0"/>
              </a:spcAft>
              <a:buFont typeface="Wingdings" panose="05000000000000000000" pitchFamily="2" charset="2"/>
              <a:buChar char="Ø"/>
            </a:pPr>
            <a:r>
              <a:rPr lang="en-US" altLang="en-US" sz="1350" kern="0" dirty="0">
                <a:solidFill>
                  <a:srgbClr val="002060"/>
                </a:solidFill>
                <a:cs typeface="Times New Roman" pitchFamily="18" charset="0"/>
              </a:rPr>
              <a:t>D</a:t>
            </a:r>
            <a:r>
              <a:rPr kumimoji="0" lang="en-US" altLang="en-US" sz="1350" b="0" i="0" u="none" strike="noStrike" kern="0" cap="none" spc="0" normalizeH="0" baseline="0" noProof="0" dirty="0" err="1">
                <a:ln>
                  <a:noFill/>
                </a:ln>
                <a:solidFill>
                  <a:srgbClr val="002060"/>
                </a:solidFill>
                <a:effectLst/>
                <a:uLnTx/>
                <a:uFillTx/>
                <a:cs typeface="Times New Roman" pitchFamily="18" charset="0"/>
              </a:rPr>
              <a:t>emonstrate</a:t>
            </a:r>
            <a:r>
              <a:rPr kumimoji="0" lang="en-US" altLang="en-US" sz="1350" b="0" i="0" u="none" strike="noStrike" kern="0" cap="none" spc="0" normalizeH="0" baseline="0" noProof="0" dirty="0">
                <a:ln>
                  <a:noFill/>
                </a:ln>
                <a:solidFill>
                  <a:srgbClr val="002060"/>
                </a:solidFill>
                <a:effectLst/>
                <a:uLnTx/>
                <a:uFillTx/>
                <a:cs typeface="Times New Roman" pitchFamily="18" charset="0"/>
              </a:rPr>
              <a:t> proper work practices including cleanliness controls &amp; material handling.</a:t>
            </a:r>
          </a:p>
          <a:p>
            <a:pPr marL="1431925" lvl="2" indent="-285750" defTabSz="914400" fontAlgn="base">
              <a:spcBef>
                <a:spcPts val="500"/>
              </a:spcBef>
              <a:spcAft>
                <a:spcPct val="0"/>
              </a:spcAft>
              <a:buFont typeface="Wingdings" panose="05000000000000000000" pitchFamily="2" charset="2"/>
              <a:buChar char="Ø"/>
            </a:pPr>
            <a:r>
              <a:rPr lang="en-US" altLang="en-US" sz="1350" kern="0" dirty="0">
                <a:solidFill>
                  <a:srgbClr val="002060"/>
                </a:solidFill>
                <a:cs typeface="Times New Roman" pitchFamily="18" charset="0"/>
              </a:rPr>
              <a:t>D</a:t>
            </a:r>
            <a:r>
              <a:rPr kumimoji="0" lang="en-US" altLang="en-US" sz="1350" b="0" i="0" u="none" strike="noStrike" kern="0" cap="none" spc="0" normalizeH="0" baseline="0" noProof="0" dirty="0" err="1">
                <a:ln>
                  <a:noFill/>
                </a:ln>
                <a:solidFill>
                  <a:srgbClr val="002060"/>
                </a:solidFill>
                <a:effectLst/>
                <a:uLnTx/>
                <a:uFillTx/>
                <a:cs typeface="Times New Roman" pitchFamily="18" charset="0"/>
              </a:rPr>
              <a:t>emonstrate</a:t>
            </a:r>
            <a:r>
              <a:rPr kumimoji="0" lang="en-US" altLang="en-US" sz="1350" b="0" i="0" u="none" strike="noStrike" kern="0" cap="none" spc="0" normalizeH="0" baseline="0" noProof="0" dirty="0">
                <a:ln>
                  <a:noFill/>
                </a:ln>
                <a:solidFill>
                  <a:srgbClr val="002060"/>
                </a:solidFill>
                <a:effectLst/>
                <a:uLnTx/>
                <a:uFillTx/>
                <a:cs typeface="Times New Roman" pitchFamily="18" charset="0"/>
              </a:rPr>
              <a:t> their ability to perform selected valve repair activities.</a:t>
            </a:r>
          </a:p>
        </p:txBody>
      </p:sp>
    </p:spTree>
    <p:extLst>
      <p:ext uri="{BB962C8B-B14F-4D97-AF65-F5344CB8AC3E}">
        <p14:creationId xmlns:p14="http://schemas.microsoft.com/office/powerpoint/2010/main" val="1308747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8DDDF223-7814-45BC-934A-702AB1407F0A}" type="slidenum">
              <a:rPr lang="en-US" smtClean="0"/>
              <a:pPr/>
              <a:t>10</a:t>
            </a:fld>
            <a:endParaRPr lang="en-US" dirty="0"/>
          </a:p>
        </p:txBody>
      </p:sp>
      <p:sp>
        <p:nvSpPr>
          <p:cNvPr id="9" name="Text Placeholder 5"/>
          <p:cNvSpPr>
            <a:spLocks noGrp="1"/>
          </p:cNvSpPr>
          <p:nvPr>
            <p:ph type="body" sz="quarter" idx="53"/>
          </p:nvPr>
        </p:nvSpPr>
        <p:spPr>
          <a:xfrm>
            <a:off x="16049" y="398189"/>
            <a:ext cx="9127951" cy="185669"/>
          </a:xfrm>
        </p:spPr>
        <p:txBody>
          <a:bodyPr/>
          <a:lstStyle/>
          <a:p>
            <a:r>
              <a:rPr lang="en-US" dirty="0"/>
              <a:t>Lockwire Procedure Continued</a:t>
            </a:r>
          </a:p>
        </p:txBody>
      </p:sp>
      <p:grpSp>
        <p:nvGrpSpPr>
          <p:cNvPr id="4" name="Group 3"/>
          <p:cNvGrpSpPr/>
          <p:nvPr/>
        </p:nvGrpSpPr>
        <p:grpSpPr>
          <a:xfrm>
            <a:off x="704526" y="1653219"/>
            <a:ext cx="7526348" cy="1347726"/>
            <a:chOff x="-12739" y="1891301"/>
            <a:chExt cx="8321194" cy="3079324"/>
          </a:xfrm>
        </p:grpSpPr>
        <p:sp>
          <p:nvSpPr>
            <p:cNvPr id="5" name="Text Box 332"/>
            <p:cNvSpPr txBox="1">
              <a:spLocks noChangeArrowheads="1"/>
            </p:cNvSpPr>
            <p:nvPr/>
          </p:nvSpPr>
          <p:spPr bwMode="auto">
            <a:xfrm>
              <a:off x="-12739" y="2682878"/>
              <a:ext cx="1309166" cy="1809948"/>
            </a:xfrm>
            <a:prstGeom prst="rect">
              <a:avLst/>
            </a:prstGeom>
            <a:noFill/>
            <a:ln>
              <a:noFill/>
            </a:ln>
            <a:extLst>
              <a:ext uri="{909E8E84-426E-40DD-AFC4-6F175D3DCCD1}">
                <a14:hiddenFill xmlns:a14="http://schemas.microsoft.com/office/drawing/2010/main">
                  <a:solidFill>
                    <a:srgbClr val="C0C0C0"/>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400" b="1" i="0" u="none" strike="noStrike" kern="0" cap="none" spc="0" normalizeH="0" baseline="0" noProof="0" dirty="0">
                  <a:ln>
                    <a:noFill/>
                  </a:ln>
                  <a:solidFill>
                    <a:srgbClr val="002060"/>
                  </a:solidFill>
                  <a:effectLst/>
                  <a:uLnTx/>
                  <a:uFillTx/>
                  <a:latin typeface="Arial" charset="0"/>
                </a:rPr>
                <a:t>Cross wires to start</a:t>
              </a:r>
              <a:endParaRPr kumimoji="0" lang="en-US" altLang="en-US" sz="1800" b="0" i="0" u="none" strike="noStrike" kern="0" cap="none" spc="0" normalizeH="0" baseline="0" noProof="0" dirty="0">
                <a:ln>
                  <a:noFill/>
                </a:ln>
                <a:solidFill>
                  <a:srgbClr val="002060"/>
                </a:solidFill>
                <a:effectLst/>
                <a:uLnTx/>
                <a:uFillTx/>
                <a:latin typeface="Arial" charset="0"/>
              </a:endParaRPr>
            </a:p>
          </p:txBody>
        </p:sp>
        <p:grpSp>
          <p:nvGrpSpPr>
            <p:cNvPr id="6" name="Group 371"/>
            <p:cNvGrpSpPr>
              <a:grpSpLocks/>
            </p:cNvGrpSpPr>
            <p:nvPr/>
          </p:nvGrpSpPr>
          <p:grpSpPr bwMode="auto">
            <a:xfrm>
              <a:off x="699567" y="1891301"/>
              <a:ext cx="7608888" cy="3079324"/>
              <a:chOff x="247" y="1275"/>
              <a:chExt cx="5225" cy="2313"/>
            </a:xfrm>
          </p:grpSpPr>
          <p:sp>
            <p:nvSpPr>
              <p:cNvPr id="7" name="Rectangle 30"/>
              <p:cNvSpPr>
                <a:spLocks noChangeArrowheads="1"/>
              </p:cNvSpPr>
              <p:nvPr/>
            </p:nvSpPr>
            <p:spPr bwMode="auto">
              <a:xfrm>
                <a:off x="3888" y="1776"/>
                <a:ext cx="11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altLang="en-US" sz="2400" b="0" i="0" u="none" strike="noStrike" kern="0" cap="none" spc="0" normalizeH="0" baseline="0" noProof="0" dirty="0">
                  <a:ln>
                    <a:noFill/>
                  </a:ln>
                  <a:solidFill>
                    <a:srgbClr val="000000"/>
                  </a:solidFill>
                  <a:effectLst/>
                  <a:uLnTx/>
                  <a:uFillTx/>
                  <a:latin typeface="Times New Roman" pitchFamily="18" charset="0"/>
                </a:endParaRPr>
              </a:p>
            </p:txBody>
          </p:sp>
          <p:sp>
            <p:nvSpPr>
              <p:cNvPr id="8" name="Text Box 329"/>
              <p:cNvSpPr txBox="1">
                <a:spLocks noChangeArrowheads="1"/>
              </p:cNvSpPr>
              <p:nvPr/>
            </p:nvSpPr>
            <p:spPr bwMode="auto">
              <a:xfrm>
                <a:off x="497" y="2807"/>
                <a:ext cx="511" cy="288"/>
              </a:xfrm>
              <a:prstGeom prst="rect">
                <a:avLst/>
              </a:prstGeom>
              <a:noFill/>
              <a:ln>
                <a:noFill/>
              </a:ln>
              <a:extLst>
                <a:ext uri="{909E8E84-426E-40DD-AFC4-6F175D3DCCD1}">
                  <a14:hiddenFill xmlns:a14="http://schemas.microsoft.com/office/drawing/2010/main">
                    <a:solidFill>
                      <a:srgbClr val="C0C0C0"/>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200" b="1" i="0" u="none" strike="noStrike" kern="0" cap="none" spc="0" normalizeH="0" baseline="0" noProof="0" dirty="0">
                    <a:ln>
                      <a:noFill/>
                    </a:ln>
                    <a:solidFill>
                      <a:srgbClr val="002060"/>
                    </a:solidFill>
                    <a:effectLst/>
                    <a:uLnTx/>
                    <a:uFillTx/>
                    <a:latin typeface="Arial" charset="0"/>
                  </a:rPr>
                  <a:t>First</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200" b="1" i="0" u="none" strike="noStrike" kern="0" cap="none" spc="0" normalizeH="0" baseline="0" noProof="0" dirty="0">
                    <a:ln>
                      <a:noFill/>
                    </a:ln>
                    <a:solidFill>
                      <a:srgbClr val="002060"/>
                    </a:solidFill>
                    <a:effectLst/>
                    <a:uLnTx/>
                    <a:uFillTx/>
                    <a:latin typeface="Arial" charset="0"/>
                  </a:rPr>
                  <a:t>Turn</a:t>
                </a:r>
                <a:endParaRPr kumimoji="0" lang="en-US" altLang="en-US" sz="1800" b="0" i="0" u="none" strike="noStrike" kern="0" cap="none" spc="0" normalizeH="0" baseline="0" noProof="0" dirty="0">
                  <a:ln>
                    <a:noFill/>
                  </a:ln>
                  <a:solidFill>
                    <a:srgbClr val="002060"/>
                  </a:solidFill>
                  <a:effectLst/>
                  <a:uLnTx/>
                  <a:uFillTx/>
                  <a:latin typeface="Arial" charset="0"/>
                </a:endParaRPr>
              </a:p>
            </p:txBody>
          </p:sp>
          <p:sp>
            <p:nvSpPr>
              <p:cNvPr id="10" name="Text Box 330"/>
              <p:cNvSpPr txBox="1">
                <a:spLocks noChangeArrowheads="1"/>
              </p:cNvSpPr>
              <p:nvPr/>
            </p:nvSpPr>
            <p:spPr bwMode="auto">
              <a:xfrm>
                <a:off x="1216" y="2807"/>
                <a:ext cx="608" cy="781"/>
              </a:xfrm>
              <a:prstGeom prst="rect">
                <a:avLst/>
              </a:prstGeom>
              <a:noFill/>
              <a:ln>
                <a:noFill/>
              </a:ln>
              <a:extLst>
                <a:ext uri="{909E8E84-426E-40DD-AFC4-6F175D3DCCD1}">
                  <a14:hiddenFill xmlns:a14="http://schemas.microsoft.com/office/drawing/2010/main">
                    <a:solidFill>
                      <a:srgbClr val="C0C0C0"/>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200" b="1" i="0" u="none" strike="noStrike" kern="0" cap="none" spc="0" normalizeH="0" baseline="0" noProof="0" dirty="0">
                    <a:ln>
                      <a:noFill/>
                    </a:ln>
                    <a:solidFill>
                      <a:srgbClr val="002060"/>
                    </a:solidFill>
                    <a:effectLst/>
                    <a:uLnTx/>
                    <a:uFillTx/>
                    <a:latin typeface="Arial" charset="0"/>
                  </a:rPr>
                  <a:t>Second</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200" b="1" i="0" u="none" strike="noStrike" kern="0" cap="none" spc="0" normalizeH="0" baseline="0" noProof="0" dirty="0">
                    <a:ln>
                      <a:noFill/>
                    </a:ln>
                    <a:solidFill>
                      <a:srgbClr val="002060"/>
                    </a:solidFill>
                    <a:effectLst/>
                    <a:uLnTx/>
                    <a:uFillTx/>
                    <a:latin typeface="Arial" charset="0"/>
                  </a:rPr>
                  <a:t>Turn</a:t>
                </a:r>
                <a:endParaRPr kumimoji="0" lang="en-US" altLang="en-US" sz="1800" b="0" i="0" u="none" strike="noStrike" kern="0" cap="none" spc="0" normalizeH="0" baseline="0" noProof="0" dirty="0">
                  <a:ln>
                    <a:noFill/>
                  </a:ln>
                  <a:solidFill>
                    <a:srgbClr val="002060"/>
                  </a:solidFill>
                  <a:effectLst/>
                  <a:uLnTx/>
                  <a:uFillTx/>
                  <a:latin typeface="Arial" charset="0"/>
                </a:endParaRPr>
              </a:p>
            </p:txBody>
          </p:sp>
          <p:sp>
            <p:nvSpPr>
              <p:cNvPr id="11" name="Text Box 331"/>
              <p:cNvSpPr txBox="1">
                <a:spLocks noChangeArrowheads="1"/>
              </p:cNvSpPr>
              <p:nvPr/>
            </p:nvSpPr>
            <p:spPr bwMode="auto">
              <a:xfrm>
                <a:off x="2100" y="2807"/>
                <a:ext cx="443" cy="733"/>
              </a:xfrm>
              <a:prstGeom prst="rect">
                <a:avLst/>
              </a:prstGeom>
              <a:noFill/>
              <a:ln>
                <a:noFill/>
              </a:ln>
              <a:extLst>
                <a:ext uri="{909E8E84-426E-40DD-AFC4-6F175D3DCCD1}">
                  <a14:hiddenFill xmlns:a14="http://schemas.microsoft.com/office/drawing/2010/main">
                    <a:solidFill>
                      <a:srgbClr val="C0C0C0"/>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200" b="1" i="0" u="none" strike="noStrike" kern="0" cap="none" spc="0" normalizeH="0" baseline="0" noProof="0" dirty="0">
                    <a:ln>
                      <a:noFill/>
                    </a:ln>
                    <a:solidFill>
                      <a:srgbClr val="002060"/>
                    </a:solidFill>
                    <a:effectLst/>
                    <a:uLnTx/>
                    <a:uFillTx/>
                    <a:latin typeface="Arial" charset="0"/>
                  </a:rPr>
                  <a:t>Third</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200" b="1" i="0" u="none" strike="noStrike" kern="0" cap="none" spc="0" normalizeH="0" baseline="0" noProof="0" dirty="0">
                    <a:ln>
                      <a:noFill/>
                    </a:ln>
                    <a:solidFill>
                      <a:srgbClr val="002060"/>
                    </a:solidFill>
                    <a:effectLst/>
                    <a:uLnTx/>
                    <a:uFillTx/>
                    <a:latin typeface="Arial" charset="0"/>
                  </a:rPr>
                  <a:t>Turn</a:t>
                </a:r>
                <a:endParaRPr kumimoji="0" lang="en-US" altLang="en-US" sz="1800" b="0" i="0" u="none" strike="noStrike" kern="0" cap="none" spc="0" normalizeH="0" baseline="0" noProof="0" dirty="0">
                  <a:ln>
                    <a:noFill/>
                  </a:ln>
                  <a:solidFill>
                    <a:srgbClr val="002060"/>
                  </a:solidFill>
                  <a:effectLst/>
                  <a:uLnTx/>
                  <a:uFillTx/>
                  <a:latin typeface="Arial" charset="0"/>
                </a:endParaRPr>
              </a:p>
            </p:txBody>
          </p:sp>
          <p:sp>
            <p:nvSpPr>
              <p:cNvPr id="12" name="Freeform 333"/>
              <p:cNvSpPr>
                <a:spLocks/>
              </p:cNvSpPr>
              <p:nvPr/>
            </p:nvSpPr>
            <p:spPr bwMode="auto">
              <a:xfrm>
                <a:off x="247" y="2656"/>
                <a:ext cx="369" cy="209"/>
              </a:xfrm>
              <a:custGeom>
                <a:avLst/>
                <a:gdLst>
                  <a:gd name="T0" fmla="*/ 0 w 960"/>
                  <a:gd name="T1" fmla="*/ 0 h 520"/>
                  <a:gd name="T2" fmla="*/ 0 w 960"/>
                  <a:gd name="T3" fmla="*/ 0 h 520"/>
                  <a:gd name="T4" fmla="*/ 0 60000 65536"/>
                  <a:gd name="T5" fmla="*/ 0 60000 65536"/>
                </a:gdLst>
                <a:ahLst/>
                <a:cxnLst>
                  <a:cxn ang="T4">
                    <a:pos x="T0" y="T1"/>
                  </a:cxn>
                  <a:cxn ang="T5">
                    <a:pos x="T2" y="T3"/>
                  </a:cxn>
                </a:cxnLst>
                <a:rect l="0" t="0" r="r" b="b"/>
                <a:pathLst>
                  <a:path w="960" h="520">
                    <a:moveTo>
                      <a:pt x="960" y="0"/>
                    </a:moveTo>
                    <a:lnTo>
                      <a:pt x="0" y="520"/>
                    </a:lnTo>
                  </a:path>
                </a:pathLst>
              </a:custGeom>
              <a:solidFill>
                <a:srgbClr val="C0C0C0"/>
              </a:solidFill>
              <a:ln w="19050" cmpd="sng">
                <a:solidFill>
                  <a:schemeClr val="accent1"/>
                </a:solidFill>
                <a:round/>
                <a:headEnd type="none" w="med" len="med"/>
                <a:tailEnd type="none" w="med" len="med"/>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13" name="Freeform 334"/>
              <p:cNvSpPr>
                <a:spLocks/>
              </p:cNvSpPr>
              <p:nvPr/>
            </p:nvSpPr>
            <p:spPr bwMode="auto">
              <a:xfrm>
                <a:off x="1105" y="2312"/>
                <a:ext cx="985" cy="553"/>
              </a:xfrm>
              <a:custGeom>
                <a:avLst/>
                <a:gdLst>
                  <a:gd name="T0" fmla="*/ 2 w 2500"/>
                  <a:gd name="T1" fmla="*/ 0 h 1380"/>
                  <a:gd name="T2" fmla="*/ 0 w 2500"/>
                  <a:gd name="T3" fmla="*/ 1 h 1380"/>
                  <a:gd name="T4" fmla="*/ 0 60000 65536"/>
                  <a:gd name="T5" fmla="*/ 0 60000 65536"/>
                </a:gdLst>
                <a:ahLst/>
                <a:cxnLst>
                  <a:cxn ang="T4">
                    <a:pos x="T0" y="T1"/>
                  </a:cxn>
                  <a:cxn ang="T5">
                    <a:pos x="T2" y="T3"/>
                  </a:cxn>
                </a:cxnLst>
                <a:rect l="0" t="0" r="r" b="b"/>
                <a:pathLst>
                  <a:path w="2500" h="1380">
                    <a:moveTo>
                      <a:pt x="2500" y="0"/>
                    </a:moveTo>
                    <a:lnTo>
                      <a:pt x="0" y="1380"/>
                    </a:lnTo>
                  </a:path>
                </a:pathLst>
              </a:custGeom>
              <a:solidFill>
                <a:srgbClr val="C0C0C0"/>
              </a:solidFill>
              <a:ln w="19050" cmpd="sng">
                <a:solidFill>
                  <a:schemeClr val="accent1"/>
                </a:solidFill>
                <a:round/>
                <a:headEnd type="none" w="med" len="med"/>
                <a:tailEnd type="none" w="med" len="med"/>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14" name="Freeform 335"/>
              <p:cNvSpPr>
                <a:spLocks/>
              </p:cNvSpPr>
              <p:nvPr/>
            </p:nvSpPr>
            <p:spPr bwMode="auto">
              <a:xfrm>
                <a:off x="1898" y="2328"/>
                <a:ext cx="975" cy="537"/>
              </a:xfrm>
              <a:custGeom>
                <a:avLst/>
                <a:gdLst>
                  <a:gd name="T0" fmla="*/ 1 w 2540"/>
                  <a:gd name="T1" fmla="*/ 0 h 1340"/>
                  <a:gd name="T2" fmla="*/ 0 w 2540"/>
                  <a:gd name="T3" fmla="*/ 1 h 1340"/>
                  <a:gd name="T4" fmla="*/ 0 60000 65536"/>
                  <a:gd name="T5" fmla="*/ 0 60000 65536"/>
                </a:gdLst>
                <a:ahLst/>
                <a:cxnLst>
                  <a:cxn ang="T4">
                    <a:pos x="T0" y="T1"/>
                  </a:cxn>
                  <a:cxn ang="T5">
                    <a:pos x="T2" y="T3"/>
                  </a:cxn>
                </a:cxnLst>
                <a:rect l="0" t="0" r="r" b="b"/>
                <a:pathLst>
                  <a:path w="2540" h="1340">
                    <a:moveTo>
                      <a:pt x="2540" y="0"/>
                    </a:moveTo>
                    <a:lnTo>
                      <a:pt x="0" y="1340"/>
                    </a:lnTo>
                  </a:path>
                </a:pathLst>
              </a:custGeom>
              <a:solidFill>
                <a:srgbClr val="C0C0C0"/>
              </a:solidFill>
              <a:ln w="19050" cmpd="sng">
                <a:solidFill>
                  <a:schemeClr val="accent1"/>
                </a:solidFill>
                <a:round/>
                <a:headEnd type="none" w="med" len="med"/>
                <a:tailEnd type="none" w="med" len="med"/>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15" name="Freeform 336"/>
              <p:cNvSpPr>
                <a:spLocks/>
              </p:cNvSpPr>
              <p:nvPr/>
            </p:nvSpPr>
            <p:spPr bwMode="auto">
              <a:xfrm>
                <a:off x="2681" y="2320"/>
                <a:ext cx="982" cy="545"/>
              </a:xfrm>
              <a:custGeom>
                <a:avLst/>
                <a:gdLst>
                  <a:gd name="T0" fmla="*/ 1 w 2560"/>
                  <a:gd name="T1" fmla="*/ 0 h 1360"/>
                  <a:gd name="T2" fmla="*/ 0 w 2560"/>
                  <a:gd name="T3" fmla="*/ 1 h 1360"/>
                  <a:gd name="T4" fmla="*/ 0 60000 65536"/>
                  <a:gd name="T5" fmla="*/ 0 60000 65536"/>
                </a:gdLst>
                <a:ahLst/>
                <a:cxnLst>
                  <a:cxn ang="T4">
                    <a:pos x="T0" y="T1"/>
                  </a:cxn>
                  <a:cxn ang="T5">
                    <a:pos x="T2" y="T3"/>
                  </a:cxn>
                </a:cxnLst>
                <a:rect l="0" t="0" r="r" b="b"/>
                <a:pathLst>
                  <a:path w="2560" h="1360">
                    <a:moveTo>
                      <a:pt x="2560" y="0"/>
                    </a:moveTo>
                    <a:lnTo>
                      <a:pt x="0" y="1360"/>
                    </a:lnTo>
                  </a:path>
                </a:pathLst>
              </a:custGeom>
              <a:solidFill>
                <a:srgbClr val="C0C0C0"/>
              </a:solidFill>
              <a:ln w="19050" cmpd="sng">
                <a:solidFill>
                  <a:schemeClr val="accent1"/>
                </a:solidFill>
                <a:round/>
                <a:headEnd type="none" w="med" len="med"/>
                <a:tailEnd type="none" w="med" len="med"/>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grpSp>
            <p:nvGrpSpPr>
              <p:cNvPr id="16" name="Group 337"/>
              <p:cNvGrpSpPr>
                <a:grpSpLocks/>
              </p:cNvGrpSpPr>
              <p:nvPr/>
            </p:nvGrpSpPr>
            <p:grpSpPr bwMode="auto">
              <a:xfrm>
                <a:off x="473" y="1275"/>
                <a:ext cx="4999" cy="2055"/>
                <a:chOff x="1808" y="3403"/>
                <a:chExt cx="13024" cy="5137"/>
              </a:xfrm>
            </p:grpSpPr>
            <p:sp>
              <p:nvSpPr>
                <p:cNvPr id="17" name="Freeform 338"/>
                <p:cNvSpPr>
                  <a:spLocks/>
                </p:cNvSpPr>
                <p:nvPr/>
              </p:nvSpPr>
              <p:spPr bwMode="auto">
                <a:xfrm>
                  <a:off x="1808" y="7076"/>
                  <a:ext cx="2182" cy="1"/>
                </a:xfrm>
                <a:custGeom>
                  <a:avLst/>
                  <a:gdLst>
                    <a:gd name="T0" fmla="*/ 0 w 2182"/>
                    <a:gd name="T1" fmla="*/ 0 h 1"/>
                    <a:gd name="T2" fmla="*/ 2182 w 2182"/>
                    <a:gd name="T3" fmla="*/ 0 h 1"/>
                    <a:gd name="T4" fmla="*/ 0 60000 65536"/>
                    <a:gd name="T5" fmla="*/ 0 60000 65536"/>
                  </a:gdLst>
                  <a:ahLst/>
                  <a:cxnLst>
                    <a:cxn ang="T4">
                      <a:pos x="T0" y="T1"/>
                    </a:cxn>
                    <a:cxn ang="T5">
                      <a:pos x="T2" y="T3"/>
                    </a:cxn>
                  </a:cxnLst>
                  <a:rect l="0" t="0" r="r" b="b"/>
                  <a:pathLst>
                    <a:path w="2182" h="1">
                      <a:moveTo>
                        <a:pt x="0" y="0"/>
                      </a:moveTo>
                      <a:lnTo>
                        <a:pt x="2182" y="0"/>
                      </a:lnTo>
                    </a:path>
                  </a:pathLst>
                </a:custGeom>
                <a:solidFill>
                  <a:srgbClr val="C0C0C0"/>
                </a:solidFill>
                <a:ln w="9525">
                  <a:solidFill>
                    <a:schemeClr val="accent1"/>
                  </a:solidFill>
                  <a:round/>
                  <a:headEnd type="stealth" w="sm" len="lg"/>
                  <a:tailEnd type="stealth" w="sm" len="lg"/>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18" name="Freeform 339"/>
                <p:cNvSpPr>
                  <a:spLocks/>
                </p:cNvSpPr>
                <p:nvPr/>
              </p:nvSpPr>
              <p:spPr bwMode="auto">
                <a:xfrm>
                  <a:off x="4028" y="7076"/>
                  <a:ext cx="2047" cy="1"/>
                </a:xfrm>
                <a:custGeom>
                  <a:avLst/>
                  <a:gdLst>
                    <a:gd name="T0" fmla="*/ 0 w 2047"/>
                    <a:gd name="T1" fmla="*/ 0 h 1"/>
                    <a:gd name="T2" fmla="*/ 2047 w 2047"/>
                    <a:gd name="T3" fmla="*/ 0 h 1"/>
                    <a:gd name="T4" fmla="*/ 0 60000 65536"/>
                    <a:gd name="T5" fmla="*/ 0 60000 65536"/>
                  </a:gdLst>
                  <a:ahLst/>
                  <a:cxnLst>
                    <a:cxn ang="T4">
                      <a:pos x="T0" y="T1"/>
                    </a:cxn>
                    <a:cxn ang="T5">
                      <a:pos x="T2" y="T3"/>
                    </a:cxn>
                  </a:cxnLst>
                  <a:rect l="0" t="0" r="r" b="b"/>
                  <a:pathLst>
                    <a:path w="2047" h="1">
                      <a:moveTo>
                        <a:pt x="0" y="0"/>
                      </a:moveTo>
                      <a:lnTo>
                        <a:pt x="2047" y="0"/>
                      </a:lnTo>
                    </a:path>
                  </a:pathLst>
                </a:custGeom>
                <a:solidFill>
                  <a:srgbClr val="C0C0C0"/>
                </a:solidFill>
                <a:ln w="9525">
                  <a:solidFill>
                    <a:schemeClr val="accent1"/>
                  </a:solidFill>
                  <a:round/>
                  <a:headEnd type="stealth" w="sm" len="lg"/>
                  <a:tailEnd type="stealth" w="sm" len="lg"/>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19" name="Freeform 340"/>
                <p:cNvSpPr>
                  <a:spLocks/>
                </p:cNvSpPr>
                <p:nvPr/>
              </p:nvSpPr>
              <p:spPr bwMode="auto">
                <a:xfrm>
                  <a:off x="6113" y="7076"/>
                  <a:ext cx="1987" cy="1"/>
                </a:xfrm>
                <a:custGeom>
                  <a:avLst/>
                  <a:gdLst>
                    <a:gd name="T0" fmla="*/ 0 w 1987"/>
                    <a:gd name="T1" fmla="*/ 0 h 1"/>
                    <a:gd name="T2" fmla="*/ 1987 w 1987"/>
                    <a:gd name="T3" fmla="*/ 0 h 1"/>
                    <a:gd name="T4" fmla="*/ 0 60000 65536"/>
                    <a:gd name="T5" fmla="*/ 0 60000 65536"/>
                  </a:gdLst>
                  <a:ahLst/>
                  <a:cxnLst>
                    <a:cxn ang="T4">
                      <a:pos x="T0" y="T1"/>
                    </a:cxn>
                    <a:cxn ang="T5">
                      <a:pos x="T2" y="T3"/>
                    </a:cxn>
                  </a:cxnLst>
                  <a:rect l="0" t="0" r="r" b="b"/>
                  <a:pathLst>
                    <a:path w="1987" h="1">
                      <a:moveTo>
                        <a:pt x="0" y="0"/>
                      </a:moveTo>
                      <a:lnTo>
                        <a:pt x="1987" y="0"/>
                      </a:lnTo>
                    </a:path>
                  </a:pathLst>
                </a:custGeom>
                <a:solidFill>
                  <a:srgbClr val="C0C0C0"/>
                </a:solidFill>
                <a:ln w="9525">
                  <a:solidFill>
                    <a:schemeClr val="accent1"/>
                  </a:solidFill>
                  <a:round/>
                  <a:headEnd type="stealth" w="sm" len="lg"/>
                  <a:tailEnd type="stealth" w="sm" len="lg"/>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grpSp>
              <p:nvGrpSpPr>
                <p:cNvPr id="20" name="Group 341"/>
                <p:cNvGrpSpPr>
                  <a:grpSpLocks/>
                </p:cNvGrpSpPr>
                <p:nvPr/>
              </p:nvGrpSpPr>
              <p:grpSpPr bwMode="auto">
                <a:xfrm>
                  <a:off x="1872" y="3403"/>
                  <a:ext cx="12960" cy="5137"/>
                  <a:chOff x="1872" y="3403"/>
                  <a:chExt cx="12960" cy="5137"/>
                </a:xfrm>
              </p:grpSpPr>
              <p:sp>
                <p:nvSpPr>
                  <p:cNvPr id="21" name="Text Box 342"/>
                  <p:cNvSpPr txBox="1">
                    <a:spLocks noChangeArrowheads="1"/>
                  </p:cNvSpPr>
                  <p:nvPr/>
                </p:nvSpPr>
                <p:spPr bwMode="auto">
                  <a:xfrm>
                    <a:off x="10080" y="6224"/>
                    <a:ext cx="1296" cy="2316"/>
                  </a:xfrm>
                  <a:prstGeom prst="rect">
                    <a:avLst/>
                  </a:prstGeom>
                  <a:noFill/>
                  <a:ln>
                    <a:noFill/>
                  </a:ln>
                  <a:extLst>
                    <a:ext uri="{909E8E84-426E-40DD-AFC4-6F175D3DCCD1}">
                      <a14:hiddenFill xmlns:a14="http://schemas.microsoft.com/office/drawing/2010/main">
                        <a:solidFill>
                          <a:srgbClr val="C0C0C0"/>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400" b="1" i="0" u="none" strike="noStrike" kern="0" cap="none" spc="0" normalizeH="0" baseline="0" noProof="0" dirty="0">
                        <a:ln>
                          <a:noFill/>
                        </a:ln>
                        <a:solidFill>
                          <a:srgbClr val="002060"/>
                        </a:solidFill>
                        <a:effectLst/>
                        <a:uLnTx/>
                        <a:uFillTx/>
                        <a:latin typeface="Arial" charset="0"/>
                      </a:rPr>
                      <a:t>One</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400" b="1" i="0" u="none" strike="noStrike" kern="0" cap="none" spc="0" normalizeH="0" baseline="0" noProof="0" dirty="0">
                        <a:ln>
                          <a:noFill/>
                        </a:ln>
                        <a:solidFill>
                          <a:srgbClr val="002060"/>
                        </a:solidFill>
                        <a:effectLst/>
                        <a:uLnTx/>
                        <a:uFillTx/>
                        <a:latin typeface="Arial" charset="0"/>
                      </a:rPr>
                      <a:t>Twist</a:t>
                    </a:r>
                    <a:endParaRPr kumimoji="0" lang="en-US" altLang="en-US" sz="1800" b="0" i="0" u="none" strike="noStrike" kern="0" cap="none" spc="0" normalizeH="0" baseline="0" noProof="0" dirty="0">
                      <a:ln>
                        <a:noFill/>
                      </a:ln>
                      <a:solidFill>
                        <a:srgbClr val="002060"/>
                      </a:solidFill>
                      <a:effectLst/>
                      <a:uLnTx/>
                      <a:uFillTx/>
                      <a:latin typeface="Arial" charset="0"/>
                    </a:endParaRPr>
                  </a:p>
                </p:txBody>
              </p:sp>
              <p:grpSp>
                <p:nvGrpSpPr>
                  <p:cNvPr id="22" name="Group 343"/>
                  <p:cNvGrpSpPr>
                    <a:grpSpLocks/>
                  </p:cNvGrpSpPr>
                  <p:nvPr/>
                </p:nvGrpSpPr>
                <p:grpSpPr bwMode="auto">
                  <a:xfrm>
                    <a:off x="1872" y="3860"/>
                    <a:ext cx="12960" cy="3024"/>
                    <a:chOff x="3423" y="8496"/>
                    <a:chExt cx="6786" cy="1740"/>
                  </a:xfrm>
                </p:grpSpPr>
                <p:sp>
                  <p:nvSpPr>
                    <p:cNvPr id="33" name="Freeform 344"/>
                    <p:cNvSpPr>
                      <a:spLocks/>
                    </p:cNvSpPr>
                    <p:nvPr/>
                  </p:nvSpPr>
                  <p:spPr bwMode="auto">
                    <a:xfrm>
                      <a:off x="3456" y="9087"/>
                      <a:ext cx="1749" cy="1110"/>
                    </a:xfrm>
                    <a:custGeom>
                      <a:avLst/>
                      <a:gdLst>
                        <a:gd name="T0" fmla="*/ 1419 w 1749"/>
                        <a:gd name="T1" fmla="*/ 0 h 1110"/>
                        <a:gd name="T2" fmla="*/ 1359 w 1749"/>
                        <a:gd name="T3" fmla="*/ 12 h 1110"/>
                        <a:gd name="T4" fmla="*/ 1307 w 1749"/>
                        <a:gd name="T5" fmla="*/ 33 h 1110"/>
                        <a:gd name="T6" fmla="*/ 1224 w 1749"/>
                        <a:gd name="T7" fmla="*/ 78 h 1110"/>
                        <a:gd name="T8" fmla="*/ 0 w 1749"/>
                        <a:gd name="T9" fmla="*/ 849 h 1110"/>
                        <a:gd name="T10" fmla="*/ 3 w 1749"/>
                        <a:gd name="T11" fmla="*/ 885 h 1110"/>
                        <a:gd name="T12" fmla="*/ 21 w 1749"/>
                        <a:gd name="T13" fmla="*/ 921 h 1110"/>
                        <a:gd name="T14" fmla="*/ 48 w 1749"/>
                        <a:gd name="T15" fmla="*/ 945 h 1110"/>
                        <a:gd name="T16" fmla="*/ 93 w 1749"/>
                        <a:gd name="T17" fmla="*/ 966 h 1110"/>
                        <a:gd name="T18" fmla="*/ 141 w 1749"/>
                        <a:gd name="T19" fmla="*/ 987 h 1110"/>
                        <a:gd name="T20" fmla="*/ 162 w 1749"/>
                        <a:gd name="T21" fmla="*/ 1005 h 1110"/>
                        <a:gd name="T22" fmla="*/ 171 w 1749"/>
                        <a:gd name="T23" fmla="*/ 1023 h 1110"/>
                        <a:gd name="T24" fmla="*/ 180 w 1749"/>
                        <a:gd name="T25" fmla="*/ 1062 h 1110"/>
                        <a:gd name="T26" fmla="*/ 183 w 1749"/>
                        <a:gd name="T27" fmla="*/ 1110 h 1110"/>
                        <a:gd name="T28" fmla="*/ 1134 w 1749"/>
                        <a:gd name="T29" fmla="*/ 519 h 1110"/>
                        <a:gd name="T30" fmla="*/ 1221 w 1749"/>
                        <a:gd name="T31" fmla="*/ 435 h 1110"/>
                        <a:gd name="T32" fmla="*/ 1296 w 1749"/>
                        <a:gd name="T33" fmla="*/ 402 h 1110"/>
                        <a:gd name="T34" fmla="*/ 1344 w 1749"/>
                        <a:gd name="T35" fmla="*/ 369 h 1110"/>
                        <a:gd name="T36" fmla="*/ 1473 w 1749"/>
                        <a:gd name="T37" fmla="*/ 342 h 1110"/>
                        <a:gd name="T38" fmla="*/ 1749 w 1749"/>
                        <a:gd name="T39" fmla="*/ 153 h 1110"/>
                        <a:gd name="T40" fmla="*/ 1677 w 1749"/>
                        <a:gd name="T41" fmla="*/ 84 h 1110"/>
                        <a:gd name="T42" fmla="*/ 1623 w 1749"/>
                        <a:gd name="T43" fmla="*/ 51 h 1110"/>
                        <a:gd name="T44" fmla="*/ 1575 w 1749"/>
                        <a:gd name="T45" fmla="*/ 27 h 1110"/>
                        <a:gd name="T46" fmla="*/ 1524 w 1749"/>
                        <a:gd name="T47" fmla="*/ 9 h 1110"/>
                        <a:gd name="T48" fmla="*/ 1470 w 1749"/>
                        <a:gd name="T49" fmla="*/ 3 h 1110"/>
                        <a:gd name="T50" fmla="*/ 1419 w 1749"/>
                        <a:gd name="T51" fmla="*/ 0 h 11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749" h="1110">
                          <a:moveTo>
                            <a:pt x="1419" y="0"/>
                          </a:moveTo>
                          <a:lnTo>
                            <a:pt x="1359" y="12"/>
                          </a:lnTo>
                          <a:lnTo>
                            <a:pt x="1307" y="33"/>
                          </a:lnTo>
                          <a:lnTo>
                            <a:pt x="1224" y="78"/>
                          </a:lnTo>
                          <a:lnTo>
                            <a:pt x="0" y="849"/>
                          </a:lnTo>
                          <a:lnTo>
                            <a:pt x="3" y="885"/>
                          </a:lnTo>
                          <a:lnTo>
                            <a:pt x="21" y="921"/>
                          </a:lnTo>
                          <a:lnTo>
                            <a:pt x="48" y="945"/>
                          </a:lnTo>
                          <a:lnTo>
                            <a:pt x="93" y="966"/>
                          </a:lnTo>
                          <a:lnTo>
                            <a:pt x="141" y="987"/>
                          </a:lnTo>
                          <a:lnTo>
                            <a:pt x="162" y="1005"/>
                          </a:lnTo>
                          <a:lnTo>
                            <a:pt x="171" y="1023"/>
                          </a:lnTo>
                          <a:lnTo>
                            <a:pt x="180" y="1062"/>
                          </a:lnTo>
                          <a:lnTo>
                            <a:pt x="183" y="1110"/>
                          </a:lnTo>
                          <a:lnTo>
                            <a:pt x="1134" y="519"/>
                          </a:lnTo>
                          <a:lnTo>
                            <a:pt x="1221" y="435"/>
                          </a:lnTo>
                          <a:lnTo>
                            <a:pt x="1296" y="402"/>
                          </a:lnTo>
                          <a:lnTo>
                            <a:pt x="1344" y="369"/>
                          </a:lnTo>
                          <a:lnTo>
                            <a:pt x="1473" y="342"/>
                          </a:lnTo>
                          <a:lnTo>
                            <a:pt x="1749" y="153"/>
                          </a:lnTo>
                          <a:lnTo>
                            <a:pt x="1677" y="84"/>
                          </a:lnTo>
                          <a:lnTo>
                            <a:pt x="1623" y="51"/>
                          </a:lnTo>
                          <a:lnTo>
                            <a:pt x="1575" y="27"/>
                          </a:lnTo>
                          <a:lnTo>
                            <a:pt x="1524" y="9"/>
                          </a:lnTo>
                          <a:lnTo>
                            <a:pt x="1470" y="3"/>
                          </a:lnTo>
                          <a:lnTo>
                            <a:pt x="1419" y="0"/>
                          </a:lnTo>
                          <a:close/>
                        </a:path>
                      </a:pathLst>
                    </a:custGeom>
                    <a:gradFill rotWithShape="1">
                      <a:gsLst>
                        <a:gs pos="0">
                          <a:srgbClr val="595959"/>
                        </a:gs>
                        <a:gs pos="50000">
                          <a:srgbClr val="C0C0C0"/>
                        </a:gs>
                        <a:gs pos="100000">
                          <a:srgbClr val="595959"/>
                        </a:gs>
                      </a:gsLst>
                      <a:lin ang="5400000" scaled="1"/>
                    </a:gradFill>
                    <a:ln w="28575" cmpd="sng">
                      <a:solidFill>
                        <a:schemeClr val="accent1"/>
                      </a:solidFill>
                      <a:round/>
                      <a:headEnd/>
                      <a:tailEnd/>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34" name="Freeform 345"/>
                    <p:cNvSpPr>
                      <a:spLocks/>
                    </p:cNvSpPr>
                    <p:nvPr/>
                  </p:nvSpPr>
                  <p:spPr bwMode="auto">
                    <a:xfrm>
                      <a:off x="3423" y="8496"/>
                      <a:ext cx="1182" cy="882"/>
                    </a:xfrm>
                    <a:custGeom>
                      <a:avLst/>
                      <a:gdLst>
                        <a:gd name="T0" fmla="*/ 0 w 1182"/>
                        <a:gd name="T1" fmla="*/ 213 h 882"/>
                        <a:gd name="T2" fmla="*/ 915 w 1182"/>
                        <a:gd name="T3" fmla="*/ 882 h 882"/>
                        <a:gd name="T4" fmla="*/ 1182 w 1182"/>
                        <a:gd name="T5" fmla="*/ 717 h 882"/>
                        <a:gd name="T6" fmla="*/ 177 w 1182"/>
                        <a:gd name="T7" fmla="*/ 0 h 882"/>
                        <a:gd name="T8" fmla="*/ 177 w 1182"/>
                        <a:gd name="T9" fmla="*/ 27 h 882"/>
                        <a:gd name="T10" fmla="*/ 171 w 1182"/>
                        <a:gd name="T11" fmla="*/ 54 h 882"/>
                        <a:gd name="T12" fmla="*/ 141 w 1182"/>
                        <a:gd name="T13" fmla="*/ 84 h 882"/>
                        <a:gd name="T14" fmla="*/ 102 w 1182"/>
                        <a:gd name="T15" fmla="*/ 102 h 882"/>
                        <a:gd name="T16" fmla="*/ 51 w 1182"/>
                        <a:gd name="T17" fmla="*/ 120 h 882"/>
                        <a:gd name="T18" fmla="*/ 24 w 1182"/>
                        <a:gd name="T19" fmla="*/ 141 h 882"/>
                        <a:gd name="T20" fmla="*/ 6 w 1182"/>
                        <a:gd name="T21" fmla="*/ 183 h 882"/>
                        <a:gd name="T22" fmla="*/ 0 w 1182"/>
                        <a:gd name="T23" fmla="*/ 213 h 88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182" h="882">
                          <a:moveTo>
                            <a:pt x="0" y="213"/>
                          </a:moveTo>
                          <a:lnTo>
                            <a:pt x="915" y="882"/>
                          </a:lnTo>
                          <a:lnTo>
                            <a:pt x="1182" y="717"/>
                          </a:lnTo>
                          <a:lnTo>
                            <a:pt x="177" y="0"/>
                          </a:lnTo>
                          <a:lnTo>
                            <a:pt x="177" y="27"/>
                          </a:lnTo>
                          <a:lnTo>
                            <a:pt x="171" y="54"/>
                          </a:lnTo>
                          <a:lnTo>
                            <a:pt x="141" y="84"/>
                          </a:lnTo>
                          <a:lnTo>
                            <a:pt x="102" y="102"/>
                          </a:lnTo>
                          <a:lnTo>
                            <a:pt x="51" y="120"/>
                          </a:lnTo>
                          <a:lnTo>
                            <a:pt x="24" y="141"/>
                          </a:lnTo>
                          <a:lnTo>
                            <a:pt x="6" y="183"/>
                          </a:lnTo>
                          <a:lnTo>
                            <a:pt x="0" y="213"/>
                          </a:lnTo>
                          <a:close/>
                        </a:path>
                      </a:pathLst>
                    </a:custGeom>
                    <a:gradFill rotWithShape="1">
                      <a:gsLst>
                        <a:gs pos="0">
                          <a:srgbClr val="595959"/>
                        </a:gs>
                        <a:gs pos="50000">
                          <a:srgbClr val="C0C0C0"/>
                        </a:gs>
                        <a:gs pos="100000">
                          <a:srgbClr val="595959"/>
                        </a:gs>
                      </a:gsLst>
                      <a:lin ang="5400000" scaled="1"/>
                    </a:gradFill>
                    <a:ln w="28575" cmpd="sng">
                      <a:solidFill>
                        <a:schemeClr val="accent1"/>
                      </a:solidFill>
                      <a:round/>
                      <a:headEnd/>
                      <a:tailEnd/>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2060"/>
                        </a:solidFill>
                        <a:effectLst/>
                        <a:uLnTx/>
                        <a:uFillTx/>
                        <a:latin typeface="Times New Roman" pitchFamily="18" charset="0"/>
                      </a:endParaRPr>
                    </a:p>
                  </p:txBody>
                </p:sp>
                <p:sp>
                  <p:nvSpPr>
                    <p:cNvPr id="35" name="Freeform 346"/>
                    <p:cNvSpPr>
                      <a:spLocks/>
                    </p:cNvSpPr>
                    <p:nvPr/>
                  </p:nvSpPr>
                  <p:spPr bwMode="auto">
                    <a:xfrm>
                      <a:off x="9036" y="9372"/>
                      <a:ext cx="1167" cy="864"/>
                    </a:xfrm>
                    <a:custGeom>
                      <a:avLst/>
                      <a:gdLst>
                        <a:gd name="T0" fmla="*/ 0 w 1167"/>
                        <a:gd name="T1" fmla="*/ 177 h 864"/>
                        <a:gd name="T2" fmla="*/ 987 w 1167"/>
                        <a:gd name="T3" fmla="*/ 864 h 864"/>
                        <a:gd name="T4" fmla="*/ 1014 w 1167"/>
                        <a:gd name="T5" fmla="*/ 858 h 864"/>
                        <a:gd name="T6" fmla="*/ 1050 w 1167"/>
                        <a:gd name="T7" fmla="*/ 840 h 864"/>
                        <a:gd name="T8" fmla="*/ 1065 w 1167"/>
                        <a:gd name="T9" fmla="*/ 798 h 864"/>
                        <a:gd name="T10" fmla="*/ 1074 w 1167"/>
                        <a:gd name="T11" fmla="*/ 750 h 864"/>
                        <a:gd name="T12" fmla="*/ 1089 w 1167"/>
                        <a:gd name="T13" fmla="*/ 705 h 864"/>
                        <a:gd name="T14" fmla="*/ 1113 w 1167"/>
                        <a:gd name="T15" fmla="*/ 675 h 864"/>
                        <a:gd name="T16" fmla="*/ 1167 w 1167"/>
                        <a:gd name="T17" fmla="*/ 657 h 864"/>
                        <a:gd name="T18" fmla="*/ 228 w 1167"/>
                        <a:gd name="T19" fmla="*/ 0 h 864"/>
                        <a:gd name="T20" fmla="*/ 0 w 1167"/>
                        <a:gd name="T21" fmla="*/ 177 h 86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67" h="864">
                          <a:moveTo>
                            <a:pt x="0" y="177"/>
                          </a:moveTo>
                          <a:lnTo>
                            <a:pt x="987" y="864"/>
                          </a:lnTo>
                          <a:lnTo>
                            <a:pt x="1014" y="858"/>
                          </a:lnTo>
                          <a:lnTo>
                            <a:pt x="1050" y="840"/>
                          </a:lnTo>
                          <a:lnTo>
                            <a:pt x="1065" y="798"/>
                          </a:lnTo>
                          <a:lnTo>
                            <a:pt x="1074" y="750"/>
                          </a:lnTo>
                          <a:lnTo>
                            <a:pt x="1089" y="705"/>
                          </a:lnTo>
                          <a:lnTo>
                            <a:pt x="1113" y="675"/>
                          </a:lnTo>
                          <a:lnTo>
                            <a:pt x="1167" y="657"/>
                          </a:lnTo>
                          <a:lnTo>
                            <a:pt x="228" y="0"/>
                          </a:lnTo>
                          <a:lnTo>
                            <a:pt x="0" y="177"/>
                          </a:lnTo>
                          <a:close/>
                        </a:path>
                      </a:pathLst>
                    </a:custGeom>
                    <a:gradFill rotWithShape="1">
                      <a:gsLst>
                        <a:gs pos="0">
                          <a:srgbClr val="595959"/>
                        </a:gs>
                        <a:gs pos="50000">
                          <a:srgbClr val="C0C0C0"/>
                        </a:gs>
                        <a:gs pos="100000">
                          <a:srgbClr val="595959"/>
                        </a:gs>
                      </a:gsLst>
                      <a:lin ang="5400000" scaled="1"/>
                    </a:gradFill>
                    <a:ln w="28575" cmpd="sng">
                      <a:solidFill>
                        <a:schemeClr val="accent1"/>
                      </a:solidFill>
                      <a:round/>
                      <a:headEnd/>
                      <a:tailEnd/>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36" name="Freeform 347"/>
                    <p:cNvSpPr>
                      <a:spLocks/>
                    </p:cNvSpPr>
                    <p:nvPr/>
                  </p:nvSpPr>
                  <p:spPr bwMode="auto">
                    <a:xfrm>
                      <a:off x="4590" y="9114"/>
                      <a:ext cx="1098" cy="615"/>
                    </a:xfrm>
                    <a:custGeom>
                      <a:avLst/>
                      <a:gdLst>
                        <a:gd name="T0" fmla="*/ 795 w 1098"/>
                        <a:gd name="T1" fmla="*/ 6 h 615"/>
                        <a:gd name="T2" fmla="*/ 750 w 1098"/>
                        <a:gd name="T3" fmla="*/ 18 h 615"/>
                        <a:gd name="T4" fmla="*/ 705 w 1098"/>
                        <a:gd name="T5" fmla="*/ 44 h 615"/>
                        <a:gd name="T6" fmla="*/ 330 w 1098"/>
                        <a:gd name="T7" fmla="*/ 306 h 615"/>
                        <a:gd name="T8" fmla="*/ 240 w 1098"/>
                        <a:gd name="T9" fmla="*/ 327 h 615"/>
                        <a:gd name="T10" fmla="*/ 180 w 1098"/>
                        <a:gd name="T11" fmla="*/ 354 h 615"/>
                        <a:gd name="T12" fmla="*/ 123 w 1098"/>
                        <a:gd name="T13" fmla="*/ 381 h 615"/>
                        <a:gd name="T14" fmla="*/ 75 w 1098"/>
                        <a:gd name="T15" fmla="*/ 414 h 615"/>
                        <a:gd name="T16" fmla="*/ 24 w 1098"/>
                        <a:gd name="T17" fmla="*/ 456 h 615"/>
                        <a:gd name="T18" fmla="*/ 0 w 1098"/>
                        <a:gd name="T19" fmla="*/ 501 h 615"/>
                        <a:gd name="T20" fmla="*/ 30 w 1098"/>
                        <a:gd name="T21" fmla="*/ 537 h 615"/>
                        <a:gd name="T22" fmla="*/ 69 w 1098"/>
                        <a:gd name="T23" fmla="*/ 570 h 615"/>
                        <a:gd name="T24" fmla="*/ 111 w 1098"/>
                        <a:gd name="T25" fmla="*/ 594 h 615"/>
                        <a:gd name="T26" fmla="*/ 168 w 1098"/>
                        <a:gd name="T27" fmla="*/ 606 h 615"/>
                        <a:gd name="T28" fmla="*/ 246 w 1098"/>
                        <a:gd name="T29" fmla="*/ 615 h 615"/>
                        <a:gd name="T30" fmla="*/ 330 w 1098"/>
                        <a:gd name="T31" fmla="*/ 606 h 615"/>
                        <a:gd name="T32" fmla="*/ 393 w 1098"/>
                        <a:gd name="T33" fmla="*/ 591 h 615"/>
                        <a:gd name="T34" fmla="*/ 443 w 1098"/>
                        <a:gd name="T35" fmla="*/ 569 h 615"/>
                        <a:gd name="T36" fmla="*/ 534 w 1098"/>
                        <a:gd name="T37" fmla="*/ 522 h 615"/>
                        <a:gd name="T38" fmla="*/ 585 w 1098"/>
                        <a:gd name="T39" fmla="*/ 486 h 615"/>
                        <a:gd name="T40" fmla="*/ 894 w 1098"/>
                        <a:gd name="T41" fmla="*/ 285 h 615"/>
                        <a:gd name="T42" fmla="*/ 1098 w 1098"/>
                        <a:gd name="T43" fmla="*/ 144 h 615"/>
                        <a:gd name="T44" fmla="*/ 1059 w 1098"/>
                        <a:gd name="T45" fmla="*/ 90 h 615"/>
                        <a:gd name="T46" fmla="*/ 1020 w 1098"/>
                        <a:gd name="T47" fmla="*/ 51 h 615"/>
                        <a:gd name="T48" fmla="*/ 969 w 1098"/>
                        <a:gd name="T49" fmla="*/ 21 h 615"/>
                        <a:gd name="T50" fmla="*/ 908 w 1098"/>
                        <a:gd name="T51" fmla="*/ 6 h 615"/>
                        <a:gd name="T52" fmla="*/ 852 w 1098"/>
                        <a:gd name="T53" fmla="*/ 0 h 615"/>
                        <a:gd name="T54" fmla="*/ 795 w 1098"/>
                        <a:gd name="T55" fmla="*/ 6 h 61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098" h="615">
                          <a:moveTo>
                            <a:pt x="795" y="6"/>
                          </a:moveTo>
                          <a:lnTo>
                            <a:pt x="750" y="18"/>
                          </a:lnTo>
                          <a:lnTo>
                            <a:pt x="705" y="44"/>
                          </a:lnTo>
                          <a:lnTo>
                            <a:pt x="330" y="306"/>
                          </a:lnTo>
                          <a:lnTo>
                            <a:pt x="240" y="327"/>
                          </a:lnTo>
                          <a:lnTo>
                            <a:pt x="180" y="354"/>
                          </a:lnTo>
                          <a:lnTo>
                            <a:pt x="123" y="381"/>
                          </a:lnTo>
                          <a:lnTo>
                            <a:pt x="75" y="414"/>
                          </a:lnTo>
                          <a:lnTo>
                            <a:pt x="24" y="456"/>
                          </a:lnTo>
                          <a:lnTo>
                            <a:pt x="0" y="501"/>
                          </a:lnTo>
                          <a:lnTo>
                            <a:pt x="30" y="537"/>
                          </a:lnTo>
                          <a:lnTo>
                            <a:pt x="69" y="570"/>
                          </a:lnTo>
                          <a:lnTo>
                            <a:pt x="111" y="594"/>
                          </a:lnTo>
                          <a:lnTo>
                            <a:pt x="168" y="606"/>
                          </a:lnTo>
                          <a:lnTo>
                            <a:pt x="246" y="615"/>
                          </a:lnTo>
                          <a:lnTo>
                            <a:pt x="330" y="606"/>
                          </a:lnTo>
                          <a:lnTo>
                            <a:pt x="393" y="591"/>
                          </a:lnTo>
                          <a:lnTo>
                            <a:pt x="443" y="569"/>
                          </a:lnTo>
                          <a:lnTo>
                            <a:pt x="534" y="522"/>
                          </a:lnTo>
                          <a:lnTo>
                            <a:pt x="585" y="486"/>
                          </a:lnTo>
                          <a:lnTo>
                            <a:pt x="894" y="285"/>
                          </a:lnTo>
                          <a:lnTo>
                            <a:pt x="1098" y="144"/>
                          </a:lnTo>
                          <a:lnTo>
                            <a:pt x="1059" y="90"/>
                          </a:lnTo>
                          <a:lnTo>
                            <a:pt x="1020" y="51"/>
                          </a:lnTo>
                          <a:lnTo>
                            <a:pt x="969" y="21"/>
                          </a:lnTo>
                          <a:lnTo>
                            <a:pt x="908" y="6"/>
                          </a:lnTo>
                          <a:lnTo>
                            <a:pt x="852" y="0"/>
                          </a:lnTo>
                          <a:lnTo>
                            <a:pt x="795" y="6"/>
                          </a:lnTo>
                          <a:close/>
                        </a:path>
                      </a:pathLst>
                    </a:custGeom>
                    <a:gradFill rotWithShape="1">
                      <a:gsLst>
                        <a:gs pos="0">
                          <a:srgbClr val="595959"/>
                        </a:gs>
                        <a:gs pos="50000">
                          <a:srgbClr val="C0C0C0"/>
                        </a:gs>
                        <a:gs pos="100000">
                          <a:srgbClr val="595959"/>
                        </a:gs>
                      </a:gsLst>
                      <a:lin ang="5400000" scaled="1"/>
                    </a:gradFill>
                    <a:ln w="28575" cmpd="sng">
                      <a:solidFill>
                        <a:schemeClr val="accent1"/>
                      </a:solidFill>
                      <a:round/>
                      <a:headEnd/>
                      <a:tailEnd/>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37" name="Freeform 348"/>
                    <p:cNvSpPr>
                      <a:spLocks/>
                    </p:cNvSpPr>
                    <p:nvPr/>
                  </p:nvSpPr>
                  <p:spPr bwMode="auto">
                    <a:xfrm>
                      <a:off x="5196" y="9102"/>
                      <a:ext cx="1074" cy="615"/>
                    </a:xfrm>
                    <a:custGeom>
                      <a:avLst/>
                      <a:gdLst>
                        <a:gd name="T0" fmla="*/ 767 w 1074"/>
                        <a:gd name="T1" fmla="*/ 3 h 615"/>
                        <a:gd name="T2" fmla="*/ 711 w 1074"/>
                        <a:gd name="T3" fmla="*/ 12 h 615"/>
                        <a:gd name="T4" fmla="*/ 662 w 1074"/>
                        <a:gd name="T5" fmla="*/ 26 h 615"/>
                        <a:gd name="T6" fmla="*/ 594 w 1074"/>
                        <a:gd name="T7" fmla="*/ 63 h 615"/>
                        <a:gd name="T8" fmla="*/ 489 w 1074"/>
                        <a:gd name="T9" fmla="*/ 153 h 615"/>
                        <a:gd name="T10" fmla="*/ 291 w 1074"/>
                        <a:gd name="T11" fmla="*/ 294 h 615"/>
                        <a:gd name="T12" fmla="*/ 174 w 1074"/>
                        <a:gd name="T13" fmla="*/ 327 h 615"/>
                        <a:gd name="T14" fmla="*/ 102 w 1074"/>
                        <a:gd name="T15" fmla="*/ 363 h 615"/>
                        <a:gd name="T16" fmla="*/ 54 w 1074"/>
                        <a:gd name="T17" fmla="*/ 396 h 615"/>
                        <a:gd name="T18" fmla="*/ 24 w 1074"/>
                        <a:gd name="T19" fmla="*/ 429 h 615"/>
                        <a:gd name="T20" fmla="*/ 0 w 1074"/>
                        <a:gd name="T21" fmla="*/ 477 h 615"/>
                        <a:gd name="T22" fmla="*/ 9 w 1074"/>
                        <a:gd name="T23" fmla="*/ 546 h 615"/>
                        <a:gd name="T24" fmla="*/ 45 w 1074"/>
                        <a:gd name="T25" fmla="*/ 573 h 615"/>
                        <a:gd name="T26" fmla="*/ 90 w 1074"/>
                        <a:gd name="T27" fmla="*/ 594 h 615"/>
                        <a:gd name="T28" fmla="*/ 138 w 1074"/>
                        <a:gd name="T29" fmla="*/ 609 h 615"/>
                        <a:gd name="T30" fmla="*/ 210 w 1074"/>
                        <a:gd name="T31" fmla="*/ 615 h 615"/>
                        <a:gd name="T32" fmla="*/ 276 w 1074"/>
                        <a:gd name="T33" fmla="*/ 606 h 615"/>
                        <a:gd name="T34" fmla="*/ 339 w 1074"/>
                        <a:gd name="T35" fmla="*/ 588 h 615"/>
                        <a:gd name="T36" fmla="*/ 399 w 1074"/>
                        <a:gd name="T37" fmla="*/ 564 h 615"/>
                        <a:gd name="T38" fmla="*/ 447 w 1074"/>
                        <a:gd name="T39" fmla="*/ 534 h 615"/>
                        <a:gd name="T40" fmla="*/ 579 w 1074"/>
                        <a:gd name="T41" fmla="*/ 423 h 615"/>
                        <a:gd name="T42" fmla="*/ 813 w 1074"/>
                        <a:gd name="T43" fmla="*/ 306 h 615"/>
                        <a:gd name="T44" fmla="*/ 1074 w 1074"/>
                        <a:gd name="T45" fmla="*/ 123 h 615"/>
                        <a:gd name="T46" fmla="*/ 1011 w 1074"/>
                        <a:gd name="T47" fmla="*/ 63 h 615"/>
                        <a:gd name="T48" fmla="*/ 942 w 1074"/>
                        <a:gd name="T49" fmla="*/ 18 h 615"/>
                        <a:gd name="T50" fmla="*/ 894 w 1074"/>
                        <a:gd name="T51" fmla="*/ 3 h 615"/>
                        <a:gd name="T52" fmla="*/ 837 w 1074"/>
                        <a:gd name="T53" fmla="*/ 0 h 615"/>
                        <a:gd name="T54" fmla="*/ 767 w 1074"/>
                        <a:gd name="T55" fmla="*/ 3 h 61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074" h="615">
                          <a:moveTo>
                            <a:pt x="767" y="3"/>
                          </a:moveTo>
                          <a:lnTo>
                            <a:pt x="711" y="12"/>
                          </a:lnTo>
                          <a:lnTo>
                            <a:pt x="662" y="26"/>
                          </a:lnTo>
                          <a:lnTo>
                            <a:pt x="594" y="63"/>
                          </a:lnTo>
                          <a:lnTo>
                            <a:pt x="489" y="153"/>
                          </a:lnTo>
                          <a:lnTo>
                            <a:pt x="291" y="294"/>
                          </a:lnTo>
                          <a:lnTo>
                            <a:pt x="174" y="327"/>
                          </a:lnTo>
                          <a:lnTo>
                            <a:pt x="102" y="363"/>
                          </a:lnTo>
                          <a:lnTo>
                            <a:pt x="54" y="396"/>
                          </a:lnTo>
                          <a:lnTo>
                            <a:pt x="24" y="429"/>
                          </a:lnTo>
                          <a:lnTo>
                            <a:pt x="0" y="477"/>
                          </a:lnTo>
                          <a:lnTo>
                            <a:pt x="9" y="546"/>
                          </a:lnTo>
                          <a:lnTo>
                            <a:pt x="45" y="573"/>
                          </a:lnTo>
                          <a:lnTo>
                            <a:pt x="90" y="594"/>
                          </a:lnTo>
                          <a:lnTo>
                            <a:pt x="138" y="609"/>
                          </a:lnTo>
                          <a:lnTo>
                            <a:pt x="210" y="615"/>
                          </a:lnTo>
                          <a:lnTo>
                            <a:pt x="276" y="606"/>
                          </a:lnTo>
                          <a:lnTo>
                            <a:pt x="339" y="588"/>
                          </a:lnTo>
                          <a:lnTo>
                            <a:pt x="399" y="564"/>
                          </a:lnTo>
                          <a:lnTo>
                            <a:pt x="447" y="534"/>
                          </a:lnTo>
                          <a:lnTo>
                            <a:pt x="579" y="423"/>
                          </a:lnTo>
                          <a:lnTo>
                            <a:pt x="813" y="306"/>
                          </a:lnTo>
                          <a:lnTo>
                            <a:pt x="1074" y="123"/>
                          </a:lnTo>
                          <a:lnTo>
                            <a:pt x="1011" y="63"/>
                          </a:lnTo>
                          <a:lnTo>
                            <a:pt x="942" y="18"/>
                          </a:lnTo>
                          <a:lnTo>
                            <a:pt x="894" y="3"/>
                          </a:lnTo>
                          <a:lnTo>
                            <a:pt x="837" y="0"/>
                          </a:lnTo>
                          <a:lnTo>
                            <a:pt x="767" y="3"/>
                          </a:lnTo>
                          <a:close/>
                        </a:path>
                      </a:pathLst>
                    </a:custGeom>
                    <a:gradFill rotWithShape="1">
                      <a:gsLst>
                        <a:gs pos="0">
                          <a:srgbClr val="595959"/>
                        </a:gs>
                        <a:gs pos="50000">
                          <a:srgbClr val="C0C0C0"/>
                        </a:gs>
                        <a:gs pos="100000">
                          <a:srgbClr val="595959"/>
                        </a:gs>
                      </a:gsLst>
                      <a:lin ang="5400000" scaled="1"/>
                    </a:gradFill>
                    <a:ln w="28575" cmpd="sng">
                      <a:solidFill>
                        <a:schemeClr val="accent1"/>
                      </a:solidFill>
                      <a:round/>
                      <a:headEnd/>
                      <a:tailEnd/>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38" name="Freeform 349"/>
                    <p:cNvSpPr>
                      <a:spLocks/>
                    </p:cNvSpPr>
                    <p:nvPr/>
                  </p:nvSpPr>
                  <p:spPr bwMode="auto">
                    <a:xfrm>
                      <a:off x="5670" y="9119"/>
                      <a:ext cx="1098" cy="615"/>
                    </a:xfrm>
                    <a:custGeom>
                      <a:avLst/>
                      <a:gdLst>
                        <a:gd name="T0" fmla="*/ 795 w 1098"/>
                        <a:gd name="T1" fmla="*/ 6 h 615"/>
                        <a:gd name="T2" fmla="*/ 738 w 1098"/>
                        <a:gd name="T3" fmla="*/ 18 h 615"/>
                        <a:gd name="T4" fmla="*/ 687 w 1098"/>
                        <a:gd name="T5" fmla="*/ 42 h 615"/>
                        <a:gd name="T6" fmla="*/ 333 w 1098"/>
                        <a:gd name="T7" fmla="*/ 288 h 615"/>
                        <a:gd name="T8" fmla="*/ 234 w 1098"/>
                        <a:gd name="T9" fmla="*/ 321 h 615"/>
                        <a:gd name="T10" fmla="*/ 171 w 1098"/>
                        <a:gd name="T11" fmla="*/ 348 h 615"/>
                        <a:gd name="T12" fmla="*/ 120 w 1098"/>
                        <a:gd name="T13" fmla="*/ 372 h 615"/>
                        <a:gd name="T14" fmla="*/ 72 w 1098"/>
                        <a:gd name="T15" fmla="*/ 408 h 615"/>
                        <a:gd name="T16" fmla="*/ 24 w 1098"/>
                        <a:gd name="T17" fmla="*/ 456 h 615"/>
                        <a:gd name="T18" fmla="*/ 0 w 1098"/>
                        <a:gd name="T19" fmla="*/ 501 h 615"/>
                        <a:gd name="T20" fmla="*/ 42 w 1098"/>
                        <a:gd name="T21" fmla="*/ 546 h 615"/>
                        <a:gd name="T22" fmla="*/ 111 w 1098"/>
                        <a:gd name="T23" fmla="*/ 594 h 615"/>
                        <a:gd name="T24" fmla="*/ 168 w 1098"/>
                        <a:gd name="T25" fmla="*/ 606 h 615"/>
                        <a:gd name="T26" fmla="*/ 246 w 1098"/>
                        <a:gd name="T27" fmla="*/ 615 h 615"/>
                        <a:gd name="T28" fmla="*/ 330 w 1098"/>
                        <a:gd name="T29" fmla="*/ 606 h 615"/>
                        <a:gd name="T30" fmla="*/ 393 w 1098"/>
                        <a:gd name="T31" fmla="*/ 591 h 615"/>
                        <a:gd name="T32" fmla="*/ 443 w 1098"/>
                        <a:gd name="T33" fmla="*/ 569 h 615"/>
                        <a:gd name="T34" fmla="*/ 534 w 1098"/>
                        <a:gd name="T35" fmla="*/ 522 h 615"/>
                        <a:gd name="T36" fmla="*/ 585 w 1098"/>
                        <a:gd name="T37" fmla="*/ 486 h 615"/>
                        <a:gd name="T38" fmla="*/ 894 w 1098"/>
                        <a:gd name="T39" fmla="*/ 285 h 615"/>
                        <a:gd name="T40" fmla="*/ 1098 w 1098"/>
                        <a:gd name="T41" fmla="*/ 144 h 615"/>
                        <a:gd name="T42" fmla="*/ 1059 w 1098"/>
                        <a:gd name="T43" fmla="*/ 90 h 615"/>
                        <a:gd name="T44" fmla="*/ 1020 w 1098"/>
                        <a:gd name="T45" fmla="*/ 51 h 615"/>
                        <a:gd name="T46" fmla="*/ 969 w 1098"/>
                        <a:gd name="T47" fmla="*/ 21 h 615"/>
                        <a:gd name="T48" fmla="*/ 908 w 1098"/>
                        <a:gd name="T49" fmla="*/ 6 h 615"/>
                        <a:gd name="T50" fmla="*/ 852 w 1098"/>
                        <a:gd name="T51" fmla="*/ 0 h 615"/>
                        <a:gd name="T52" fmla="*/ 795 w 1098"/>
                        <a:gd name="T53" fmla="*/ 6 h 6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098" h="615">
                          <a:moveTo>
                            <a:pt x="795" y="6"/>
                          </a:moveTo>
                          <a:lnTo>
                            <a:pt x="738" y="18"/>
                          </a:lnTo>
                          <a:lnTo>
                            <a:pt x="687" y="42"/>
                          </a:lnTo>
                          <a:lnTo>
                            <a:pt x="333" y="288"/>
                          </a:lnTo>
                          <a:lnTo>
                            <a:pt x="234" y="321"/>
                          </a:lnTo>
                          <a:lnTo>
                            <a:pt x="171" y="348"/>
                          </a:lnTo>
                          <a:lnTo>
                            <a:pt x="120" y="372"/>
                          </a:lnTo>
                          <a:lnTo>
                            <a:pt x="72" y="408"/>
                          </a:lnTo>
                          <a:lnTo>
                            <a:pt x="24" y="456"/>
                          </a:lnTo>
                          <a:lnTo>
                            <a:pt x="0" y="501"/>
                          </a:lnTo>
                          <a:lnTo>
                            <a:pt x="42" y="546"/>
                          </a:lnTo>
                          <a:lnTo>
                            <a:pt x="111" y="594"/>
                          </a:lnTo>
                          <a:lnTo>
                            <a:pt x="168" y="606"/>
                          </a:lnTo>
                          <a:lnTo>
                            <a:pt x="246" y="615"/>
                          </a:lnTo>
                          <a:lnTo>
                            <a:pt x="330" y="606"/>
                          </a:lnTo>
                          <a:lnTo>
                            <a:pt x="393" y="591"/>
                          </a:lnTo>
                          <a:lnTo>
                            <a:pt x="443" y="569"/>
                          </a:lnTo>
                          <a:lnTo>
                            <a:pt x="534" y="522"/>
                          </a:lnTo>
                          <a:lnTo>
                            <a:pt x="585" y="486"/>
                          </a:lnTo>
                          <a:lnTo>
                            <a:pt x="894" y="285"/>
                          </a:lnTo>
                          <a:lnTo>
                            <a:pt x="1098" y="144"/>
                          </a:lnTo>
                          <a:lnTo>
                            <a:pt x="1059" y="90"/>
                          </a:lnTo>
                          <a:lnTo>
                            <a:pt x="1020" y="51"/>
                          </a:lnTo>
                          <a:lnTo>
                            <a:pt x="969" y="21"/>
                          </a:lnTo>
                          <a:lnTo>
                            <a:pt x="908" y="6"/>
                          </a:lnTo>
                          <a:lnTo>
                            <a:pt x="852" y="0"/>
                          </a:lnTo>
                          <a:lnTo>
                            <a:pt x="795" y="6"/>
                          </a:lnTo>
                          <a:close/>
                        </a:path>
                      </a:pathLst>
                    </a:custGeom>
                    <a:gradFill rotWithShape="1">
                      <a:gsLst>
                        <a:gs pos="0">
                          <a:srgbClr val="595959"/>
                        </a:gs>
                        <a:gs pos="50000">
                          <a:srgbClr val="C0C0C0"/>
                        </a:gs>
                        <a:gs pos="100000">
                          <a:srgbClr val="595959"/>
                        </a:gs>
                      </a:gsLst>
                      <a:lin ang="5400000" scaled="1"/>
                    </a:gradFill>
                    <a:ln w="28575" cmpd="sng">
                      <a:solidFill>
                        <a:schemeClr val="accent1"/>
                      </a:solidFill>
                      <a:round/>
                      <a:headEnd/>
                      <a:tailEnd/>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39" name="Freeform 350"/>
                    <p:cNvSpPr>
                      <a:spLocks/>
                    </p:cNvSpPr>
                    <p:nvPr/>
                  </p:nvSpPr>
                  <p:spPr bwMode="auto">
                    <a:xfrm>
                      <a:off x="6270" y="9114"/>
                      <a:ext cx="1074" cy="615"/>
                    </a:xfrm>
                    <a:custGeom>
                      <a:avLst/>
                      <a:gdLst>
                        <a:gd name="T0" fmla="*/ 767 w 1074"/>
                        <a:gd name="T1" fmla="*/ 3 h 615"/>
                        <a:gd name="T2" fmla="*/ 711 w 1074"/>
                        <a:gd name="T3" fmla="*/ 12 h 615"/>
                        <a:gd name="T4" fmla="*/ 662 w 1074"/>
                        <a:gd name="T5" fmla="*/ 26 h 615"/>
                        <a:gd name="T6" fmla="*/ 594 w 1074"/>
                        <a:gd name="T7" fmla="*/ 63 h 615"/>
                        <a:gd name="T8" fmla="*/ 489 w 1074"/>
                        <a:gd name="T9" fmla="*/ 153 h 615"/>
                        <a:gd name="T10" fmla="*/ 291 w 1074"/>
                        <a:gd name="T11" fmla="*/ 294 h 615"/>
                        <a:gd name="T12" fmla="*/ 174 w 1074"/>
                        <a:gd name="T13" fmla="*/ 327 h 615"/>
                        <a:gd name="T14" fmla="*/ 102 w 1074"/>
                        <a:gd name="T15" fmla="*/ 363 h 615"/>
                        <a:gd name="T16" fmla="*/ 54 w 1074"/>
                        <a:gd name="T17" fmla="*/ 396 h 615"/>
                        <a:gd name="T18" fmla="*/ 24 w 1074"/>
                        <a:gd name="T19" fmla="*/ 429 h 615"/>
                        <a:gd name="T20" fmla="*/ 0 w 1074"/>
                        <a:gd name="T21" fmla="*/ 477 h 615"/>
                        <a:gd name="T22" fmla="*/ 9 w 1074"/>
                        <a:gd name="T23" fmla="*/ 546 h 615"/>
                        <a:gd name="T24" fmla="*/ 45 w 1074"/>
                        <a:gd name="T25" fmla="*/ 573 h 615"/>
                        <a:gd name="T26" fmla="*/ 90 w 1074"/>
                        <a:gd name="T27" fmla="*/ 594 h 615"/>
                        <a:gd name="T28" fmla="*/ 138 w 1074"/>
                        <a:gd name="T29" fmla="*/ 609 h 615"/>
                        <a:gd name="T30" fmla="*/ 210 w 1074"/>
                        <a:gd name="T31" fmla="*/ 615 h 615"/>
                        <a:gd name="T32" fmla="*/ 276 w 1074"/>
                        <a:gd name="T33" fmla="*/ 606 h 615"/>
                        <a:gd name="T34" fmla="*/ 339 w 1074"/>
                        <a:gd name="T35" fmla="*/ 588 h 615"/>
                        <a:gd name="T36" fmla="*/ 399 w 1074"/>
                        <a:gd name="T37" fmla="*/ 564 h 615"/>
                        <a:gd name="T38" fmla="*/ 447 w 1074"/>
                        <a:gd name="T39" fmla="*/ 534 h 615"/>
                        <a:gd name="T40" fmla="*/ 579 w 1074"/>
                        <a:gd name="T41" fmla="*/ 423 h 615"/>
                        <a:gd name="T42" fmla="*/ 813 w 1074"/>
                        <a:gd name="T43" fmla="*/ 306 h 615"/>
                        <a:gd name="T44" fmla="*/ 1074 w 1074"/>
                        <a:gd name="T45" fmla="*/ 123 h 615"/>
                        <a:gd name="T46" fmla="*/ 1011 w 1074"/>
                        <a:gd name="T47" fmla="*/ 63 h 615"/>
                        <a:gd name="T48" fmla="*/ 942 w 1074"/>
                        <a:gd name="T49" fmla="*/ 18 h 615"/>
                        <a:gd name="T50" fmla="*/ 894 w 1074"/>
                        <a:gd name="T51" fmla="*/ 3 h 615"/>
                        <a:gd name="T52" fmla="*/ 837 w 1074"/>
                        <a:gd name="T53" fmla="*/ 0 h 615"/>
                        <a:gd name="T54" fmla="*/ 767 w 1074"/>
                        <a:gd name="T55" fmla="*/ 3 h 61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074" h="615">
                          <a:moveTo>
                            <a:pt x="767" y="3"/>
                          </a:moveTo>
                          <a:lnTo>
                            <a:pt x="711" y="12"/>
                          </a:lnTo>
                          <a:lnTo>
                            <a:pt x="662" y="26"/>
                          </a:lnTo>
                          <a:lnTo>
                            <a:pt x="594" y="63"/>
                          </a:lnTo>
                          <a:lnTo>
                            <a:pt x="489" y="153"/>
                          </a:lnTo>
                          <a:lnTo>
                            <a:pt x="291" y="294"/>
                          </a:lnTo>
                          <a:lnTo>
                            <a:pt x="174" y="327"/>
                          </a:lnTo>
                          <a:lnTo>
                            <a:pt x="102" y="363"/>
                          </a:lnTo>
                          <a:lnTo>
                            <a:pt x="54" y="396"/>
                          </a:lnTo>
                          <a:lnTo>
                            <a:pt x="24" y="429"/>
                          </a:lnTo>
                          <a:lnTo>
                            <a:pt x="0" y="477"/>
                          </a:lnTo>
                          <a:lnTo>
                            <a:pt x="9" y="546"/>
                          </a:lnTo>
                          <a:lnTo>
                            <a:pt x="45" y="573"/>
                          </a:lnTo>
                          <a:lnTo>
                            <a:pt x="90" y="594"/>
                          </a:lnTo>
                          <a:lnTo>
                            <a:pt x="138" y="609"/>
                          </a:lnTo>
                          <a:lnTo>
                            <a:pt x="210" y="615"/>
                          </a:lnTo>
                          <a:lnTo>
                            <a:pt x="276" y="606"/>
                          </a:lnTo>
                          <a:lnTo>
                            <a:pt x="339" y="588"/>
                          </a:lnTo>
                          <a:lnTo>
                            <a:pt x="399" y="564"/>
                          </a:lnTo>
                          <a:lnTo>
                            <a:pt x="447" y="534"/>
                          </a:lnTo>
                          <a:lnTo>
                            <a:pt x="579" y="423"/>
                          </a:lnTo>
                          <a:lnTo>
                            <a:pt x="813" y="306"/>
                          </a:lnTo>
                          <a:lnTo>
                            <a:pt x="1074" y="123"/>
                          </a:lnTo>
                          <a:lnTo>
                            <a:pt x="1011" y="63"/>
                          </a:lnTo>
                          <a:lnTo>
                            <a:pt x="942" y="18"/>
                          </a:lnTo>
                          <a:lnTo>
                            <a:pt x="894" y="3"/>
                          </a:lnTo>
                          <a:lnTo>
                            <a:pt x="837" y="0"/>
                          </a:lnTo>
                          <a:lnTo>
                            <a:pt x="767" y="3"/>
                          </a:lnTo>
                          <a:close/>
                        </a:path>
                      </a:pathLst>
                    </a:custGeom>
                    <a:gradFill rotWithShape="1">
                      <a:gsLst>
                        <a:gs pos="0">
                          <a:srgbClr val="595959"/>
                        </a:gs>
                        <a:gs pos="50000">
                          <a:srgbClr val="C0C0C0"/>
                        </a:gs>
                        <a:gs pos="100000">
                          <a:srgbClr val="595959"/>
                        </a:gs>
                      </a:gsLst>
                      <a:lin ang="5400000" scaled="1"/>
                    </a:gradFill>
                    <a:ln w="28575" cmpd="sng">
                      <a:solidFill>
                        <a:schemeClr val="accent1"/>
                      </a:solidFill>
                      <a:round/>
                      <a:headEnd/>
                      <a:tailEnd/>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40" name="Freeform 351"/>
                    <p:cNvSpPr>
                      <a:spLocks/>
                    </p:cNvSpPr>
                    <p:nvPr/>
                  </p:nvSpPr>
                  <p:spPr bwMode="auto">
                    <a:xfrm>
                      <a:off x="6777" y="9087"/>
                      <a:ext cx="1089" cy="615"/>
                    </a:xfrm>
                    <a:custGeom>
                      <a:avLst/>
                      <a:gdLst>
                        <a:gd name="T0" fmla="*/ 786 w 1089"/>
                        <a:gd name="T1" fmla="*/ 6 h 615"/>
                        <a:gd name="T2" fmla="*/ 741 w 1089"/>
                        <a:gd name="T3" fmla="*/ 18 h 615"/>
                        <a:gd name="T4" fmla="*/ 696 w 1089"/>
                        <a:gd name="T5" fmla="*/ 44 h 615"/>
                        <a:gd name="T6" fmla="*/ 321 w 1089"/>
                        <a:gd name="T7" fmla="*/ 306 h 615"/>
                        <a:gd name="T8" fmla="*/ 240 w 1089"/>
                        <a:gd name="T9" fmla="*/ 339 h 615"/>
                        <a:gd name="T10" fmla="*/ 174 w 1089"/>
                        <a:gd name="T11" fmla="*/ 360 h 615"/>
                        <a:gd name="T12" fmla="*/ 117 w 1089"/>
                        <a:gd name="T13" fmla="*/ 384 h 615"/>
                        <a:gd name="T14" fmla="*/ 72 w 1089"/>
                        <a:gd name="T15" fmla="*/ 411 h 615"/>
                        <a:gd name="T16" fmla="*/ 27 w 1089"/>
                        <a:gd name="T17" fmla="*/ 456 h 615"/>
                        <a:gd name="T18" fmla="*/ 0 w 1089"/>
                        <a:gd name="T19" fmla="*/ 510 h 615"/>
                        <a:gd name="T20" fmla="*/ 33 w 1089"/>
                        <a:gd name="T21" fmla="*/ 546 h 615"/>
                        <a:gd name="T22" fmla="*/ 102 w 1089"/>
                        <a:gd name="T23" fmla="*/ 594 h 615"/>
                        <a:gd name="T24" fmla="*/ 159 w 1089"/>
                        <a:gd name="T25" fmla="*/ 606 h 615"/>
                        <a:gd name="T26" fmla="*/ 237 w 1089"/>
                        <a:gd name="T27" fmla="*/ 615 h 615"/>
                        <a:gd name="T28" fmla="*/ 321 w 1089"/>
                        <a:gd name="T29" fmla="*/ 606 h 615"/>
                        <a:gd name="T30" fmla="*/ 384 w 1089"/>
                        <a:gd name="T31" fmla="*/ 591 h 615"/>
                        <a:gd name="T32" fmla="*/ 434 w 1089"/>
                        <a:gd name="T33" fmla="*/ 569 h 615"/>
                        <a:gd name="T34" fmla="*/ 525 w 1089"/>
                        <a:gd name="T35" fmla="*/ 522 h 615"/>
                        <a:gd name="T36" fmla="*/ 576 w 1089"/>
                        <a:gd name="T37" fmla="*/ 486 h 615"/>
                        <a:gd name="T38" fmla="*/ 885 w 1089"/>
                        <a:gd name="T39" fmla="*/ 294 h 615"/>
                        <a:gd name="T40" fmla="*/ 1089 w 1089"/>
                        <a:gd name="T41" fmla="*/ 144 h 615"/>
                        <a:gd name="T42" fmla="*/ 1050 w 1089"/>
                        <a:gd name="T43" fmla="*/ 90 h 615"/>
                        <a:gd name="T44" fmla="*/ 1011 w 1089"/>
                        <a:gd name="T45" fmla="*/ 51 h 615"/>
                        <a:gd name="T46" fmla="*/ 960 w 1089"/>
                        <a:gd name="T47" fmla="*/ 21 h 615"/>
                        <a:gd name="T48" fmla="*/ 899 w 1089"/>
                        <a:gd name="T49" fmla="*/ 6 h 615"/>
                        <a:gd name="T50" fmla="*/ 843 w 1089"/>
                        <a:gd name="T51" fmla="*/ 0 h 615"/>
                        <a:gd name="T52" fmla="*/ 786 w 1089"/>
                        <a:gd name="T53" fmla="*/ 6 h 6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089" h="615">
                          <a:moveTo>
                            <a:pt x="786" y="6"/>
                          </a:moveTo>
                          <a:lnTo>
                            <a:pt x="741" y="18"/>
                          </a:lnTo>
                          <a:lnTo>
                            <a:pt x="696" y="44"/>
                          </a:lnTo>
                          <a:lnTo>
                            <a:pt x="321" y="306"/>
                          </a:lnTo>
                          <a:lnTo>
                            <a:pt x="240" y="339"/>
                          </a:lnTo>
                          <a:lnTo>
                            <a:pt x="174" y="360"/>
                          </a:lnTo>
                          <a:lnTo>
                            <a:pt x="117" y="384"/>
                          </a:lnTo>
                          <a:lnTo>
                            <a:pt x="72" y="411"/>
                          </a:lnTo>
                          <a:lnTo>
                            <a:pt x="27" y="456"/>
                          </a:lnTo>
                          <a:lnTo>
                            <a:pt x="0" y="510"/>
                          </a:lnTo>
                          <a:lnTo>
                            <a:pt x="33" y="546"/>
                          </a:lnTo>
                          <a:lnTo>
                            <a:pt x="102" y="594"/>
                          </a:lnTo>
                          <a:lnTo>
                            <a:pt x="159" y="606"/>
                          </a:lnTo>
                          <a:lnTo>
                            <a:pt x="237" y="615"/>
                          </a:lnTo>
                          <a:lnTo>
                            <a:pt x="321" y="606"/>
                          </a:lnTo>
                          <a:lnTo>
                            <a:pt x="384" y="591"/>
                          </a:lnTo>
                          <a:lnTo>
                            <a:pt x="434" y="569"/>
                          </a:lnTo>
                          <a:lnTo>
                            <a:pt x="525" y="522"/>
                          </a:lnTo>
                          <a:lnTo>
                            <a:pt x="576" y="486"/>
                          </a:lnTo>
                          <a:lnTo>
                            <a:pt x="885" y="294"/>
                          </a:lnTo>
                          <a:lnTo>
                            <a:pt x="1089" y="144"/>
                          </a:lnTo>
                          <a:lnTo>
                            <a:pt x="1050" y="90"/>
                          </a:lnTo>
                          <a:lnTo>
                            <a:pt x="1011" y="51"/>
                          </a:lnTo>
                          <a:lnTo>
                            <a:pt x="960" y="21"/>
                          </a:lnTo>
                          <a:lnTo>
                            <a:pt x="899" y="6"/>
                          </a:lnTo>
                          <a:lnTo>
                            <a:pt x="843" y="0"/>
                          </a:lnTo>
                          <a:lnTo>
                            <a:pt x="786" y="6"/>
                          </a:lnTo>
                          <a:close/>
                        </a:path>
                      </a:pathLst>
                    </a:custGeom>
                    <a:gradFill rotWithShape="1">
                      <a:gsLst>
                        <a:gs pos="0">
                          <a:srgbClr val="595959"/>
                        </a:gs>
                        <a:gs pos="50000">
                          <a:srgbClr val="C0C0C0"/>
                        </a:gs>
                        <a:gs pos="100000">
                          <a:srgbClr val="595959"/>
                        </a:gs>
                      </a:gsLst>
                      <a:lin ang="5400000" scaled="1"/>
                    </a:gradFill>
                    <a:ln w="28575" cmpd="sng">
                      <a:solidFill>
                        <a:schemeClr val="accent1"/>
                      </a:solidFill>
                      <a:round/>
                      <a:headEnd/>
                      <a:tailEnd/>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41" name="Freeform 352"/>
                    <p:cNvSpPr>
                      <a:spLocks/>
                    </p:cNvSpPr>
                    <p:nvPr/>
                  </p:nvSpPr>
                  <p:spPr bwMode="auto">
                    <a:xfrm>
                      <a:off x="7344" y="9102"/>
                      <a:ext cx="1074" cy="615"/>
                    </a:xfrm>
                    <a:custGeom>
                      <a:avLst/>
                      <a:gdLst>
                        <a:gd name="T0" fmla="*/ 767 w 1074"/>
                        <a:gd name="T1" fmla="*/ 3 h 615"/>
                        <a:gd name="T2" fmla="*/ 711 w 1074"/>
                        <a:gd name="T3" fmla="*/ 12 h 615"/>
                        <a:gd name="T4" fmla="*/ 662 w 1074"/>
                        <a:gd name="T5" fmla="*/ 26 h 615"/>
                        <a:gd name="T6" fmla="*/ 594 w 1074"/>
                        <a:gd name="T7" fmla="*/ 63 h 615"/>
                        <a:gd name="T8" fmla="*/ 489 w 1074"/>
                        <a:gd name="T9" fmla="*/ 153 h 615"/>
                        <a:gd name="T10" fmla="*/ 294 w 1074"/>
                        <a:gd name="T11" fmla="*/ 291 h 615"/>
                        <a:gd name="T12" fmla="*/ 174 w 1074"/>
                        <a:gd name="T13" fmla="*/ 327 h 615"/>
                        <a:gd name="T14" fmla="*/ 102 w 1074"/>
                        <a:gd name="T15" fmla="*/ 363 h 615"/>
                        <a:gd name="T16" fmla="*/ 54 w 1074"/>
                        <a:gd name="T17" fmla="*/ 396 h 615"/>
                        <a:gd name="T18" fmla="*/ 24 w 1074"/>
                        <a:gd name="T19" fmla="*/ 429 h 615"/>
                        <a:gd name="T20" fmla="*/ 0 w 1074"/>
                        <a:gd name="T21" fmla="*/ 477 h 615"/>
                        <a:gd name="T22" fmla="*/ 9 w 1074"/>
                        <a:gd name="T23" fmla="*/ 546 h 615"/>
                        <a:gd name="T24" fmla="*/ 45 w 1074"/>
                        <a:gd name="T25" fmla="*/ 573 h 615"/>
                        <a:gd name="T26" fmla="*/ 90 w 1074"/>
                        <a:gd name="T27" fmla="*/ 594 h 615"/>
                        <a:gd name="T28" fmla="*/ 138 w 1074"/>
                        <a:gd name="T29" fmla="*/ 609 h 615"/>
                        <a:gd name="T30" fmla="*/ 210 w 1074"/>
                        <a:gd name="T31" fmla="*/ 615 h 615"/>
                        <a:gd name="T32" fmla="*/ 276 w 1074"/>
                        <a:gd name="T33" fmla="*/ 606 h 615"/>
                        <a:gd name="T34" fmla="*/ 339 w 1074"/>
                        <a:gd name="T35" fmla="*/ 588 h 615"/>
                        <a:gd name="T36" fmla="*/ 399 w 1074"/>
                        <a:gd name="T37" fmla="*/ 564 h 615"/>
                        <a:gd name="T38" fmla="*/ 447 w 1074"/>
                        <a:gd name="T39" fmla="*/ 534 h 615"/>
                        <a:gd name="T40" fmla="*/ 579 w 1074"/>
                        <a:gd name="T41" fmla="*/ 423 h 615"/>
                        <a:gd name="T42" fmla="*/ 813 w 1074"/>
                        <a:gd name="T43" fmla="*/ 306 h 615"/>
                        <a:gd name="T44" fmla="*/ 1074 w 1074"/>
                        <a:gd name="T45" fmla="*/ 123 h 615"/>
                        <a:gd name="T46" fmla="*/ 1011 w 1074"/>
                        <a:gd name="T47" fmla="*/ 63 h 615"/>
                        <a:gd name="T48" fmla="*/ 942 w 1074"/>
                        <a:gd name="T49" fmla="*/ 18 h 615"/>
                        <a:gd name="T50" fmla="*/ 894 w 1074"/>
                        <a:gd name="T51" fmla="*/ 3 h 615"/>
                        <a:gd name="T52" fmla="*/ 837 w 1074"/>
                        <a:gd name="T53" fmla="*/ 0 h 615"/>
                        <a:gd name="T54" fmla="*/ 767 w 1074"/>
                        <a:gd name="T55" fmla="*/ 3 h 61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074" h="615">
                          <a:moveTo>
                            <a:pt x="767" y="3"/>
                          </a:moveTo>
                          <a:lnTo>
                            <a:pt x="711" y="12"/>
                          </a:lnTo>
                          <a:lnTo>
                            <a:pt x="662" y="26"/>
                          </a:lnTo>
                          <a:lnTo>
                            <a:pt x="594" y="63"/>
                          </a:lnTo>
                          <a:lnTo>
                            <a:pt x="489" y="153"/>
                          </a:lnTo>
                          <a:lnTo>
                            <a:pt x="294" y="291"/>
                          </a:lnTo>
                          <a:lnTo>
                            <a:pt x="174" y="327"/>
                          </a:lnTo>
                          <a:lnTo>
                            <a:pt x="102" y="363"/>
                          </a:lnTo>
                          <a:lnTo>
                            <a:pt x="54" y="396"/>
                          </a:lnTo>
                          <a:lnTo>
                            <a:pt x="24" y="429"/>
                          </a:lnTo>
                          <a:lnTo>
                            <a:pt x="0" y="477"/>
                          </a:lnTo>
                          <a:lnTo>
                            <a:pt x="9" y="546"/>
                          </a:lnTo>
                          <a:lnTo>
                            <a:pt x="45" y="573"/>
                          </a:lnTo>
                          <a:lnTo>
                            <a:pt x="90" y="594"/>
                          </a:lnTo>
                          <a:lnTo>
                            <a:pt x="138" y="609"/>
                          </a:lnTo>
                          <a:lnTo>
                            <a:pt x="210" y="615"/>
                          </a:lnTo>
                          <a:lnTo>
                            <a:pt x="276" y="606"/>
                          </a:lnTo>
                          <a:lnTo>
                            <a:pt x="339" y="588"/>
                          </a:lnTo>
                          <a:lnTo>
                            <a:pt x="399" y="564"/>
                          </a:lnTo>
                          <a:lnTo>
                            <a:pt x="447" y="534"/>
                          </a:lnTo>
                          <a:lnTo>
                            <a:pt x="579" y="423"/>
                          </a:lnTo>
                          <a:lnTo>
                            <a:pt x="813" y="306"/>
                          </a:lnTo>
                          <a:lnTo>
                            <a:pt x="1074" y="123"/>
                          </a:lnTo>
                          <a:lnTo>
                            <a:pt x="1011" y="63"/>
                          </a:lnTo>
                          <a:lnTo>
                            <a:pt x="942" y="18"/>
                          </a:lnTo>
                          <a:lnTo>
                            <a:pt x="894" y="3"/>
                          </a:lnTo>
                          <a:lnTo>
                            <a:pt x="837" y="0"/>
                          </a:lnTo>
                          <a:lnTo>
                            <a:pt x="767" y="3"/>
                          </a:lnTo>
                          <a:close/>
                        </a:path>
                      </a:pathLst>
                    </a:custGeom>
                    <a:gradFill rotWithShape="1">
                      <a:gsLst>
                        <a:gs pos="0">
                          <a:srgbClr val="595959"/>
                        </a:gs>
                        <a:gs pos="50000">
                          <a:srgbClr val="C0C0C0"/>
                        </a:gs>
                        <a:gs pos="100000">
                          <a:srgbClr val="595959"/>
                        </a:gs>
                      </a:gsLst>
                      <a:lin ang="5400000" scaled="1"/>
                    </a:gradFill>
                    <a:ln w="28575" cmpd="sng">
                      <a:solidFill>
                        <a:schemeClr val="accent1"/>
                      </a:solidFill>
                      <a:round/>
                      <a:headEnd/>
                      <a:tailEnd/>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42" name="Freeform 353"/>
                    <p:cNvSpPr>
                      <a:spLocks/>
                    </p:cNvSpPr>
                    <p:nvPr/>
                  </p:nvSpPr>
                  <p:spPr bwMode="auto">
                    <a:xfrm>
                      <a:off x="7866" y="9084"/>
                      <a:ext cx="1158" cy="624"/>
                    </a:xfrm>
                    <a:custGeom>
                      <a:avLst/>
                      <a:gdLst>
                        <a:gd name="T0" fmla="*/ 803 w 1158"/>
                        <a:gd name="T1" fmla="*/ 3 h 624"/>
                        <a:gd name="T2" fmla="*/ 720 w 1158"/>
                        <a:gd name="T3" fmla="*/ 26 h 624"/>
                        <a:gd name="T4" fmla="*/ 666 w 1158"/>
                        <a:gd name="T5" fmla="*/ 57 h 624"/>
                        <a:gd name="T6" fmla="*/ 609 w 1158"/>
                        <a:gd name="T7" fmla="*/ 96 h 624"/>
                        <a:gd name="T8" fmla="*/ 309 w 1158"/>
                        <a:gd name="T9" fmla="*/ 303 h 624"/>
                        <a:gd name="T10" fmla="*/ 312 w 1158"/>
                        <a:gd name="T11" fmla="*/ 303 h 624"/>
                        <a:gd name="T12" fmla="*/ 234 w 1158"/>
                        <a:gd name="T13" fmla="*/ 324 h 624"/>
                        <a:gd name="T14" fmla="*/ 165 w 1158"/>
                        <a:gd name="T15" fmla="*/ 357 h 624"/>
                        <a:gd name="T16" fmla="*/ 105 w 1158"/>
                        <a:gd name="T17" fmla="*/ 390 h 624"/>
                        <a:gd name="T18" fmla="*/ 51 w 1158"/>
                        <a:gd name="T19" fmla="*/ 435 h 624"/>
                        <a:gd name="T20" fmla="*/ 0 w 1158"/>
                        <a:gd name="T21" fmla="*/ 486 h 624"/>
                        <a:gd name="T22" fmla="*/ 27 w 1158"/>
                        <a:gd name="T23" fmla="*/ 546 h 624"/>
                        <a:gd name="T24" fmla="*/ 66 w 1158"/>
                        <a:gd name="T25" fmla="*/ 576 h 624"/>
                        <a:gd name="T26" fmla="*/ 117 w 1158"/>
                        <a:gd name="T27" fmla="*/ 603 h 624"/>
                        <a:gd name="T28" fmla="*/ 189 w 1158"/>
                        <a:gd name="T29" fmla="*/ 621 h 624"/>
                        <a:gd name="T30" fmla="*/ 264 w 1158"/>
                        <a:gd name="T31" fmla="*/ 624 h 624"/>
                        <a:gd name="T32" fmla="*/ 321 w 1158"/>
                        <a:gd name="T33" fmla="*/ 621 h 624"/>
                        <a:gd name="T34" fmla="*/ 414 w 1158"/>
                        <a:gd name="T35" fmla="*/ 603 h 624"/>
                        <a:gd name="T36" fmla="*/ 594 w 1158"/>
                        <a:gd name="T37" fmla="*/ 498 h 624"/>
                        <a:gd name="T38" fmla="*/ 813 w 1158"/>
                        <a:gd name="T39" fmla="*/ 369 h 624"/>
                        <a:gd name="T40" fmla="*/ 882 w 1158"/>
                        <a:gd name="T41" fmla="*/ 345 h 624"/>
                        <a:gd name="T42" fmla="*/ 953 w 1158"/>
                        <a:gd name="T43" fmla="*/ 296 h 624"/>
                        <a:gd name="T44" fmla="*/ 1053 w 1158"/>
                        <a:gd name="T45" fmla="*/ 219 h 624"/>
                        <a:gd name="T46" fmla="*/ 1158 w 1158"/>
                        <a:gd name="T47" fmla="*/ 135 h 624"/>
                        <a:gd name="T48" fmla="*/ 1041 w 1158"/>
                        <a:gd name="T49" fmla="*/ 54 h 624"/>
                        <a:gd name="T50" fmla="*/ 984 w 1158"/>
                        <a:gd name="T51" fmla="*/ 21 h 624"/>
                        <a:gd name="T52" fmla="*/ 927 w 1158"/>
                        <a:gd name="T53" fmla="*/ 6 h 624"/>
                        <a:gd name="T54" fmla="*/ 864 w 1158"/>
                        <a:gd name="T55" fmla="*/ 0 h 624"/>
                        <a:gd name="T56" fmla="*/ 803 w 1158"/>
                        <a:gd name="T57" fmla="*/ 3 h 62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158" h="624">
                          <a:moveTo>
                            <a:pt x="803" y="3"/>
                          </a:moveTo>
                          <a:lnTo>
                            <a:pt x="720" y="26"/>
                          </a:lnTo>
                          <a:lnTo>
                            <a:pt x="666" y="57"/>
                          </a:lnTo>
                          <a:lnTo>
                            <a:pt x="609" y="96"/>
                          </a:lnTo>
                          <a:lnTo>
                            <a:pt x="309" y="303"/>
                          </a:lnTo>
                          <a:lnTo>
                            <a:pt x="312" y="303"/>
                          </a:lnTo>
                          <a:lnTo>
                            <a:pt x="234" y="324"/>
                          </a:lnTo>
                          <a:lnTo>
                            <a:pt x="165" y="357"/>
                          </a:lnTo>
                          <a:lnTo>
                            <a:pt x="105" y="390"/>
                          </a:lnTo>
                          <a:lnTo>
                            <a:pt x="51" y="435"/>
                          </a:lnTo>
                          <a:lnTo>
                            <a:pt x="0" y="486"/>
                          </a:lnTo>
                          <a:lnTo>
                            <a:pt x="27" y="546"/>
                          </a:lnTo>
                          <a:lnTo>
                            <a:pt x="66" y="576"/>
                          </a:lnTo>
                          <a:lnTo>
                            <a:pt x="117" y="603"/>
                          </a:lnTo>
                          <a:lnTo>
                            <a:pt x="189" y="621"/>
                          </a:lnTo>
                          <a:lnTo>
                            <a:pt x="264" y="624"/>
                          </a:lnTo>
                          <a:lnTo>
                            <a:pt x="321" y="621"/>
                          </a:lnTo>
                          <a:lnTo>
                            <a:pt x="414" y="603"/>
                          </a:lnTo>
                          <a:lnTo>
                            <a:pt x="594" y="498"/>
                          </a:lnTo>
                          <a:lnTo>
                            <a:pt x="813" y="369"/>
                          </a:lnTo>
                          <a:lnTo>
                            <a:pt x="882" y="345"/>
                          </a:lnTo>
                          <a:lnTo>
                            <a:pt x="953" y="296"/>
                          </a:lnTo>
                          <a:lnTo>
                            <a:pt x="1053" y="219"/>
                          </a:lnTo>
                          <a:lnTo>
                            <a:pt x="1158" y="135"/>
                          </a:lnTo>
                          <a:lnTo>
                            <a:pt x="1041" y="54"/>
                          </a:lnTo>
                          <a:lnTo>
                            <a:pt x="984" y="21"/>
                          </a:lnTo>
                          <a:lnTo>
                            <a:pt x="927" y="6"/>
                          </a:lnTo>
                          <a:lnTo>
                            <a:pt x="864" y="0"/>
                          </a:lnTo>
                          <a:lnTo>
                            <a:pt x="803" y="3"/>
                          </a:lnTo>
                          <a:close/>
                        </a:path>
                      </a:pathLst>
                    </a:custGeom>
                    <a:gradFill rotWithShape="1">
                      <a:gsLst>
                        <a:gs pos="0">
                          <a:srgbClr val="595959"/>
                        </a:gs>
                        <a:gs pos="50000">
                          <a:srgbClr val="C0C0C0"/>
                        </a:gs>
                        <a:gs pos="100000">
                          <a:srgbClr val="595959"/>
                        </a:gs>
                      </a:gsLst>
                      <a:lin ang="5400000" scaled="1"/>
                    </a:gradFill>
                    <a:ln w="28575" cmpd="sng">
                      <a:solidFill>
                        <a:schemeClr val="accent1"/>
                      </a:solidFill>
                      <a:round/>
                      <a:headEnd/>
                      <a:tailEnd/>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43" name="Freeform 354"/>
                    <p:cNvSpPr>
                      <a:spLocks/>
                    </p:cNvSpPr>
                    <p:nvPr/>
                  </p:nvSpPr>
                  <p:spPr bwMode="auto">
                    <a:xfrm>
                      <a:off x="8352" y="8553"/>
                      <a:ext cx="1740" cy="1176"/>
                    </a:xfrm>
                    <a:custGeom>
                      <a:avLst/>
                      <a:gdLst>
                        <a:gd name="T0" fmla="*/ 1524 w 1740"/>
                        <a:gd name="T1" fmla="*/ 0 h 1176"/>
                        <a:gd name="T2" fmla="*/ 675 w 1740"/>
                        <a:gd name="T3" fmla="*/ 660 h 1176"/>
                        <a:gd name="T4" fmla="*/ 428 w 1740"/>
                        <a:gd name="T5" fmla="*/ 839 h 1176"/>
                        <a:gd name="T6" fmla="*/ 381 w 1740"/>
                        <a:gd name="T7" fmla="*/ 855 h 1176"/>
                        <a:gd name="T8" fmla="*/ 312 w 1740"/>
                        <a:gd name="T9" fmla="*/ 861 h 1176"/>
                        <a:gd name="T10" fmla="*/ 252 w 1740"/>
                        <a:gd name="T11" fmla="*/ 873 h 1176"/>
                        <a:gd name="T12" fmla="*/ 201 w 1740"/>
                        <a:gd name="T13" fmla="*/ 894 h 1176"/>
                        <a:gd name="T14" fmla="*/ 135 w 1740"/>
                        <a:gd name="T15" fmla="*/ 936 h 1176"/>
                        <a:gd name="T16" fmla="*/ 75 w 1740"/>
                        <a:gd name="T17" fmla="*/ 981 h 1176"/>
                        <a:gd name="T18" fmla="*/ 36 w 1740"/>
                        <a:gd name="T19" fmla="*/ 1020 h 1176"/>
                        <a:gd name="T20" fmla="*/ 0 w 1740"/>
                        <a:gd name="T21" fmla="*/ 1086 h 1176"/>
                        <a:gd name="T22" fmla="*/ 42 w 1740"/>
                        <a:gd name="T23" fmla="*/ 1113 h 1176"/>
                        <a:gd name="T24" fmla="*/ 90 w 1740"/>
                        <a:gd name="T25" fmla="*/ 1139 h 1176"/>
                        <a:gd name="T26" fmla="*/ 147 w 1740"/>
                        <a:gd name="T27" fmla="*/ 1161 h 1176"/>
                        <a:gd name="T28" fmla="*/ 225 w 1740"/>
                        <a:gd name="T29" fmla="*/ 1176 h 1176"/>
                        <a:gd name="T30" fmla="*/ 309 w 1740"/>
                        <a:gd name="T31" fmla="*/ 1176 h 1176"/>
                        <a:gd name="T32" fmla="*/ 387 w 1740"/>
                        <a:gd name="T33" fmla="*/ 1167 h 1176"/>
                        <a:gd name="T34" fmla="*/ 456 w 1740"/>
                        <a:gd name="T35" fmla="*/ 1146 h 1176"/>
                        <a:gd name="T36" fmla="*/ 528 w 1740"/>
                        <a:gd name="T37" fmla="*/ 1110 h 1176"/>
                        <a:gd name="T38" fmla="*/ 603 w 1740"/>
                        <a:gd name="T39" fmla="*/ 1056 h 1176"/>
                        <a:gd name="T40" fmla="*/ 1740 w 1740"/>
                        <a:gd name="T41" fmla="*/ 204 h 1176"/>
                        <a:gd name="T42" fmla="*/ 1737 w 1740"/>
                        <a:gd name="T43" fmla="*/ 168 h 1176"/>
                        <a:gd name="T44" fmla="*/ 1722 w 1740"/>
                        <a:gd name="T45" fmla="*/ 141 h 1176"/>
                        <a:gd name="T46" fmla="*/ 1689 w 1740"/>
                        <a:gd name="T47" fmla="*/ 120 h 1176"/>
                        <a:gd name="T48" fmla="*/ 1620 w 1740"/>
                        <a:gd name="T49" fmla="*/ 90 h 1176"/>
                        <a:gd name="T50" fmla="*/ 1560 w 1740"/>
                        <a:gd name="T51" fmla="*/ 66 h 1176"/>
                        <a:gd name="T52" fmla="*/ 1533 w 1740"/>
                        <a:gd name="T53" fmla="*/ 39 h 1176"/>
                        <a:gd name="T54" fmla="*/ 1524 w 1740"/>
                        <a:gd name="T55" fmla="*/ 0 h 117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740" h="1176">
                          <a:moveTo>
                            <a:pt x="1524" y="0"/>
                          </a:moveTo>
                          <a:lnTo>
                            <a:pt x="675" y="660"/>
                          </a:lnTo>
                          <a:lnTo>
                            <a:pt x="428" y="839"/>
                          </a:lnTo>
                          <a:lnTo>
                            <a:pt x="381" y="855"/>
                          </a:lnTo>
                          <a:lnTo>
                            <a:pt x="312" y="861"/>
                          </a:lnTo>
                          <a:lnTo>
                            <a:pt x="252" y="873"/>
                          </a:lnTo>
                          <a:lnTo>
                            <a:pt x="201" y="894"/>
                          </a:lnTo>
                          <a:lnTo>
                            <a:pt x="135" y="936"/>
                          </a:lnTo>
                          <a:lnTo>
                            <a:pt x="75" y="981"/>
                          </a:lnTo>
                          <a:lnTo>
                            <a:pt x="36" y="1020"/>
                          </a:lnTo>
                          <a:lnTo>
                            <a:pt x="0" y="1086"/>
                          </a:lnTo>
                          <a:lnTo>
                            <a:pt x="42" y="1113"/>
                          </a:lnTo>
                          <a:lnTo>
                            <a:pt x="90" y="1139"/>
                          </a:lnTo>
                          <a:lnTo>
                            <a:pt x="147" y="1161"/>
                          </a:lnTo>
                          <a:lnTo>
                            <a:pt x="225" y="1176"/>
                          </a:lnTo>
                          <a:lnTo>
                            <a:pt x="309" y="1176"/>
                          </a:lnTo>
                          <a:lnTo>
                            <a:pt x="387" y="1167"/>
                          </a:lnTo>
                          <a:lnTo>
                            <a:pt x="456" y="1146"/>
                          </a:lnTo>
                          <a:lnTo>
                            <a:pt x="528" y="1110"/>
                          </a:lnTo>
                          <a:lnTo>
                            <a:pt x="603" y="1056"/>
                          </a:lnTo>
                          <a:lnTo>
                            <a:pt x="1740" y="204"/>
                          </a:lnTo>
                          <a:lnTo>
                            <a:pt x="1737" y="168"/>
                          </a:lnTo>
                          <a:lnTo>
                            <a:pt x="1722" y="141"/>
                          </a:lnTo>
                          <a:lnTo>
                            <a:pt x="1689" y="120"/>
                          </a:lnTo>
                          <a:lnTo>
                            <a:pt x="1620" y="90"/>
                          </a:lnTo>
                          <a:lnTo>
                            <a:pt x="1560" y="66"/>
                          </a:lnTo>
                          <a:lnTo>
                            <a:pt x="1533" y="39"/>
                          </a:lnTo>
                          <a:lnTo>
                            <a:pt x="1524" y="0"/>
                          </a:lnTo>
                          <a:close/>
                        </a:path>
                      </a:pathLst>
                    </a:custGeom>
                    <a:gradFill rotWithShape="1">
                      <a:gsLst>
                        <a:gs pos="0">
                          <a:srgbClr val="595959"/>
                        </a:gs>
                        <a:gs pos="50000">
                          <a:srgbClr val="C0C0C0"/>
                        </a:gs>
                        <a:gs pos="100000">
                          <a:srgbClr val="595959"/>
                        </a:gs>
                      </a:gsLst>
                      <a:lin ang="5400000" scaled="1"/>
                    </a:gradFill>
                    <a:ln w="28575" cmpd="sng">
                      <a:solidFill>
                        <a:schemeClr val="accent1"/>
                      </a:solidFill>
                      <a:round/>
                      <a:headEnd/>
                      <a:tailEnd/>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44" name="Freeform 355"/>
                    <p:cNvSpPr>
                      <a:spLocks/>
                    </p:cNvSpPr>
                    <p:nvPr/>
                  </p:nvSpPr>
                  <p:spPr bwMode="auto">
                    <a:xfrm>
                      <a:off x="3480" y="8496"/>
                      <a:ext cx="120" cy="111"/>
                    </a:xfrm>
                    <a:custGeom>
                      <a:avLst/>
                      <a:gdLst>
                        <a:gd name="T0" fmla="*/ 120 w 120"/>
                        <a:gd name="T1" fmla="*/ 0 h 111"/>
                        <a:gd name="T2" fmla="*/ 90 w 120"/>
                        <a:gd name="T3" fmla="*/ 9 h 111"/>
                        <a:gd name="T4" fmla="*/ 60 w 120"/>
                        <a:gd name="T5" fmla="*/ 30 h 111"/>
                        <a:gd name="T6" fmla="*/ 45 w 120"/>
                        <a:gd name="T7" fmla="*/ 51 h 111"/>
                        <a:gd name="T8" fmla="*/ 30 w 120"/>
                        <a:gd name="T9" fmla="*/ 72 h 111"/>
                        <a:gd name="T10" fmla="*/ 15 w 120"/>
                        <a:gd name="T11" fmla="*/ 93 h 111"/>
                        <a:gd name="T12" fmla="*/ 0 w 120"/>
                        <a:gd name="T13" fmla="*/ 111 h 1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0" h="111">
                          <a:moveTo>
                            <a:pt x="120" y="0"/>
                          </a:moveTo>
                          <a:lnTo>
                            <a:pt x="90" y="9"/>
                          </a:lnTo>
                          <a:lnTo>
                            <a:pt x="60" y="30"/>
                          </a:lnTo>
                          <a:lnTo>
                            <a:pt x="45" y="51"/>
                          </a:lnTo>
                          <a:lnTo>
                            <a:pt x="30" y="72"/>
                          </a:lnTo>
                          <a:lnTo>
                            <a:pt x="15" y="93"/>
                          </a:lnTo>
                          <a:lnTo>
                            <a:pt x="0" y="111"/>
                          </a:lnTo>
                        </a:path>
                      </a:pathLst>
                    </a:custGeom>
                    <a:solidFill>
                      <a:srgbClr val="C0C0C0"/>
                    </a:solidFill>
                    <a:ln w="28575" cmpd="sng">
                      <a:solidFill>
                        <a:srgbClr val="000000"/>
                      </a:solidFill>
                      <a:round/>
                      <a:headEnd type="none" w="med" len="med"/>
                      <a:tailEnd type="none" w="med" len="med"/>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45" name="Freeform 356"/>
                    <p:cNvSpPr>
                      <a:spLocks/>
                    </p:cNvSpPr>
                    <p:nvPr/>
                  </p:nvSpPr>
                  <p:spPr bwMode="auto">
                    <a:xfrm>
                      <a:off x="3507" y="10041"/>
                      <a:ext cx="123" cy="159"/>
                    </a:xfrm>
                    <a:custGeom>
                      <a:avLst/>
                      <a:gdLst>
                        <a:gd name="T0" fmla="*/ 123 w 123"/>
                        <a:gd name="T1" fmla="*/ 159 h 159"/>
                        <a:gd name="T2" fmla="*/ 105 w 123"/>
                        <a:gd name="T3" fmla="*/ 156 h 159"/>
                        <a:gd name="T4" fmla="*/ 84 w 123"/>
                        <a:gd name="T5" fmla="*/ 135 h 159"/>
                        <a:gd name="T6" fmla="*/ 48 w 123"/>
                        <a:gd name="T7" fmla="*/ 99 h 159"/>
                        <a:gd name="T8" fmla="*/ 21 w 123"/>
                        <a:gd name="T9" fmla="*/ 60 h 159"/>
                        <a:gd name="T10" fmla="*/ 0 w 123"/>
                        <a:gd name="T11" fmla="*/ 0 h 1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3" h="159">
                          <a:moveTo>
                            <a:pt x="123" y="159"/>
                          </a:moveTo>
                          <a:lnTo>
                            <a:pt x="105" y="156"/>
                          </a:lnTo>
                          <a:lnTo>
                            <a:pt x="84" y="135"/>
                          </a:lnTo>
                          <a:lnTo>
                            <a:pt x="48" y="99"/>
                          </a:lnTo>
                          <a:lnTo>
                            <a:pt x="21" y="60"/>
                          </a:lnTo>
                          <a:lnTo>
                            <a:pt x="0" y="0"/>
                          </a:lnTo>
                        </a:path>
                      </a:pathLst>
                    </a:custGeom>
                    <a:solidFill>
                      <a:srgbClr val="C0C0C0"/>
                    </a:solidFill>
                    <a:ln w="28575" cmpd="sng">
                      <a:solidFill>
                        <a:srgbClr val="000000"/>
                      </a:solidFill>
                      <a:round/>
                      <a:headEnd type="none" w="med" len="med"/>
                      <a:tailEnd type="none" w="med" len="med"/>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46" name="Freeform 357"/>
                    <p:cNvSpPr>
                      <a:spLocks/>
                    </p:cNvSpPr>
                    <p:nvPr/>
                  </p:nvSpPr>
                  <p:spPr bwMode="auto">
                    <a:xfrm>
                      <a:off x="9885" y="8550"/>
                      <a:ext cx="186" cy="135"/>
                    </a:xfrm>
                    <a:custGeom>
                      <a:avLst/>
                      <a:gdLst>
                        <a:gd name="T0" fmla="*/ 0 w 186"/>
                        <a:gd name="T1" fmla="*/ 3 h 135"/>
                        <a:gd name="T2" fmla="*/ 24 w 186"/>
                        <a:gd name="T3" fmla="*/ 0 h 135"/>
                        <a:gd name="T4" fmla="*/ 54 w 186"/>
                        <a:gd name="T5" fmla="*/ 6 h 135"/>
                        <a:gd name="T6" fmla="*/ 96 w 186"/>
                        <a:gd name="T7" fmla="*/ 27 h 135"/>
                        <a:gd name="T8" fmla="*/ 126 w 186"/>
                        <a:gd name="T9" fmla="*/ 54 h 135"/>
                        <a:gd name="T10" fmla="*/ 159 w 186"/>
                        <a:gd name="T11" fmla="*/ 93 h 135"/>
                        <a:gd name="T12" fmla="*/ 186 w 186"/>
                        <a:gd name="T13" fmla="*/ 135 h 13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6" h="135">
                          <a:moveTo>
                            <a:pt x="0" y="3"/>
                          </a:moveTo>
                          <a:lnTo>
                            <a:pt x="24" y="0"/>
                          </a:lnTo>
                          <a:lnTo>
                            <a:pt x="54" y="6"/>
                          </a:lnTo>
                          <a:lnTo>
                            <a:pt x="96" y="27"/>
                          </a:lnTo>
                          <a:lnTo>
                            <a:pt x="126" y="54"/>
                          </a:lnTo>
                          <a:lnTo>
                            <a:pt x="159" y="93"/>
                          </a:lnTo>
                          <a:lnTo>
                            <a:pt x="186" y="135"/>
                          </a:lnTo>
                        </a:path>
                      </a:pathLst>
                    </a:custGeom>
                    <a:solidFill>
                      <a:srgbClr val="C0C0C0"/>
                    </a:solidFill>
                    <a:ln w="28575" cmpd="sng">
                      <a:solidFill>
                        <a:schemeClr val="accent1"/>
                      </a:solidFill>
                      <a:round/>
                      <a:headEnd type="none" w="med" len="med"/>
                      <a:tailEnd type="none" w="med" len="med"/>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47" name="Freeform 358"/>
                    <p:cNvSpPr>
                      <a:spLocks/>
                    </p:cNvSpPr>
                    <p:nvPr/>
                  </p:nvSpPr>
                  <p:spPr bwMode="auto">
                    <a:xfrm>
                      <a:off x="10101" y="10029"/>
                      <a:ext cx="108" cy="171"/>
                    </a:xfrm>
                    <a:custGeom>
                      <a:avLst/>
                      <a:gdLst>
                        <a:gd name="T0" fmla="*/ 102 w 108"/>
                        <a:gd name="T1" fmla="*/ 0 h 171"/>
                        <a:gd name="T2" fmla="*/ 108 w 108"/>
                        <a:gd name="T3" fmla="*/ 30 h 171"/>
                        <a:gd name="T4" fmla="*/ 96 w 108"/>
                        <a:gd name="T5" fmla="*/ 72 h 171"/>
                        <a:gd name="T6" fmla="*/ 69 w 108"/>
                        <a:gd name="T7" fmla="*/ 105 h 171"/>
                        <a:gd name="T8" fmla="*/ 39 w 108"/>
                        <a:gd name="T9" fmla="*/ 132 h 171"/>
                        <a:gd name="T10" fmla="*/ 0 w 108"/>
                        <a:gd name="T11" fmla="*/ 171 h 17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8" h="171">
                          <a:moveTo>
                            <a:pt x="102" y="0"/>
                          </a:moveTo>
                          <a:lnTo>
                            <a:pt x="108" y="30"/>
                          </a:lnTo>
                          <a:lnTo>
                            <a:pt x="96" y="72"/>
                          </a:lnTo>
                          <a:lnTo>
                            <a:pt x="69" y="105"/>
                          </a:lnTo>
                          <a:lnTo>
                            <a:pt x="39" y="132"/>
                          </a:lnTo>
                          <a:lnTo>
                            <a:pt x="0" y="171"/>
                          </a:lnTo>
                        </a:path>
                      </a:pathLst>
                    </a:custGeom>
                    <a:solidFill>
                      <a:srgbClr val="C0C0C0"/>
                    </a:solidFill>
                    <a:ln w="28575" cmpd="sng">
                      <a:solidFill>
                        <a:srgbClr val="000000"/>
                      </a:solidFill>
                      <a:round/>
                      <a:headEnd type="none" w="med" len="med"/>
                      <a:tailEnd type="none" w="med" len="med"/>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grpSp>
              <p:sp>
                <p:nvSpPr>
                  <p:cNvPr id="23" name="Freeform 359"/>
                  <p:cNvSpPr>
                    <a:spLocks/>
                  </p:cNvSpPr>
                  <p:nvPr/>
                </p:nvSpPr>
                <p:spPr bwMode="auto">
                  <a:xfrm>
                    <a:off x="11007" y="3873"/>
                    <a:ext cx="12" cy="1108"/>
                  </a:xfrm>
                  <a:custGeom>
                    <a:avLst/>
                    <a:gdLst>
                      <a:gd name="T0" fmla="*/ 12 w 12"/>
                      <a:gd name="T1" fmla="*/ 1108 h 1108"/>
                      <a:gd name="T2" fmla="*/ 0 w 12"/>
                      <a:gd name="T3" fmla="*/ 0 h 1108"/>
                      <a:gd name="T4" fmla="*/ 0 60000 65536"/>
                      <a:gd name="T5" fmla="*/ 0 60000 65536"/>
                    </a:gdLst>
                    <a:ahLst/>
                    <a:cxnLst>
                      <a:cxn ang="T4">
                        <a:pos x="T0" y="T1"/>
                      </a:cxn>
                      <a:cxn ang="T5">
                        <a:pos x="T2" y="T3"/>
                      </a:cxn>
                    </a:cxnLst>
                    <a:rect l="0" t="0" r="r" b="b"/>
                    <a:pathLst>
                      <a:path w="12" h="1108">
                        <a:moveTo>
                          <a:pt x="12" y="1108"/>
                        </a:moveTo>
                        <a:lnTo>
                          <a:pt x="0" y="0"/>
                        </a:lnTo>
                      </a:path>
                    </a:pathLst>
                  </a:custGeom>
                  <a:solidFill>
                    <a:srgbClr val="C0C0C0"/>
                  </a:solidFill>
                  <a:ln w="28575">
                    <a:solidFill>
                      <a:srgbClr val="000000"/>
                    </a:solidFill>
                    <a:round/>
                    <a:headEnd/>
                    <a:tailEnd/>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24" name="Freeform 360"/>
                  <p:cNvSpPr>
                    <a:spLocks/>
                  </p:cNvSpPr>
                  <p:nvPr/>
                </p:nvSpPr>
                <p:spPr bwMode="auto">
                  <a:xfrm>
                    <a:off x="4536" y="3860"/>
                    <a:ext cx="18" cy="1118"/>
                  </a:xfrm>
                  <a:custGeom>
                    <a:avLst/>
                    <a:gdLst>
                      <a:gd name="T0" fmla="*/ 18 w 18"/>
                      <a:gd name="T1" fmla="*/ 1118 h 1118"/>
                      <a:gd name="T2" fmla="*/ 0 w 18"/>
                      <a:gd name="T3" fmla="*/ 0 h 1118"/>
                      <a:gd name="T4" fmla="*/ 0 60000 65536"/>
                      <a:gd name="T5" fmla="*/ 0 60000 65536"/>
                    </a:gdLst>
                    <a:ahLst/>
                    <a:cxnLst>
                      <a:cxn ang="T4">
                        <a:pos x="T0" y="T1"/>
                      </a:cxn>
                      <a:cxn ang="T5">
                        <a:pos x="T2" y="T3"/>
                      </a:cxn>
                    </a:cxnLst>
                    <a:rect l="0" t="0" r="r" b="b"/>
                    <a:pathLst>
                      <a:path w="18" h="1118">
                        <a:moveTo>
                          <a:pt x="18" y="1118"/>
                        </a:moveTo>
                        <a:lnTo>
                          <a:pt x="0" y="0"/>
                        </a:lnTo>
                      </a:path>
                    </a:pathLst>
                  </a:custGeom>
                  <a:solidFill>
                    <a:srgbClr val="C0C0C0"/>
                  </a:solidFill>
                  <a:ln w="28575">
                    <a:solidFill>
                      <a:srgbClr val="000000"/>
                    </a:solidFill>
                    <a:round/>
                    <a:headEnd/>
                    <a:tailEnd/>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25" name="Freeform 361"/>
                  <p:cNvSpPr>
                    <a:spLocks/>
                  </p:cNvSpPr>
                  <p:nvPr/>
                </p:nvSpPr>
                <p:spPr bwMode="auto">
                  <a:xfrm>
                    <a:off x="8840" y="4200"/>
                    <a:ext cx="2167" cy="72"/>
                  </a:xfrm>
                  <a:custGeom>
                    <a:avLst/>
                    <a:gdLst>
                      <a:gd name="T0" fmla="*/ 0 w 2540"/>
                      <a:gd name="T1" fmla="*/ 0 h 1"/>
                      <a:gd name="T2" fmla="*/ 712 w 2540"/>
                      <a:gd name="T3" fmla="*/ 0 h 1"/>
                      <a:gd name="T4" fmla="*/ 0 60000 65536"/>
                      <a:gd name="T5" fmla="*/ 0 60000 65536"/>
                    </a:gdLst>
                    <a:ahLst/>
                    <a:cxnLst>
                      <a:cxn ang="T4">
                        <a:pos x="T0" y="T1"/>
                      </a:cxn>
                      <a:cxn ang="T5">
                        <a:pos x="T2" y="T3"/>
                      </a:cxn>
                    </a:cxnLst>
                    <a:rect l="0" t="0" r="r" b="b"/>
                    <a:pathLst>
                      <a:path w="2540" h="1">
                        <a:moveTo>
                          <a:pt x="0" y="0"/>
                        </a:moveTo>
                        <a:lnTo>
                          <a:pt x="2540" y="0"/>
                        </a:lnTo>
                      </a:path>
                    </a:pathLst>
                  </a:custGeom>
                  <a:noFill/>
                  <a:ln w="12700">
                    <a:solidFill>
                      <a:schemeClr val="accent1"/>
                    </a:solidFill>
                    <a:round/>
                    <a:headEnd type="none" w="med" len="med"/>
                    <a:tailEnd type="stealth" w="sm" len="lg"/>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26" name="Text Box 362"/>
                  <p:cNvSpPr txBox="1">
                    <a:spLocks noChangeArrowheads="1"/>
                  </p:cNvSpPr>
                  <p:nvPr/>
                </p:nvSpPr>
                <p:spPr bwMode="auto">
                  <a:xfrm>
                    <a:off x="7784" y="3403"/>
                    <a:ext cx="1080" cy="1036"/>
                  </a:xfrm>
                  <a:prstGeom prst="rect">
                    <a:avLst/>
                  </a:prstGeom>
                  <a:noFill/>
                  <a:ln>
                    <a:noFill/>
                  </a:ln>
                  <a:extLst>
                    <a:ext uri="{909E8E84-426E-40DD-AFC4-6F175D3DCCD1}">
                      <a14:hiddenFill xmlns:a14="http://schemas.microsoft.com/office/drawing/2010/main">
                        <a:solidFill>
                          <a:srgbClr val="C0C0C0"/>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lvl="0" algn="ctr" defTabSz="914400" eaLnBrk="1" fontAlgn="base" hangingPunct="1">
                      <a:spcBef>
                        <a:spcPct val="0"/>
                      </a:spcBef>
                      <a:spcAft>
                        <a:spcPct val="0"/>
                      </a:spcAft>
                    </a:pPr>
                    <a:r>
                      <a:rPr lang="en-US" altLang="en-US" sz="2000" b="1" kern="0" dirty="0">
                        <a:solidFill>
                          <a:srgbClr val="002060"/>
                        </a:solidFill>
                        <a:latin typeface="Arial" charset="0"/>
                      </a:rPr>
                      <a:t>1”</a:t>
                    </a:r>
                    <a:r>
                      <a:rPr lang="en-US" altLang="en-US" sz="2000" b="1" kern="0" dirty="0">
                        <a:solidFill>
                          <a:srgbClr val="000000"/>
                        </a:solidFill>
                        <a:latin typeface="Arial" charset="0"/>
                      </a:rPr>
                      <a:t>  </a:t>
                    </a:r>
                    <a:endParaRPr kumimoji="0" lang="en-US" altLang="en-US" sz="1800" b="0" i="0" u="none" strike="noStrike" kern="0" cap="none" spc="0" normalizeH="0" baseline="0" noProof="0" dirty="0">
                      <a:ln>
                        <a:noFill/>
                      </a:ln>
                      <a:solidFill>
                        <a:srgbClr val="000000"/>
                      </a:solidFill>
                      <a:effectLst/>
                      <a:uLnTx/>
                      <a:uFillTx/>
                      <a:latin typeface="Arial" charset="0"/>
                    </a:endParaRPr>
                  </a:p>
                </p:txBody>
              </p:sp>
              <p:sp>
                <p:nvSpPr>
                  <p:cNvPr id="27" name="Line 363"/>
                  <p:cNvSpPr>
                    <a:spLocks noChangeShapeType="1"/>
                  </p:cNvSpPr>
                  <p:nvPr/>
                </p:nvSpPr>
                <p:spPr bwMode="auto">
                  <a:xfrm>
                    <a:off x="10224" y="5504"/>
                    <a:ext cx="0" cy="1440"/>
                  </a:xfrm>
                  <a:prstGeom prst="line">
                    <a:avLst/>
                  </a:prstGeom>
                  <a:noFill/>
                  <a:ln w="19050">
                    <a:solidFill>
                      <a:schemeClr val="accent1"/>
                    </a:solidFill>
                    <a:round/>
                    <a:headEnd type="oval" w="med" len="me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28" name="Line 364"/>
                  <p:cNvSpPr>
                    <a:spLocks noChangeShapeType="1"/>
                  </p:cNvSpPr>
                  <p:nvPr/>
                </p:nvSpPr>
                <p:spPr bwMode="auto">
                  <a:xfrm>
                    <a:off x="11232" y="5504"/>
                    <a:ext cx="0" cy="1440"/>
                  </a:xfrm>
                  <a:prstGeom prst="line">
                    <a:avLst/>
                  </a:prstGeom>
                  <a:noFill/>
                  <a:ln w="19050">
                    <a:solidFill>
                      <a:schemeClr val="accent1"/>
                    </a:solidFill>
                    <a:round/>
                    <a:headEnd type="oval" w="med" len="me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29" name="Line 365"/>
                  <p:cNvSpPr>
                    <a:spLocks noChangeShapeType="1"/>
                  </p:cNvSpPr>
                  <p:nvPr/>
                </p:nvSpPr>
                <p:spPr bwMode="auto">
                  <a:xfrm flipH="1">
                    <a:off x="3024" y="4944"/>
                    <a:ext cx="432" cy="449"/>
                  </a:xfrm>
                  <a:prstGeom prst="line">
                    <a:avLst/>
                  </a:prstGeom>
                  <a:noFill/>
                  <a:ln w="9525">
                    <a:solidFill>
                      <a:srgbClr val="000000"/>
                    </a:solidFill>
                    <a:round/>
                    <a:headEnd type="stealth" w="sm" len="lg"/>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30" name="Line 366"/>
                  <p:cNvSpPr>
                    <a:spLocks noChangeShapeType="1"/>
                  </p:cNvSpPr>
                  <p:nvPr/>
                </p:nvSpPr>
                <p:spPr bwMode="auto">
                  <a:xfrm flipH="1" flipV="1">
                    <a:off x="3024" y="5382"/>
                    <a:ext cx="432" cy="480"/>
                  </a:xfrm>
                  <a:prstGeom prst="line">
                    <a:avLst/>
                  </a:prstGeom>
                  <a:noFill/>
                  <a:ln w="9525">
                    <a:solidFill>
                      <a:schemeClr val="accent1"/>
                    </a:solidFill>
                    <a:round/>
                    <a:headEnd type="stealth" w="sm" len="lg"/>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31" name="Line 367"/>
                  <p:cNvSpPr>
                    <a:spLocks noChangeShapeType="1"/>
                  </p:cNvSpPr>
                  <p:nvPr/>
                </p:nvSpPr>
                <p:spPr bwMode="auto">
                  <a:xfrm>
                    <a:off x="10224" y="6224"/>
                    <a:ext cx="1008" cy="0"/>
                  </a:xfrm>
                  <a:prstGeom prst="line">
                    <a:avLst/>
                  </a:prstGeom>
                  <a:noFill/>
                  <a:ln w="9525">
                    <a:solidFill>
                      <a:schemeClr val="accent1"/>
                    </a:solidFill>
                    <a:round/>
                    <a:headEnd type="stealth" w="sm" len="lg"/>
                    <a:tailEnd type="stealth" w="sm" len="lg"/>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32" name="Freeform 368"/>
                  <p:cNvSpPr>
                    <a:spLocks/>
                  </p:cNvSpPr>
                  <p:nvPr/>
                </p:nvSpPr>
                <p:spPr bwMode="auto">
                  <a:xfrm flipV="1">
                    <a:off x="4554" y="4201"/>
                    <a:ext cx="3166" cy="72"/>
                  </a:xfrm>
                  <a:custGeom>
                    <a:avLst/>
                    <a:gdLst>
                      <a:gd name="T0" fmla="*/ 0 w 2460"/>
                      <a:gd name="T1" fmla="*/ 0 h 1"/>
                      <a:gd name="T2" fmla="*/ 18516 w 2460"/>
                      <a:gd name="T3" fmla="*/ 0 h 1"/>
                      <a:gd name="T4" fmla="*/ 0 60000 65536"/>
                      <a:gd name="T5" fmla="*/ 0 60000 65536"/>
                    </a:gdLst>
                    <a:ahLst/>
                    <a:cxnLst>
                      <a:cxn ang="T4">
                        <a:pos x="T0" y="T1"/>
                      </a:cxn>
                      <a:cxn ang="T5">
                        <a:pos x="T2" y="T3"/>
                      </a:cxn>
                    </a:cxnLst>
                    <a:rect l="0" t="0" r="r" b="b"/>
                    <a:pathLst>
                      <a:path w="2460" h="1">
                        <a:moveTo>
                          <a:pt x="0" y="0"/>
                        </a:moveTo>
                        <a:lnTo>
                          <a:pt x="2460" y="0"/>
                        </a:lnTo>
                      </a:path>
                    </a:pathLst>
                  </a:custGeom>
                  <a:noFill/>
                  <a:ln w="9525">
                    <a:solidFill>
                      <a:schemeClr val="accent1"/>
                    </a:solidFill>
                    <a:round/>
                    <a:headEnd type="stealth" w="sm" len="lg"/>
                    <a:tailEnd type="none" w="sm" len="lg"/>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grpSp>
          </p:grpSp>
        </p:grpSp>
      </p:grpSp>
      <p:sp>
        <p:nvSpPr>
          <p:cNvPr id="48" name="Text Box 369"/>
          <p:cNvSpPr txBox="1">
            <a:spLocks noChangeArrowheads="1"/>
          </p:cNvSpPr>
          <p:nvPr/>
        </p:nvSpPr>
        <p:spPr bwMode="auto">
          <a:xfrm>
            <a:off x="946153" y="752486"/>
            <a:ext cx="7979483" cy="938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marL="347663" indent="-347663" defTabSz="914400" eaLnBrk="1" fontAlgn="base" hangingPunct="1">
              <a:spcAft>
                <a:spcPts val="600"/>
              </a:spcAft>
              <a:buFontTx/>
              <a:buAutoNum type="arabicPeriod"/>
            </a:pPr>
            <a:r>
              <a:rPr lang="en-US" altLang="en-US" sz="1600" dirty="0">
                <a:solidFill>
                  <a:srgbClr val="002060"/>
                </a:solidFill>
                <a:latin typeface="Arial" charset="0"/>
              </a:rPr>
              <a:t>Lockwire shall not be damaged (nicked, scored, or cracked). Installation method shall minimize damage. Burnishing is acceptable.</a:t>
            </a:r>
          </a:p>
          <a:p>
            <a:pPr marL="347663" indent="-347663" defTabSz="914400" eaLnBrk="1" fontAlgn="base" hangingPunct="1">
              <a:spcAft>
                <a:spcPts val="600"/>
              </a:spcAft>
            </a:pPr>
            <a:r>
              <a:rPr lang="en-US" altLang="en-US" sz="1600" dirty="0">
                <a:solidFill>
                  <a:srgbClr val="002060"/>
                </a:solidFill>
                <a:latin typeface="Arial" charset="0"/>
              </a:rPr>
              <a:t>2.	Control twists and turns as shown</a:t>
            </a:r>
            <a:r>
              <a:rPr lang="en-US" altLang="en-US" sz="1800" dirty="0">
                <a:solidFill>
                  <a:srgbClr val="002060"/>
                </a:solidFill>
                <a:latin typeface="Arial" charset="0"/>
              </a:rPr>
              <a:t>:</a:t>
            </a:r>
          </a:p>
        </p:txBody>
      </p:sp>
      <p:sp>
        <p:nvSpPr>
          <p:cNvPr id="49" name="Text Box 370"/>
          <p:cNvSpPr txBox="1">
            <a:spLocks noChangeArrowheads="1"/>
          </p:cNvSpPr>
          <p:nvPr/>
        </p:nvSpPr>
        <p:spPr bwMode="auto">
          <a:xfrm>
            <a:off x="946153" y="3057362"/>
            <a:ext cx="7843005" cy="1554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marL="347663" indent="-347663" defTabSz="914400" eaLnBrk="1" fontAlgn="base" hangingPunct="1">
              <a:spcAft>
                <a:spcPts val="600"/>
              </a:spcAft>
            </a:pPr>
            <a:r>
              <a:rPr lang="en-US" altLang="en-US" sz="1600" dirty="0">
                <a:solidFill>
                  <a:srgbClr val="002060"/>
                </a:solidFill>
                <a:latin typeface="Arial" charset="0"/>
              </a:rPr>
              <a:t>3.  Drill and examine holes before installing lockwire.</a:t>
            </a:r>
          </a:p>
          <a:p>
            <a:pPr marL="347663" indent="-347663" defTabSz="914400" eaLnBrk="1" fontAlgn="base" hangingPunct="1">
              <a:spcAft>
                <a:spcPts val="600"/>
              </a:spcAft>
              <a:buAutoNum type="arabicPeriod" startAt="4"/>
            </a:pPr>
            <a:r>
              <a:rPr lang="en-US" altLang="en-US" sz="1600" dirty="0">
                <a:solidFill>
                  <a:srgbClr val="002060"/>
                </a:solidFill>
                <a:latin typeface="Arial" charset="0"/>
              </a:rPr>
              <a:t>Break all sharp edges on lockwire holes and corners on bolt heads to a minimum </a:t>
            </a:r>
          </a:p>
          <a:p>
            <a:pPr marL="0" indent="0" defTabSz="914400" eaLnBrk="1" fontAlgn="base" hangingPunct="1">
              <a:spcAft>
                <a:spcPts val="600"/>
              </a:spcAft>
            </a:pPr>
            <a:r>
              <a:rPr lang="en-US" altLang="en-US" sz="1600" dirty="0">
                <a:solidFill>
                  <a:srgbClr val="002060"/>
                </a:solidFill>
                <a:latin typeface="Arial" charset="0"/>
              </a:rPr>
              <a:t>      of 0.003”.</a:t>
            </a:r>
          </a:p>
          <a:p>
            <a:pPr defTabSz="914400" eaLnBrk="1" fontAlgn="base" hangingPunct="1">
              <a:buAutoNum type="arabicPeriod" startAt="5"/>
            </a:pPr>
            <a:r>
              <a:rPr lang="en-US" altLang="en-US" sz="1600" dirty="0">
                <a:solidFill>
                  <a:srgbClr val="002060"/>
                </a:solidFill>
                <a:latin typeface="Arial" charset="0"/>
              </a:rPr>
              <a:t>Right-hand threaded fastener shown—left-hand threaded fasteners twist and </a:t>
            </a:r>
          </a:p>
          <a:p>
            <a:pPr marL="0" indent="0" defTabSz="914400" eaLnBrk="1" fontAlgn="base" hangingPunct="1"/>
            <a:r>
              <a:rPr lang="en-US" altLang="en-US" sz="1600" dirty="0">
                <a:solidFill>
                  <a:srgbClr val="002060"/>
                </a:solidFill>
                <a:latin typeface="Arial" charset="0"/>
              </a:rPr>
              <a:t>      terminate are in the opposite direction.</a:t>
            </a:r>
          </a:p>
        </p:txBody>
      </p:sp>
      <p:grpSp>
        <p:nvGrpSpPr>
          <p:cNvPr id="50" name="Group 49"/>
          <p:cNvGrpSpPr/>
          <p:nvPr/>
        </p:nvGrpSpPr>
        <p:grpSpPr>
          <a:xfrm>
            <a:off x="44003" y="4151734"/>
            <a:ext cx="956894" cy="660042"/>
            <a:chOff x="-3925541" y="-1784666"/>
            <a:chExt cx="848949" cy="584019"/>
          </a:xfrm>
          <a:gradFill>
            <a:gsLst>
              <a:gs pos="0">
                <a:srgbClr val="2D2D8A">
                  <a:lumMod val="60000"/>
                  <a:lumOff val="40000"/>
                </a:srgbClr>
              </a:gs>
              <a:gs pos="55000">
                <a:srgbClr val="2D2D8A">
                  <a:lumMod val="40000"/>
                  <a:lumOff val="60000"/>
                </a:srgbClr>
              </a:gs>
              <a:gs pos="100000">
                <a:srgbClr val="FFFFFF"/>
              </a:gs>
            </a:gsLst>
            <a:lin ang="16200000" scaled="0"/>
          </a:gradFill>
          <a:scene3d>
            <a:camera prst="orthographicFront"/>
            <a:lightRig rig="flat" dir="t"/>
          </a:scene3d>
        </p:grpSpPr>
        <p:sp>
          <p:nvSpPr>
            <p:cNvPr id="51" name="Rounded Rectangle 50"/>
            <p:cNvSpPr/>
            <p:nvPr/>
          </p:nvSpPr>
          <p:spPr>
            <a:xfrm>
              <a:off x="-3925541" y="-1784666"/>
              <a:ext cx="848949" cy="582930"/>
            </a:xfrm>
            <a:prstGeom prst="roundRect">
              <a:avLst/>
            </a:prstGeom>
            <a:grpFill/>
            <a:ln>
              <a:noFill/>
            </a:ln>
            <a:effectLst>
              <a:outerShdw blurRad="40000" dist="23000" dir="5400000" rotWithShape="0">
                <a:srgbClr val="000000">
                  <a:alpha val="35000"/>
                </a:srgbClr>
              </a:outerShdw>
            </a:effectLst>
            <a:sp3d prstMaterial="plastic">
              <a:bevelT w="120900" h="88900"/>
              <a:bevelB w="88900" h="31750" prst="angle"/>
            </a:sp3d>
          </p:spPr>
        </p:sp>
        <p:sp>
          <p:nvSpPr>
            <p:cNvPr id="52" name="Rounded Rectangle 4"/>
            <p:cNvSpPr/>
            <p:nvPr/>
          </p:nvSpPr>
          <p:spPr>
            <a:xfrm>
              <a:off x="-3914260" y="-1765338"/>
              <a:ext cx="789100" cy="564691"/>
            </a:xfrm>
            <a:prstGeom prst="rect">
              <a:avLst/>
            </a:prstGeom>
            <a:grpFill/>
            <a:ln>
              <a:noFill/>
            </a:ln>
            <a:effectLst/>
            <a:sp3d/>
          </p:spPr>
          <p:txBody>
            <a:bodyPr spcFirstLastPara="0" vert="horz" wrap="square" lIns="71438" tIns="71438" rIns="71438" bIns="71438" numCol="1" spcCol="1270" anchor="ctr" anchorCtr="0">
              <a:noAutofit/>
            </a:bodyPr>
            <a:lstStyle/>
            <a:p>
              <a:pPr marL="0" marR="0" lvl="0" indent="0" algn="ctr" defTabSz="871436" eaLnBrk="1" fontAlgn="base" latinLnBrk="0" hangingPunct="1">
                <a:lnSpc>
                  <a:spcPct val="90000"/>
                </a:lnSpc>
                <a:spcBef>
                  <a:spcPct val="0"/>
                </a:spcBef>
                <a:spcAft>
                  <a:spcPct val="35000"/>
                </a:spcAft>
                <a:buClrTx/>
                <a:buSzTx/>
                <a:buFontTx/>
                <a:buNone/>
                <a:tabLst/>
                <a:defRPr/>
              </a:pPr>
              <a:r>
                <a:rPr kumimoji="0" lang="en-US" sz="2800" b="0" i="0" u="none" strike="noStrike" kern="0" cap="none" spc="0" normalizeH="0" baseline="0" noProof="0" dirty="0">
                  <a:ln>
                    <a:noFill/>
                  </a:ln>
                  <a:solidFill>
                    <a:srgbClr val="002060"/>
                  </a:solidFill>
                  <a:effectLst/>
                  <a:uLnTx/>
                  <a:uFillTx/>
                  <a:latin typeface="Arial"/>
                  <a:ea typeface="+mn-ea"/>
                  <a:cs typeface="Arial" panose="020B0604020202020204" pitchFamily="34" charset="0"/>
                </a:rPr>
                <a:t>LO1</a:t>
              </a:r>
            </a:p>
          </p:txBody>
        </p:sp>
      </p:grpSp>
    </p:spTree>
    <p:extLst>
      <p:ext uri="{BB962C8B-B14F-4D97-AF65-F5344CB8AC3E}">
        <p14:creationId xmlns:p14="http://schemas.microsoft.com/office/powerpoint/2010/main" val="42344211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8DDDF223-7814-45BC-934A-702AB1407F0A}" type="slidenum">
              <a:rPr lang="en-US" smtClean="0"/>
              <a:pPr/>
              <a:t>11</a:t>
            </a:fld>
            <a:endParaRPr lang="en-US" dirty="0"/>
          </a:p>
        </p:txBody>
      </p:sp>
      <p:sp>
        <p:nvSpPr>
          <p:cNvPr id="9" name="Text Placeholder 5"/>
          <p:cNvSpPr>
            <a:spLocks noGrp="1"/>
          </p:cNvSpPr>
          <p:nvPr>
            <p:ph type="body" sz="quarter" idx="53"/>
          </p:nvPr>
        </p:nvSpPr>
        <p:spPr>
          <a:xfrm>
            <a:off x="16049" y="398189"/>
            <a:ext cx="9127951" cy="185669"/>
          </a:xfrm>
        </p:spPr>
        <p:txBody>
          <a:bodyPr/>
          <a:lstStyle/>
          <a:p>
            <a:r>
              <a:rPr lang="en-US" dirty="0"/>
              <a:t>Inspection of Lockwire</a:t>
            </a:r>
          </a:p>
        </p:txBody>
      </p:sp>
      <p:grpSp>
        <p:nvGrpSpPr>
          <p:cNvPr id="4" name="Group 27"/>
          <p:cNvGrpSpPr>
            <a:grpSpLocks/>
          </p:cNvGrpSpPr>
          <p:nvPr/>
        </p:nvGrpSpPr>
        <p:grpSpPr bwMode="auto">
          <a:xfrm>
            <a:off x="3472249" y="1175584"/>
            <a:ext cx="2582562" cy="3426486"/>
            <a:chOff x="2136" y="768"/>
            <a:chExt cx="1464" cy="3360"/>
          </a:xfrm>
        </p:grpSpPr>
        <p:pic>
          <p:nvPicPr>
            <p:cNvPr id="5" name="Picture 3"/>
            <p:cNvPicPr>
              <a:picLocks noChangeAspect="1" noChangeArrowheads="1"/>
            </p:cNvPicPr>
            <p:nvPr/>
          </p:nvPicPr>
          <p:blipFill>
            <a:blip r:embed="rId3">
              <a:lum bright="2000"/>
              <a:extLst>
                <a:ext uri="{28A0092B-C50C-407E-A947-70E740481C1C}">
                  <a14:useLocalDpi xmlns:a14="http://schemas.microsoft.com/office/drawing/2010/main" val="0"/>
                </a:ext>
              </a:extLst>
            </a:blip>
            <a:srcRect l="17456" t="3963" r="10474"/>
            <a:stretch>
              <a:fillRect/>
            </a:stretch>
          </p:blipFill>
          <p:spPr bwMode="auto">
            <a:xfrm>
              <a:off x="2138" y="768"/>
              <a:ext cx="1462" cy="3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2"/>
            <p:cNvSpPr>
              <a:spLocks noChangeArrowheads="1"/>
            </p:cNvSpPr>
            <p:nvPr/>
          </p:nvSpPr>
          <p:spPr bwMode="auto">
            <a:xfrm rot="2700000">
              <a:off x="3168" y="1056"/>
              <a:ext cx="288" cy="28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7" name="Text Box 11"/>
            <p:cNvSpPr txBox="1">
              <a:spLocks noChangeArrowheads="1"/>
            </p:cNvSpPr>
            <p:nvPr/>
          </p:nvSpPr>
          <p:spPr bwMode="auto">
            <a:xfrm>
              <a:off x="2928" y="1824"/>
              <a:ext cx="672" cy="36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endParaRPr kumimoji="0" lang="en-US" alt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8" name="Rectangle 13"/>
            <p:cNvSpPr>
              <a:spLocks noChangeArrowheads="1"/>
            </p:cNvSpPr>
            <p:nvPr/>
          </p:nvSpPr>
          <p:spPr bwMode="auto">
            <a:xfrm>
              <a:off x="2136" y="2208"/>
              <a:ext cx="504" cy="62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10" name="Rectangle 16"/>
            <p:cNvSpPr>
              <a:spLocks noChangeArrowheads="1"/>
            </p:cNvSpPr>
            <p:nvPr/>
          </p:nvSpPr>
          <p:spPr bwMode="auto">
            <a:xfrm>
              <a:off x="2928" y="2352"/>
              <a:ext cx="528" cy="38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11" name="Rectangle 22"/>
            <p:cNvSpPr>
              <a:spLocks noChangeArrowheads="1"/>
            </p:cNvSpPr>
            <p:nvPr/>
          </p:nvSpPr>
          <p:spPr bwMode="auto">
            <a:xfrm>
              <a:off x="2136" y="2640"/>
              <a:ext cx="456" cy="62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12" name="Rectangle 23"/>
            <p:cNvSpPr>
              <a:spLocks noChangeArrowheads="1"/>
            </p:cNvSpPr>
            <p:nvPr/>
          </p:nvSpPr>
          <p:spPr bwMode="auto">
            <a:xfrm>
              <a:off x="3120" y="960"/>
              <a:ext cx="288" cy="38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13" name="Rectangle 24"/>
            <p:cNvSpPr>
              <a:spLocks noChangeArrowheads="1"/>
            </p:cNvSpPr>
            <p:nvPr/>
          </p:nvSpPr>
          <p:spPr bwMode="auto">
            <a:xfrm>
              <a:off x="2136" y="1600"/>
              <a:ext cx="456" cy="12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14" name="Rectangle 25"/>
            <p:cNvSpPr>
              <a:spLocks noChangeArrowheads="1"/>
            </p:cNvSpPr>
            <p:nvPr/>
          </p:nvSpPr>
          <p:spPr bwMode="auto">
            <a:xfrm>
              <a:off x="2136" y="1696"/>
              <a:ext cx="408" cy="12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15" name="Rectangle 26"/>
            <p:cNvSpPr>
              <a:spLocks noChangeArrowheads="1"/>
            </p:cNvSpPr>
            <p:nvPr/>
          </p:nvSpPr>
          <p:spPr bwMode="auto">
            <a:xfrm>
              <a:off x="2140" y="1520"/>
              <a:ext cx="260" cy="12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3200" b="0" i="0" u="none" strike="noStrike" kern="0" cap="none" spc="0" normalizeH="0" baseline="0" noProof="0" dirty="0">
                <a:ln>
                  <a:noFill/>
                </a:ln>
                <a:solidFill>
                  <a:srgbClr val="000000"/>
                </a:solidFill>
                <a:effectLst/>
                <a:uLnTx/>
                <a:uFillTx/>
                <a:latin typeface="Times New Roman" pitchFamily="18" charset="0"/>
              </a:endParaRPr>
            </a:p>
          </p:txBody>
        </p:sp>
      </p:grpSp>
      <p:sp>
        <p:nvSpPr>
          <p:cNvPr id="16" name="TextBox 15"/>
          <p:cNvSpPr txBox="1"/>
          <p:nvPr/>
        </p:nvSpPr>
        <p:spPr>
          <a:xfrm>
            <a:off x="133350" y="1348770"/>
            <a:ext cx="3086100" cy="1323439"/>
          </a:xfrm>
          <a:prstGeom prst="rect">
            <a:avLst/>
          </a:prstGeom>
          <a:noFill/>
        </p:spPr>
        <p:txBody>
          <a:bodyPr wrap="square" rtlCol="0">
            <a:spAutoFit/>
          </a:bodyPr>
          <a:lstStyle/>
          <a:p>
            <a:pPr defTabSz="914400" fontAlgn="base">
              <a:spcBef>
                <a:spcPct val="0"/>
              </a:spcBef>
              <a:spcAft>
                <a:spcPct val="0"/>
              </a:spcAft>
            </a:pPr>
            <a:r>
              <a:rPr lang="en-US" sz="2000" dirty="0">
                <a:solidFill>
                  <a:srgbClr val="002060"/>
                </a:solidFill>
                <a:latin typeface="+mj-lt"/>
              </a:rPr>
              <a:t>1/8” max slack either direction for the first 3” of twist + 3/64” for each additional inch.</a:t>
            </a:r>
          </a:p>
        </p:txBody>
      </p:sp>
      <p:sp>
        <p:nvSpPr>
          <p:cNvPr id="17" name="TextBox 16"/>
          <p:cNvSpPr txBox="1"/>
          <p:nvPr/>
        </p:nvSpPr>
        <p:spPr>
          <a:xfrm>
            <a:off x="6285419" y="2888827"/>
            <a:ext cx="2843540" cy="707886"/>
          </a:xfrm>
          <a:prstGeom prst="rect">
            <a:avLst/>
          </a:prstGeom>
          <a:noFill/>
          <a:ln>
            <a:noFill/>
          </a:ln>
        </p:spPr>
        <p:txBody>
          <a:bodyPr wrap="square" rtlCol="0">
            <a:spAutoFit/>
          </a:bodyPr>
          <a:lstStyle/>
          <a:p>
            <a:pPr defTabSz="914400" fontAlgn="base">
              <a:spcBef>
                <a:spcPct val="0"/>
              </a:spcBef>
              <a:spcAft>
                <a:spcPct val="0"/>
              </a:spcAft>
            </a:pPr>
            <a:r>
              <a:rPr lang="en-US" sz="2000" dirty="0">
                <a:solidFill>
                  <a:srgbClr val="002060"/>
                </a:solidFill>
                <a:latin typeface="+mj-lt"/>
              </a:rPr>
              <a:t>L.H. pigtail end is 1-1/2 turns min.</a:t>
            </a:r>
          </a:p>
        </p:txBody>
      </p:sp>
      <p:cxnSp>
        <p:nvCxnSpPr>
          <p:cNvPr id="18" name="Straight Arrow Connector 17"/>
          <p:cNvCxnSpPr/>
          <p:nvPr/>
        </p:nvCxnSpPr>
        <p:spPr>
          <a:xfrm>
            <a:off x="2588535" y="2021801"/>
            <a:ext cx="1162050" cy="521171"/>
          </a:xfrm>
          <a:prstGeom prst="straightConnector1">
            <a:avLst/>
          </a:prstGeom>
          <a:noFill/>
          <a:ln w="9525" cap="flat" cmpd="sng" algn="ctr">
            <a:solidFill>
              <a:schemeClr val="accent1"/>
            </a:solidFill>
            <a:prstDash val="solid"/>
            <a:tailEnd type="arrow"/>
          </a:ln>
          <a:effectLst/>
        </p:spPr>
      </p:cxnSp>
      <p:cxnSp>
        <p:nvCxnSpPr>
          <p:cNvPr id="19" name="Straight Arrow Connector 18"/>
          <p:cNvCxnSpPr/>
          <p:nvPr/>
        </p:nvCxnSpPr>
        <p:spPr>
          <a:xfrm flipH="1">
            <a:off x="5645480" y="3414831"/>
            <a:ext cx="639939" cy="435269"/>
          </a:xfrm>
          <a:prstGeom prst="straightConnector1">
            <a:avLst/>
          </a:prstGeom>
          <a:noFill/>
          <a:ln w="9525" cap="flat" cmpd="sng" algn="ctr">
            <a:solidFill>
              <a:schemeClr val="accent1"/>
            </a:solidFill>
            <a:prstDash val="solid"/>
            <a:tailEnd type="arrow"/>
          </a:ln>
          <a:effectLst/>
        </p:spPr>
      </p:cxnSp>
      <p:cxnSp>
        <p:nvCxnSpPr>
          <p:cNvPr id="21" name="Straight Arrow Connector 20"/>
          <p:cNvCxnSpPr/>
          <p:nvPr/>
        </p:nvCxnSpPr>
        <p:spPr>
          <a:xfrm flipH="1">
            <a:off x="4809345" y="2845306"/>
            <a:ext cx="449738" cy="1378"/>
          </a:xfrm>
          <a:prstGeom prst="straightConnector1">
            <a:avLst/>
          </a:prstGeom>
          <a:noFill/>
          <a:ln w="9525" cap="flat" cmpd="sng" algn="ctr">
            <a:solidFill>
              <a:schemeClr val="accent1"/>
            </a:solidFill>
            <a:prstDash val="solid"/>
            <a:tailEnd type="arrow"/>
          </a:ln>
          <a:effectLst/>
        </p:spPr>
      </p:cxnSp>
      <p:cxnSp>
        <p:nvCxnSpPr>
          <p:cNvPr id="24" name="Straight Arrow Connector 23"/>
          <p:cNvCxnSpPr/>
          <p:nvPr/>
        </p:nvCxnSpPr>
        <p:spPr>
          <a:xfrm flipV="1">
            <a:off x="3857113" y="2846684"/>
            <a:ext cx="448812" cy="2"/>
          </a:xfrm>
          <a:prstGeom prst="straightConnector1">
            <a:avLst/>
          </a:prstGeom>
          <a:noFill/>
          <a:ln w="9525" cap="flat" cmpd="sng" algn="ctr">
            <a:solidFill>
              <a:schemeClr val="accent1"/>
            </a:solidFill>
            <a:prstDash val="solid"/>
            <a:tailEnd type="arrow"/>
          </a:ln>
          <a:effectLst/>
        </p:spPr>
      </p:cxnSp>
      <p:cxnSp>
        <p:nvCxnSpPr>
          <p:cNvPr id="29" name="Straight Connector 28"/>
          <p:cNvCxnSpPr/>
          <p:nvPr/>
        </p:nvCxnSpPr>
        <p:spPr>
          <a:xfrm>
            <a:off x="4386178" y="2570795"/>
            <a:ext cx="3626" cy="548993"/>
          </a:xfrm>
          <a:prstGeom prst="line">
            <a:avLst/>
          </a:prstGeom>
          <a:noFill/>
          <a:ln w="9525" cap="flat" cmpd="sng" algn="ctr">
            <a:solidFill>
              <a:schemeClr val="accent1"/>
            </a:solidFill>
            <a:prstDash val="solid"/>
          </a:ln>
          <a:effectLst/>
        </p:spPr>
      </p:cxnSp>
      <p:cxnSp>
        <p:nvCxnSpPr>
          <p:cNvPr id="31" name="Straight Connector 30"/>
          <p:cNvCxnSpPr/>
          <p:nvPr/>
        </p:nvCxnSpPr>
        <p:spPr>
          <a:xfrm>
            <a:off x="4821701" y="2554715"/>
            <a:ext cx="0" cy="522767"/>
          </a:xfrm>
          <a:prstGeom prst="line">
            <a:avLst/>
          </a:prstGeom>
          <a:noFill/>
          <a:ln w="9525" cap="flat" cmpd="sng" algn="ctr">
            <a:solidFill>
              <a:srgbClr val="000000"/>
            </a:solidFill>
            <a:prstDash val="solid"/>
          </a:ln>
          <a:effectLst/>
        </p:spPr>
      </p:cxnSp>
      <p:grpSp>
        <p:nvGrpSpPr>
          <p:cNvPr id="34" name="Group 33"/>
          <p:cNvGrpSpPr/>
          <p:nvPr/>
        </p:nvGrpSpPr>
        <p:grpSpPr>
          <a:xfrm>
            <a:off x="46851" y="4080216"/>
            <a:ext cx="925294" cy="660042"/>
            <a:chOff x="-3925541" y="-1784666"/>
            <a:chExt cx="848949" cy="584019"/>
          </a:xfrm>
          <a:gradFill>
            <a:gsLst>
              <a:gs pos="0">
                <a:srgbClr val="2D2D8A">
                  <a:lumMod val="60000"/>
                  <a:lumOff val="40000"/>
                </a:srgbClr>
              </a:gs>
              <a:gs pos="55000">
                <a:srgbClr val="2D2D8A">
                  <a:lumMod val="40000"/>
                  <a:lumOff val="60000"/>
                </a:srgbClr>
              </a:gs>
              <a:gs pos="100000">
                <a:srgbClr val="FFFFFF"/>
              </a:gs>
            </a:gsLst>
            <a:lin ang="16200000" scaled="0"/>
          </a:gradFill>
          <a:scene3d>
            <a:camera prst="orthographicFront"/>
            <a:lightRig rig="flat" dir="t"/>
          </a:scene3d>
        </p:grpSpPr>
        <p:sp>
          <p:nvSpPr>
            <p:cNvPr id="35" name="Rounded Rectangle 34"/>
            <p:cNvSpPr/>
            <p:nvPr/>
          </p:nvSpPr>
          <p:spPr>
            <a:xfrm>
              <a:off x="-3925541" y="-1784666"/>
              <a:ext cx="848949" cy="582930"/>
            </a:xfrm>
            <a:prstGeom prst="roundRect">
              <a:avLst/>
            </a:prstGeom>
            <a:grpFill/>
            <a:ln>
              <a:noFill/>
            </a:ln>
            <a:effectLst>
              <a:outerShdw blurRad="40000" dist="23000" dir="5400000" rotWithShape="0">
                <a:srgbClr val="000000">
                  <a:alpha val="35000"/>
                </a:srgbClr>
              </a:outerShdw>
            </a:effectLst>
            <a:sp3d prstMaterial="plastic">
              <a:bevelT w="120900" h="88900"/>
              <a:bevelB w="88900" h="31750" prst="angle"/>
            </a:sp3d>
          </p:spPr>
        </p:sp>
        <p:sp>
          <p:nvSpPr>
            <p:cNvPr id="36" name="Rounded Rectangle 4"/>
            <p:cNvSpPr/>
            <p:nvPr/>
          </p:nvSpPr>
          <p:spPr>
            <a:xfrm>
              <a:off x="-3914260" y="-1765338"/>
              <a:ext cx="789100" cy="564691"/>
            </a:xfrm>
            <a:prstGeom prst="rect">
              <a:avLst/>
            </a:prstGeom>
            <a:grpFill/>
            <a:ln>
              <a:noFill/>
            </a:ln>
            <a:effectLst/>
            <a:sp3d/>
          </p:spPr>
          <p:txBody>
            <a:bodyPr spcFirstLastPara="0" vert="horz" wrap="square" lIns="71438" tIns="71438" rIns="71438" bIns="71438" numCol="1" spcCol="1270" anchor="ctr" anchorCtr="0">
              <a:noAutofit/>
            </a:bodyPr>
            <a:lstStyle/>
            <a:p>
              <a:pPr marL="0" marR="0" lvl="0" indent="0" algn="ctr" defTabSz="871436" eaLnBrk="1" fontAlgn="base" latinLnBrk="0" hangingPunct="1">
                <a:lnSpc>
                  <a:spcPct val="90000"/>
                </a:lnSpc>
                <a:spcBef>
                  <a:spcPct val="0"/>
                </a:spcBef>
                <a:spcAft>
                  <a:spcPct val="35000"/>
                </a:spcAft>
                <a:buClrTx/>
                <a:buSzTx/>
                <a:buFontTx/>
                <a:buNone/>
                <a:tabLst/>
                <a:defRPr/>
              </a:pPr>
              <a:r>
                <a:rPr kumimoji="0" lang="en-US" sz="2800" b="0" i="0" u="none" strike="noStrike" kern="0" cap="none" spc="0" normalizeH="0" baseline="0" noProof="0" dirty="0">
                  <a:ln>
                    <a:noFill/>
                  </a:ln>
                  <a:solidFill>
                    <a:srgbClr val="002060"/>
                  </a:solidFill>
                  <a:effectLst/>
                  <a:uLnTx/>
                  <a:uFillTx/>
                  <a:latin typeface="Arial"/>
                  <a:ea typeface="+mn-ea"/>
                  <a:cs typeface="Arial" panose="020B0604020202020204" pitchFamily="34" charset="0"/>
                </a:rPr>
                <a:t>LO1</a:t>
              </a:r>
            </a:p>
          </p:txBody>
        </p:sp>
      </p:grpSp>
      <p:sp>
        <p:nvSpPr>
          <p:cNvPr id="37" name="Text Box 21"/>
          <p:cNvSpPr txBox="1">
            <a:spLocks noChangeArrowheads="1"/>
          </p:cNvSpPr>
          <p:nvPr/>
        </p:nvSpPr>
        <p:spPr bwMode="auto">
          <a:xfrm>
            <a:off x="1455824" y="664968"/>
            <a:ext cx="6248400" cy="461665"/>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marL="0" marR="0" lvl="0" indent="0" algn="ctr" defTabSz="914400" eaLnBrk="1" fontAlgn="base" latinLnBrk="0" hangingPunct="1">
              <a:lnSpc>
                <a:spcPct val="100000"/>
              </a:lnSpc>
              <a:spcBef>
                <a:spcPct val="50000"/>
              </a:spcBef>
              <a:spcAft>
                <a:spcPct val="0"/>
              </a:spcAft>
              <a:buClrTx/>
              <a:buSzTx/>
              <a:buFontTx/>
              <a:buNone/>
              <a:tabLst/>
              <a:defRPr/>
            </a:pPr>
            <a:r>
              <a:rPr kumimoji="0" lang="en-US" altLang="en-US" sz="2400" b="0" i="0" u="none" strike="noStrike" kern="0" cap="none" spc="0" normalizeH="0" baseline="0" noProof="0" dirty="0">
                <a:ln>
                  <a:noFill/>
                </a:ln>
                <a:solidFill>
                  <a:srgbClr val="002060"/>
                </a:solidFill>
                <a:effectLst/>
                <a:uLnTx/>
                <a:uFillTx/>
                <a:latin typeface="+mj-lt"/>
              </a:rPr>
              <a:t>INSPECTION OF LOCKWIRE</a:t>
            </a:r>
          </a:p>
        </p:txBody>
      </p:sp>
      <p:cxnSp>
        <p:nvCxnSpPr>
          <p:cNvPr id="43" name="Straight Arrow Connector 42"/>
          <p:cNvCxnSpPr/>
          <p:nvPr/>
        </p:nvCxnSpPr>
        <p:spPr>
          <a:xfrm flipH="1" flipV="1">
            <a:off x="4840794" y="3155149"/>
            <a:ext cx="494287" cy="441564"/>
          </a:xfrm>
          <a:prstGeom prst="straightConnector1">
            <a:avLst/>
          </a:prstGeom>
          <a:noFill/>
          <a:ln w="9525" cap="flat" cmpd="sng" algn="ctr">
            <a:solidFill>
              <a:schemeClr val="accent1"/>
            </a:solidFill>
            <a:prstDash val="solid"/>
            <a:tailEnd type="arrow"/>
          </a:ln>
          <a:effectLst/>
        </p:spPr>
      </p:cxnSp>
      <p:sp>
        <p:nvSpPr>
          <p:cNvPr id="45" name="Rectangle 44"/>
          <p:cNvSpPr/>
          <p:nvPr/>
        </p:nvSpPr>
        <p:spPr>
          <a:xfrm>
            <a:off x="5119086" y="3414831"/>
            <a:ext cx="639919" cy="461665"/>
          </a:xfrm>
          <a:prstGeom prst="rect">
            <a:avLst/>
          </a:prstGeom>
        </p:spPr>
        <p:txBody>
          <a:bodyPr wrap="none">
            <a:spAutoFit/>
          </a:bodyPr>
          <a:lstStyle/>
          <a:p>
            <a:pPr lvl="0" defTabSz="914400" fontAlgn="base">
              <a:spcBef>
                <a:spcPct val="0"/>
              </a:spcBef>
              <a:spcAft>
                <a:spcPct val="0"/>
              </a:spcAft>
            </a:pPr>
            <a:r>
              <a:rPr lang="en-US" dirty="0">
                <a:solidFill>
                  <a:srgbClr val="002060"/>
                </a:solidFill>
                <a:latin typeface="Times New Roman" pitchFamily="18" charset="0"/>
              </a:rPr>
              <a:t>R.H</a:t>
            </a:r>
            <a:r>
              <a:rPr lang="en-US" sz="2400" dirty="0">
                <a:solidFill>
                  <a:srgbClr val="002060"/>
                </a:solidFill>
                <a:latin typeface="Times New Roman" pitchFamily="18" charset="0"/>
              </a:rPr>
              <a:t>.</a:t>
            </a:r>
          </a:p>
        </p:txBody>
      </p:sp>
    </p:spTree>
    <p:extLst>
      <p:ext uri="{BB962C8B-B14F-4D97-AF65-F5344CB8AC3E}">
        <p14:creationId xmlns:p14="http://schemas.microsoft.com/office/powerpoint/2010/main" val="3604696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8DDDF223-7814-45BC-934A-702AB1407F0A}" type="slidenum">
              <a:rPr lang="en-US" smtClean="0"/>
              <a:pPr/>
              <a:t>12</a:t>
            </a:fld>
            <a:endParaRPr lang="en-US" dirty="0"/>
          </a:p>
        </p:txBody>
      </p:sp>
      <p:sp>
        <p:nvSpPr>
          <p:cNvPr id="9" name="Text Placeholder 5"/>
          <p:cNvSpPr>
            <a:spLocks noGrp="1"/>
          </p:cNvSpPr>
          <p:nvPr>
            <p:ph type="body" sz="quarter" idx="53"/>
          </p:nvPr>
        </p:nvSpPr>
        <p:spPr>
          <a:xfrm>
            <a:off x="16049" y="398189"/>
            <a:ext cx="9127951" cy="185669"/>
          </a:xfrm>
        </p:spPr>
        <p:txBody>
          <a:bodyPr/>
          <a:lstStyle/>
          <a:p>
            <a:r>
              <a:rPr lang="en-US" dirty="0"/>
              <a:t>Locking Cable Tool</a:t>
            </a:r>
          </a:p>
        </p:txBody>
      </p:sp>
      <p:pic>
        <p:nvPicPr>
          <p:cNvPr id="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4974" y="1506702"/>
            <a:ext cx="3791189" cy="23642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3530" y="1497833"/>
            <a:ext cx="3478427" cy="23642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 Box 3"/>
          <p:cNvSpPr txBox="1">
            <a:spLocks noChangeArrowheads="1"/>
          </p:cNvSpPr>
          <p:nvPr/>
        </p:nvSpPr>
        <p:spPr bwMode="auto">
          <a:xfrm>
            <a:off x="864974" y="689689"/>
            <a:ext cx="7162799" cy="707886"/>
          </a:xfrm>
          <a:prstGeom prst="rect">
            <a:avLst/>
          </a:prstGeom>
          <a:noFill/>
          <a:ln w="2857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r>
              <a:rPr kumimoji="0" lang="en-US" altLang="en-US" sz="2000" b="0" i="0" u="none" strike="noStrike" kern="0" cap="none" spc="0" normalizeH="0" baseline="0" noProof="0" dirty="0">
                <a:ln>
                  <a:noFill/>
                </a:ln>
                <a:solidFill>
                  <a:srgbClr val="002060"/>
                </a:solidFill>
                <a:effectLst/>
                <a:uLnTx/>
                <a:uFillTx/>
                <a:latin typeface="Arial"/>
              </a:rPr>
              <a:t>Instruction for the Calibration and Use </a:t>
            </a:r>
            <a:br>
              <a:rPr kumimoji="0" lang="en-US" altLang="en-US" sz="2000" b="0" i="0" u="none" strike="noStrike" kern="0" cap="none" spc="0" normalizeH="0" baseline="0" noProof="0" dirty="0">
                <a:ln>
                  <a:noFill/>
                </a:ln>
                <a:solidFill>
                  <a:srgbClr val="002060"/>
                </a:solidFill>
                <a:effectLst/>
                <a:uLnTx/>
                <a:uFillTx/>
                <a:latin typeface="Arial"/>
              </a:rPr>
            </a:br>
            <a:r>
              <a:rPr kumimoji="0" lang="en-US" altLang="en-US" sz="2000" b="0" i="0" u="none" strike="noStrike" kern="0" cap="none" spc="0" normalizeH="0" baseline="0" noProof="0" dirty="0">
                <a:ln>
                  <a:noFill/>
                </a:ln>
                <a:solidFill>
                  <a:srgbClr val="002060"/>
                </a:solidFill>
                <a:effectLst/>
                <a:uLnTx/>
                <a:uFillTx/>
                <a:latin typeface="Arial"/>
              </a:rPr>
              <a:t>of the Locking Cable Tool per MDD-00679</a:t>
            </a:r>
          </a:p>
        </p:txBody>
      </p:sp>
      <p:sp>
        <p:nvSpPr>
          <p:cNvPr id="7" name="TextBox 6"/>
          <p:cNvSpPr txBox="1"/>
          <p:nvPr/>
        </p:nvSpPr>
        <p:spPr>
          <a:xfrm>
            <a:off x="1435229" y="3862092"/>
            <a:ext cx="6264876" cy="707886"/>
          </a:xfrm>
          <a:prstGeom prst="rect">
            <a:avLst/>
          </a:prstGeom>
          <a:noFill/>
        </p:spPr>
        <p:txBody>
          <a:bodyPr wrap="square"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solidFill>
                  <a:srgbClr val="002060"/>
                </a:solidFill>
                <a:effectLst/>
                <a:uLnTx/>
                <a:uFillTx/>
              </a:rPr>
              <a:t>Locking cable size used shall be 0.032” or 0.062” diameter corrosion- and heat-resistant steel</a:t>
            </a:r>
          </a:p>
        </p:txBody>
      </p:sp>
      <p:grpSp>
        <p:nvGrpSpPr>
          <p:cNvPr id="8" name="Group 7"/>
          <p:cNvGrpSpPr/>
          <p:nvPr/>
        </p:nvGrpSpPr>
        <p:grpSpPr>
          <a:xfrm>
            <a:off x="40763" y="4139131"/>
            <a:ext cx="925294" cy="638198"/>
            <a:chOff x="1315" y="625628"/>
            <a:chExt cx="848949" cy="582930"/>
          </a:xfrm>
          <a:scene3d>
            <a:camera prst="orthographicFront"/>
            <a:lightRig rig="flat" dir="t"/>
          </a:scene3d>
        </p:grpSpPr>
        <p:sp>
          <p:nvSpPr>
            <p:cNvPr id="10" name="Rounded Rectangle 9"/>
            <p:cNvSpPr/>
            <p:nvPr/>
          </p:nvSpPr>
          <p:spPr>
            <a:xfrm>
              <a:off x="1315" y="625628"/>
              <a:ext cx="848949" cy="582930"/>
            </a:xfrm>
            <a:prstGeom prst="roundRect">
              <a:avLst/>
            </a:prstGeom>
            <a:gradFill rotWithShape="1">
              <a:gsLst>
                <a:gs pos="0">
                  <a:srgbClr val="BBE0E3">
                    <a:lumMod val="50000"/>
                  </a:srgbClr>
                </a:gs>
                <a:gs pos="34000">
                  <a:srgbClr val="BBE0E3">
                    <a:lumMod val="75000"/>
                  </a:srgbClr>
                </a:gs>
                <a:gs pos="100000">
                  <a:srgbClr val="FFFFFF"/>
                </a:gs>
              </a:gsLst>
              <a:lin ang="16200000" scaled="0"/>
            </a:gradFill>
            <a:ln>
              <a:noFill/>
            </a:ln>
            <a:effectLst>
              <a:outerShdw blurRad="40000" dist="23000" dir="5400000" rotWithShape="0">
                <a:srgbClr val="000000">
                  <a:alpha val="35000"/>
                </a:srgbClr>
              </a:outerShdw>
            </a:effectLst>
            <a:sp3d prstMaterial="plastic">
              <a:bevelT w="120900" h="88900"/>
              <a:bevelB w="88900" h="31750" prst="angle"/>
            </a:sp3d>
          </p:spPr>
        </p:sp>
        <p:sp>
          <p:nvSpPr>
            <p:cNvPr id="11" name="Rounded Rectangle 4"/>
            <p:cNvSpPr/>
            <p:nvPr/>
          </p:nvSpPr>
          <p:spPr>
            <a:xfrm>
              <a:off x="29771" y="654084"/>
              <a:ext cx="792037" cy="526018"/>
            </a:xfrm>
            <a:prstGeom prst="rect">
              <a:avLst/>
            </a:prstGeom>
            <a:noFill/>
            <a:ln>
              <a:noFill/>
            </a:ln>
            <a:effectLst/>
            <a:sp3d/>
          </p:spPr>
          <p:txBody>
            <a:bodyPr spcFirstLastPara="0" vert="horz" wrap="square" lIns="71438" tIns="71438" rIns="71438" bIns="71438" numCol="1" spcCol="1270" anchor="ctr" anchorCtr="0">
              <a:noAutofit/>
            </a:bodyPr>
            <a:lstStyle/>
            <a:p>
              <a:pPr marL="0" marR="0" lvl="0" indent="0" algn="ctr" defTabSz="871436" eaLnBrk="1" fontAlgn="base" latinLnBrk="0" hangingPunct="1">
                <a:lnSpc>
                  <a:spcPct val="90000"/>
                </a:lnSpc>
                <a:spcBef>
                  <a:spcPct val="0"/>
                </a:spcBef>
                <a:spcAft>
                  <a:spcPct val="35000"/>
                </a:spcAft>
                <a:buClrTx/>
                <a:buSzTx/>
                <a:buFontTx/>
                <a:buNone/>
                <a:tabLst/>
                <a:defRPr/>
              </a:pPr>
              <a:r>
                <a:rPr kumimoji="0" lang="en-US" sz="2800" b="0" i="0" u="none" strike="noStrike" kern="0" cap="none" spc="0" normalizeH="0" baseline="0" noProof="0" dirty="0">
                  <a:ln>
                    <a:noFill/>
                  </a:ln>
                  <a:solidFill>
                    <a:srgbClr val="002060"/>
                  </a:solidFill>
                  <a:effectLst/>
                  <a:uLnTx/>
                  <a:uFillTx/>
                  <a:latin typeface="Arial"/>
                  <a:ea typeface="+mn-ea"/>
                  <a:cs typeface="Arial" panose="020B0604020202020204" pitchFamily="34" charset="0"/>
                </a:rPr>
                <a:t>LO2</a:t>
              </a:r>
            </a:p>
          </p:txBody>
        </p:sp>
      </p:grpSp>
    </p:spTree>
    <p:extLst>
      <p:ext uri="{BB962C8B-B14F-4D97-AF65-F5344CB8AC3E}">
        <p14:creationId xmlns:p14="http://schemas.microsoft.com/office/powerpoint/2010/main" val="18849143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8DDDF223-7814-45BC-934A-702AB1407F0A}" type="slidenum">
              <a:rPr lang="en-US" smtClean="0"/>
              <a:pPr/>
              <a:t>13</a:t>
            </a:fld>
            <a:endParaRPr lang="en-US" dirty="0"/>
          </a:p>
        </p:txBody>
      </p:sp>
      <p:sp>
        <p:nvSpPr>
          <p:cNvPr id="9" name="Text Placeholder 5"/>
          <p:cNvSpPr>
            <a:spLocks noGrp="1"/>
          </p:cNvSpPr>
          <p:nvPr>
            <p:ph type="body" sz="quarter" idx="53"/>
          </p:nvPr>
        </p:nvSpPr>
        <p:spPr>
          <a:xfrm>
            <a:off x="16049" y="398189"/>
            <a:ext cx="9127951" cy="185669"/>
          </a:xfrm>
        </p:spPr>
        <p:txBody>
          <a:bodyPr/>
          <a:lstStyle/>
          <a:p>
            <a:r>
              <a:rPr lang="en-US" dirty="0"/>
              <a:t>Lock Tabs</a:t>
            </a:r>
          </a:p>
        </p:txBody>
      </p:sp>
      <p:sp>
        <p:nvSpPr>
          <p:cNvPr id="4" name="Text Box 3"/>
          <p:cNvSpPr txBox="1">
            <a:spLocks noChangeArrowheads="1"/>
          </p:cNvSpPr>
          <p:nvPr/>
        </p:nvSpPr>
        <p:spPr bwMode="auto">
          <a:xfrm>
            <a:off x="3081008" y="687282"/>
            <a:ext cx="3022745" cy="707886"/>
          </a:xfrm>
          <a:prstGeom prst="rect">
            <a:avLst/>
          </a:prstGeom>
          <a:noFill/>
          <a:ln w="2857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r>
              <a:rPr kumimoji="0" lang="en-US" altLang="en-US" sz="2000" b="0" i="0" u="none" strike="noStrike" kern="0" cap="none" spc="0" normalizeH="0" baseline="0" noProof="0" dirty="0">
                <a:ln>
                  <a:noFill/>
                </a:ln>
                <a:solidFill>
                  <a:srgbClr val="002060"/>
                </a:solidFill>
                <a:effectLst/>
                <a:uLnTx/>
                <a:uFillTx/>
                <a:latin typeface="Arial"/>
              </a:rPr>
              <a:t>MIL-STD-763G</a:t>
            </a:r>
            <a:br>
              <a:rPr kumimoji="0" lang="en-US" altLang="en-US" sz="2000" b="0" i="0" u="none" strike="noStrike" kern="0" cap="none" spc="0" normalizeH="0" baseline="0" noProof="0" dirty="0">
                <a:ln>
                  <a:noFill/>
                </a:ln>
                <a:solidFill>
                  <a:srgbClr val="002060"/>
                </a:solidFill>
                <a:effectLst/>
                <a:uLnTx/>
                <a:uFillTx/>
                <a:latin typeface="Arial"/>
              </a:rPr>
            </a:br>
            <a:r>
              <a:rPr kumimoji="0" lang="en-US" altLang="en-US" sz="2000" b="0" i="0" u="none" strike="noStrike" kern="0" cap="none" spc="0" normalizeH="0" baseline="0" noProof="0" dirty="0">
                <a:ln>
                  <a:noFill/>
                </a:ln>
                <a:solidFill>
                  <a:srgbClr val="002060"/>
                </a:solidFill>
                <a:effectLst/>
                <a:uLnTx/>
                <a:uFillTx/>
                <a:latin typeface="Arial"/>
              </a:rPr>
              <a:t>Lock Tabs</a:t>
            </a:r>
          </a:p>
        </p:txBody>
      </p:sp>
      <p:sp>
        <p:nvSpPr>
          <p:cNvPr id="5" name="Text Box 3"/>
          <p:cNvSpPr txBox="1">
            <a:spLocks noChangeArrowheads="1"/>
          </p:cNvSpPr>
          <p:nvPr/>
        </p:nvSpPr>
        <p:spPr bwMode="auto">
          <a:xfrm>
            <a:off x="266628" y="1299693"/>
            <a:ext cx="3022745" cy="400110"/>
          </a:xfrm>
          <a:prstGeom prst="rect">
            <a:avLst/>
          </a:prstGeom>
          <a:noFill/>
          <a:ln w="2857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algn="ctr" defTabSz="914400" fontAlgn="base">
              <a:spcBef>
                <a:spcPct val="50000"/>
              </a:spcBef>
              <a:spcAft>
                <a:spcPct val="0"/>
              </a:spcAft>
            </a:pPr>
            <a:r>
              <a:rPr lang="en-US" altLang="en-US" sz="2000" b="1" dirty="0">
                <a:solidFill>
                  <a:srgbClr val="002060"/>
                </a:solidFill>
                <a:latin typeface="Arial Black" panose="020B0A04020102020204" pitchFamily="34" charset="0"/>
                <a:cs typeface="Aharoni" panose="02010803020104030203" pitchFamily="2" charset="-79"/>
              </a:rPr>
              <a:t>Monocle Type</a:t>
            </a:r>
          </a:p>
        </p:txBody>
      </p:sp>
      <p:sp>
        <p:nvSpPr>
          <p:cNvPr id="6" name="Text Box 3"/>
          <p:cNvSpPr txBox="1">
            <a:spLocks noChangeArrowheads="1"/>
          </p:cNvSpPr>
          <p:nvPr/>
        </p:nvSpPr>
        <p:spPr bwMode="auto">
          <a:xfrm>
            <a:off x="5690797" y="1296064"/>
            <a:ext cx="3400883" cy="400110"/>
          </a:xfrm>
          <a:prstGeom prst="rect">
            <a:avLst/>
          </a:prstGeom>
          <a:noFill/>
          <a:ln w="2857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algn="ctr" defTabSz="914400" fontAlgn="base">
              <a:spcBef>
                <a:spcPct val="50000"/>
              </a:spcBef>
              <a:spcAft>
                <a:spcPct val="0"/>
              </a:spcAft>
            </a:pPr>
            <a:r>
              <a:rPr lang="en-US" altLang="en-US" sz="2000" b="1" dirty="0">
                <a:solidFill>
                  <a:srgbClr val="002060"/>
                </a:solidFill>
                <a:latin typeface="Arial Black" panose="020B0A04020102020204" pitchFamily="34" charset="0"/>
                <a:cs typeface="Aharoni" panose="02010803020104030203" pitchFamily="2" charset="-79"/>
              </a:rPr>
              <a:t>Spectacle Type</a:t>
            </a:r>
          </a:p>
        </p:txBody>
      </p:sp>
      <p:grpSp>
        <p:nvGrpSpPr>
          <p:cNvPr id="7" name="Group 438"/>
          <p:cNvGrpSpPr>
            <a:grpSpLocks/>
          </p:cNvGrpSpPr>
          <p:nvPr/>
        </p:nvGrpSpPr>
        <p:grpSpPr bwMode="auto">
          <a:xfrm>
            <a:off x="6240058" y="2474649"/>
            <a:ext cx="2302362" cy="959636"/>
            <a:chOff x="1978" y="3518"/>
            <a:chExt cx="1671" cy="802"/>
          </a:xfrm>
        </p:grpSpPr>
        <p:grpSp>
          <p:nvGrpSpPr>
            <p:cNvPr id="8" name="Group 14"/>
            <p:cNvGrpSpPr>
              <a:grpSpLocks/>
            </p:cNvGrpSpPr>
            <p:nvPr/>
          </p:nvGrpSpPr>
          <p:grpSpPr bwMode="auto">
            <a:xfrm>
              <a:off x="2556" y="3696"/>
              <a:ext cx="515" cy="401"/>
              <a:chOff x="2556" y="3697"/>
              <a:chExt cx="515" cy="401"/>
            </a:xfrm>
          </p:grpSpPr>
          <p:sp>
            <p:nvSpPr>
              <p:cNvPr id="58" name="Rectangle 12"/>
              <p:cNvSpPr>
                <a:spLocks noChangeArrowheads="1"/>
              </p:cNvSpPr>
              <p:nvPr/>
            </p:nvSpPr>
            <p:spPr bwMode="auto">
              <a:xfrm>
                <a:off x="2556" y="3697"/>
                <a:ext cx="515" cy="401"/>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59" name="Rectangle 13"/>
              <p:cNvSpPr>
                <a:spLocks noChangeArrowheads="1"/>
              </p:cNvSpPr>
              <p:nvPr/>
            </p:nvSpPr>
            <p:spPr bwMode="auto">
              <a:xfrm>
                <a:off x="2556" y="3697"/>
                <a:ext cx="515" cy="401"/>
              </a:xfrm>
              <a:prstGeom prst="rect">
                <a:avLst/>
              </a:prstGeom>
              <a:noFill/>
              <a:ln w="7938"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3200" b="0" i="0" u="none" strike="noStrike" kern="0" cap="none" spc="0" normalizeH="0" baseline="0" noProof="0" dirty="0">
                  <a:ln>
                    <a:noFill/>
                  </a:ln>
                  <a:solidFill>
                    <a:srgbClr val="000000"/>
                  </a:solidFill>
                  <a:effectLst/>
                  <a:uLnTx/>
                  <a:uFillTx/>
                  <a:latin typeface="Times New Roman" pitchFamily="18" charset="0"/>
                </a:endParaRPr>
              </a:p>
            </p:txBody>
          </p:sp>
        </p:grpSp>
        <p:grpSp>
          <p:nvGrpSpPr>
            <p:cNvPr id="10" name="Group 17"/>
            <p:cNvGrpSpPr>
              <a:grpSpLocks/>
            </p:cNvGrpSpPr>
            <p:nvPr/>
          </p:nvGrpSpPr>
          <p:grpSpPr bwMode="auto">
            <a:xfrm>
              <a:off x="2351" y="4142"/>
              <a:ext cx="103" cy="178"/>
              <a:chOff x="2351" y="4143"/>
              <a:chExt cx="103" cy="178"/>
            </a:xfrm>
          </p:grpSpPr>
          <p:sp>
            <p:nvSpPr>
              <p:cNvPr id="56" name="Rectangle 15"/>
              <p:cNvSpPr>
                <a:spLocks noChangeArrowheads="1"/>
              </p:cNvSpPr>
              <p:nvPr/>
            </p:nvSpPr>
            <p:spPr bwMode="auto">
              <a:xfrm>
                <a:off x="2351" y="4143"/>
                <a:ext cx="103" cy="178"/>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57" name="Rectangle 16"/>
              <p:cNvSpPr>
                <a:spLocks noChangeArrowheads="1"/>
              </p:cNvSpPr>
              <p:nvPr/>
            </p:nvSpPr>
            <p:spPr bwMode="auto">
              <a:xfrm>
                <a:off x="2351" y="4143"/>
                <a:ext cx="103" cy="178"/>
              </a:xfrm>
              <a:prstGeom prst="rect">
                <a:avLst/>
              </a:prstGeom>
              <a:noFill/>
              <a:ln w="7938"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3200" b="0" i="0" u="none" strike="noStrike" kern="0" cap="none" spc="0" normalizeH="0" baseline="0" noProof="0" dirty="0">
                  <a:ln>
                    <a:noFill/>
                  </a:ln>
                  <a:solidFill>
                    <a:srgbClr val="000000"/>
                  </a:solidFill>
                  <a:effectLst/>
                  <a:uLnTx/>
                  <a:uFillTx/>
                  <a:latin typeface="Times New Roman" pitchFamily="18" charset="0"/>
                </a:endParaRPr>
              </a:p>
            </p:txBody>
          </p:sp>
        </p:grpSp>
        <p:grpSp>
          <p:nvGrpSpPr>
            <p:cNvPr id="11" name="Group 20"/>
            <p:cNvGrpSpPr>
              <a:grpSpLocks/>
            </p:cNvGrpSpPr>
            <p:nvPr/>
          </p:nvGrpSpPr>
          <p:grpSpPr bwMode="auto">
            <a:xfrm>
              <a:off x="2085" y="4049"/>
              <a:ext cx="223" cy="185"/>
              <a:chOff x="2085" y="4050"/>
              <a:chExt cx="223" cy="185"/>
            </a:xfrm>
          </p:grpSpPr>
          <p:sp>
            <p:nvSpPr>
              <p:cNvPr id="54" name="Freeform 18"/>
              <p:cNvSpPr>
                <a:spLocks/>
              </p:cNvSpPr>
              <p:nvPr/>
            </p:nvSpPr>
            <p:spPr bwMode="auto">
              <a:xfrm>
                <a:off x="2085" y="4050"/>
                <a:ext cx="223" cy="185"/>
              </a:xfrm>
              <a:custGeom>
                <a:avLst/>
                <a:gdLst>
                  <a:gd name="T0" fmla="*/ 154 w 223"/>
                  <a:gd name="T1" fmla="*/ 0 h 185"/>
                  <a:gd name="T2" fmla="*/ 0 w 223"/>
                  <a:gd name="T3" fmla="*/ 119 h 185"/>
                  <a:gd name="T4" fmla="*/ 69 w 223"/>
                  <a:gd name="T5" fmla="*/ 185 h 185"/>
                  <a:gd name="T6" fmla="*/ 223 w 223"/>
                  <a:gd name="T7" fmla="*/ 67 h 185"/>
                  <a:gd name="T8" fmla="*/ 154 w 223"/>
                  <a:gd name="T9" fmla="*/ 0 h 1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3" h="185">
                    <a:moveTo>
                      <a:pt x="154" y="0"/>
                    </a:moveTo>
                    <a:lnTo>
                      <a:pt x="0" y="119"/>
                    </a:lnTo>
                    <a:lnTo>
                      <a:pt x="69" y="185"/>
                    </a:lnTo>
                    <a:lnTo>
                      <a:pt x="223" y="67"/>
                    </a:lnTo>
                    <a:lnTo>
                      <a:pt x="154"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55" name="Freeform 19"/>
              <p:cNvSpPr>
                <a:spLocks/>
              </p:cNvSpPr>
              <p:nvPr/>
            </p:nvSpPr>
            <p:spPr bwMode="auto">
              <a:xfrm>
                <a:off x="2085" y="4050"/>
                <a:ext cx="223" cy="185"/>
              </a:xfrm>
              <a:custGeom>
                <a:avLst/>
                <a:gdLst>
                  <a:gd name="T0" fmla="*/ 154 w 223"/>
                  <a:gd name="T1" fmla="*/ 0 h 185"/>
                  <a:gd name="T2" fmla="*/ 0 w 223"/>
                  <a:gd name="T3" fmla="*/ 119 h 185"/>
                  <a:gd name="T4" fmla="*/ 69 w 223"/>
                  <a:gd name="T5" fmla="*/ 185 h 185"/>
                  <a:gd name="T6" fmla="*/ 223 w 223"/>
                  <a:gd name="T7" fmla="*/ 67 h 185"/>
                  <a:gd name="T8" fmla="*/ 154 w 223"/>
                  <a:gd name="T9" fmla="*/ 0 h 1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3" h="185">
                    <a:moveTo>
                      <a:pt x="154" y="0"/>
                    </a:moveTo>
                    <a:lnTo>
                      <a:pt x="0" y="119"/>
                    </a:lnTo>
                    <a:lnTo>
                      <a:pt x="69" y="185"/>
                    </a:lnTo>
                    <a:lnTo>
                      <a:pt x="223" y="67"/>
                    </a:lnTo>
                    <a:lnTo>
                      <a:pt x="154" y="0"/>
                    </a:lnTo>
                    <a:close/>
                  </a:path>
                </a:pathLst>
              </a:custGeom>
              <a:noFill/>
              <a:ln w="7938"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grpSp>
        <p:grpSp>
          <p:nvGrpSpPr>
            <p:cNvPr id="12" name="Group 23"/>
            <p:cNvGrpSpPr>
              <a:grpSpLocks/>
            </p:cNvGrpSpPr>
            <p:nvPr/>
          </p:nvGrpSpPr>
          <p:grpSpPr bwMode="auto">
            <a:xfrm>
              <a:off x="1978" y="3928"/>
              <a:ext cx="230" cy="160"/>
              <a:chOff x="1978" y="3929"/>
              <a:chExt cx="230" cy="160"/>
            </a:xfrm>
          </p:grpSpPr>
          <p:sp>
            <p:nvSpPr>
              <p:cNvPr id="52" name="Freeform 21"/>
              <p:cNvSpPr>
                <a:spLocks/>
              </p:cNvSpPr>
              <p:nvPr/>
            </p:nvSpPr>
            <p:spPr bwMode="auto">
              <a:xfrm>
                <a:off x="1978" y="3929"/>
                <a:ext cx="230" cy="160"/>
              </a:xfrm>
              <a:custGeom>
                <a:avLst/>
                <a:gdLst>
                  <a:gd name="T0" fmla="*/ 184 w 230"/>
                  <a:gd name="T1" fmla="*/ 0 h 160"/>
                  <a:gd name="T2" fmla="*/ 0 w 230"/>
                  <a:gd name="T3" fmla="*/ 81 h 160"/>
                  <a:gd name="T4" fmla="*/ 47 w 230"/>
                  <a:gd name="T5" fmla="*/ 160 h 160"/>
                  <a:gd name="T6" fmla="*/ 230 w 230"/>
                  <a:gd name="T7" fmla="*/ 80 h 160"/>
                  <a:gd name="T8" fmla="*/ 184 w 230"/>
                  <a:gd name="T9" fmla="*/ 0 h 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0" h="160">
                    <a:moveTo>
                      <a:pt x="184" y="0"/>
                    </a:moveTo>
                    <a:lnTo>
                      <a:pt x="0" y="81"/>
                    </a:lnTo>
                    <a:lnTo>
                      <a:pt x="47" y="160"/>
                    </a:lnTo>
                    <a:lnTo>
                      <a:pt x="230" y="80"/>
                    </a:lnTo>
                    <a:lnTo>
                      <a:pt x="184"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53" name="Freeform 22"/>
              <p:cNvSpPr>
                <a:spLocks/>
              </p:cNvSpPr>
              <p:nvPr/>
            </p:nvSpPr>
            <p:spPr bwMode="auto">
              <a:xfrm>
                <a:off x="1978" y="3929"/>
                <a:ext cx="230" cy="160"/>
              </a:xfrm>
              <a:custGeom>
                <a:avLst/>
                <a:gdLst>
                  <a:gd name="T0" fmla="*/ 184 w 230"/>
                  <a:gd name="T1" fmla="*/ 0 h 160"/>
                  <a:gd name="T2" fmla="*/ 0 w 230"/>
                  <a:gd name="T3" fmla="*/ 81 h 160"/>
                  <a:gd name="T4" fmla="*/ 47 w 230"/>
                  <a:gd name="T5" fmla="*/ 160 h 160"/>
                  <a:gd name="T6" fmla="*/ 230 w 230"/>
                  <a:gd name="T7" fmla="*/ 80 h 160"/>
                  <a:gd name="T8" fmla="*/ 184 w 230"/>
                  <a:gd name="T9" fmla="*/ 0 h 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0" h="160">
                    <a:moveTo>
                      <a:pt x="184" y="0"/>
                    </a:moveTo>
                    <a:lnTo>
                      <a:pt x="0" y="81"/>
                    </a:lnTo>
                    <a:lnTo>
                      <a:pt x="47" y="160"/>
                    </a:lnTo>
                    <a:lnTo>
                      <a:pt x="230" y="80"/>
                    </a:lnTo>
                    <a:lnTo>
                      <a:pt x="184" y="0"/>
                    </a:lnTo>
                    <a:close/>
                  </a:path>
                </a:pathLst>
              </a:custGeom>
              <a:noFill/>
              <a:ln w="7938"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grpSp>
        <p:grpSp>
          <p:nvGrpSpPr>
            <p:cNvPr id="13" name="Group 26"/>
            <p:cNvGrpSpPr>
              <a:grpSpLocks/>
            </p:cNvGrpSpPr>
            <p:nvPr/>
          </p:nvGrpSpPr>
          <p:grpSpPr bwMode="auto">
            <a:xfrm>
              <a:off x="2031" y="3698"/>
              <a:ext cx="228" cy="175"/>
              <a:chOff x="2031" y="3699"/>
              <a:chExt cx="228" cy="175"/>
            </a:xfrm>
          </p:grpSpPr>
          <p:sp>
            <p:nvSpPr>
              <p:cNvPr id="50" name="Freeform 24"/>
              <p:cNvSpPr>
                <a:spLocks/>
              </p:cNvSpPr>
              <p:nvPr/>
            </p:nvSpPr>
            <p:spPr bwMode="auto">
              <a:xfrm>
                <a:off x="2031" y="3699"/>
                <a:ext cx="228" cy="175"/>
              </a:xfrm>
              <a:custGeom>
                <a:avLst/>
                <a:gdLst>
                  <a:gd name="T0" fmla="*/ 228 w 228"/>
                  <a:gd name="T1" fmla="*/ 101 h 175"/>
                  <a:gd name="T2" fmla="*/ 58 w 228"/>
                  <a:gd name="T3" fmla="*/ 0 h 175"/>
                  <a:gd name="T4" fmla="*/ 0 w 228"/>
                  <a:gd name="T5" fmla="*/ 73 h 175"/>
                  <a:gd name="T6" fmla="*/ 170 w 228"/>
                  <a:gd name="T7" fmla="*/ 175 h 175"/>
                  <a:gd name="T8" fmla="*/ 228 w 228"/>
                  <a:gd name="T9" fmla="*/ 101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 h="175">
                    <a:moveTo>
                      <a:pt x="228" y="101"/>
                    </a:moveTo>
                    <a:lnTo>
                      <a:pt x="58" y="0"/>
                    </a:lnTo>
                    <a:lnTo>
                      <a:pt x="0" y="73"/>
                    </a:lnTo>
                    <a:lnTo>
                      <a:pt x="170" y="175"/>
                    </a:lnTo>
                    <a:lnTo>
                      <a:pt x="228" y="101"/>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51" name="Freeform 25"/>
              <p:cNvSpPr>
                <a:spLocks/>
              </p:cNvSpPr>
              <p:nvPr/>
            </p:nvSpPr>
            <p:spPr bwMode="auto">
              <a:xfrm>
                <a:off x="2031" y="3699"/>
                <a:ext cx="228" cy="175"/>
              </a:xfrm>
              <a:custGeom>
                <a:avLst/>
                <a:gdLst>
                  <a:gd name="T0" fmla="*/ 228 w 228"/>
                  <a:gd name="T1" fmla="*/ 101 h 175"/>
                  <a:gd name="T2" fmla="*/ 58 w 228"/>
                  <a:gd name="T3" fmla="*/ 0 h 175"/>
                  <a:gd name="T4" fmla="*/ 0 w 228"/>
                  <a:gd name="T5" fmla="*/ 73 h 175"/>
                  <a:gd name="T6" fmla="*/ 170 w 228"/>
                  <a:gd name="T7" fmla="*/ 175 h 175"/>
                  <a:gd name="T8" fmla="*/ 228 w 228"/>
                  <a:gd name="T9" fmla="*/ 101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 h="175">
                    <a:moveTo>
                      <a:pt x="228" y="101"/>
                    </a:moveTo>
                    <a:lnTo>
                      <a:pt x="58" y="0"/>
                    </a:lnTo>
                    <a:lnTo>
                      <a:pt x="0" y="73"/>
                    </a:lnTo>
                    <a:lnTo>
                      <a:pt x="170" y="175"/>
                    </a:lnTo>
                    <a:lnTo>
                      <a:pt x="228" y="101"/>
                    </a:lnTo>
                    <a:close/>
                  </a:path>
                </a:pathLst>
              </a:custGeom>
              <a:noFill/>
              <a:ln w="7938"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grpSp>
        <p:grpSp>
          <p:nvGrpSpPr>
            <p:cNvPr id="14" name="Group 29"/>
            <p:cNvGrpSpPr>
              <a:grpSpLocks/>
            </p:cNvGrpSpPr>
            <p:nvPr/>
          </p:nvGrpSpPr>
          <p:grpSpPr bwMode="auto">
            <a:xfrm>
              <a:off x="2152" y="3552"/>
              <a:ext cx="191" cy="199"/>
              <a:chOff x="2152" y="3553"/>
              <a:chExt cx="191" cy="199"/>
            </a:xfrm>
          </p:grpSpPr>
          <p:sp>
            <p:nvSpPr>
              <p:cNvPr id="48" name="Freeform 27"/>
              <p:cNvSpPr>
                <a:spLocks/>
              </p:cNvSpPr>
              <p:nvPr/>
            </p:nvSpPr>
            <p:spPr bwMode="auto">
              <a:xfrm>
                <a:off x="2152" y="3553"/>
                <a:ext cx="191" cy="199"/>
              </a:xfrm>
              <a:custGeom>
                <a:avLst/>
                <a:gdLst>
                  <a:gd name="T0" fmla="*/ 0 w 191"/>
                  <a:gd name="T1" fmla="*/ 44 h 199"/>
                  <a:gd name="T2" fmla="*/ 101 w 191"/>
                  <a:gd name="T3" fmla="*/ 199 h 199"/>
                  <a:gd name="T4" fmla="*/ 191 w 191"/>
                  <a:gd name="T5" fmla="*/ 156 h 199"/>
                  <a:gd name="T6" fmla="*/ 90 w 191"/>
                  <a:gd name="T7" fmla="*/ 0 h 199"/>
                  <a:gd name="T8" fmla="*/ 0 w 191"/>
                  <a:gd name="T9" fmla="*/ 44 h 1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1" h="199">
                    <a:moveTo>
                      <a:pt x="0" y="44"/>
                    </a:moveTo>
                    <a:lnTo>
                      <a:pt x="101" y="199"/>
                    </a:lnTo>
                    <a:lnTo>
                      <a:pt x="191" y="156"/>
                    </a:lnTo>
                    <a:lnTo>
                      <a:pt x="90" y="0"/>
                    </a:lnTo>
                    <a:lnTo>
                      <a:pt x="0" y="44"/>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49" name="Freeform 28"/>
              <p:cNvSpPr>
                <a:spLocks/>
              </p:cNvSpPr>
              <p:nvPr/>
            </p:nvSpPr>
            <p:spPr bwMode="auto">
              <a:xfrm>
                <a:off x="2152" y="3553"/>
                <a:ext cx="191" cy="199"/>
              </a:xfrm>
              <a:custGeom>
                <a:avLst/>
                <a:gdLst>
                  <a:gd name="T0" fmla="*/ 0 w 191"/>
                  <a:gd name="T1" fmla="*/ 44 h 199"/>
                  <a:gd name="T2" fmla="*/ 101 w 191"/>
                  <a:gd name="T3" fmla="*/ 199 h 199"/>
                  <a:gd name="T4" fmla="*/ 191 w 191"/>
                  <a:gd name="T5" fmla="*/ 156 h 199"/>
                  <a:gd name="T6" fmla="*/ 90 w 191"/>
                  <a:gd name="T7" fmla="*/ 0 h 199"/>
                  <a:gd name="T8" fmla="*/ 0 w 191"/>
                  <a:gd name="T9" fmla="*/ 44 h 1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1" h="199">
                    <a:moveTo>
                      <a:pt x="0" y="44"/>
                    </a:moveTo>
                    <a:lnTo>
                      <a:pt x="101" y="199"/>
                    </a:lnTo>
                    <a:lnTo>
                      <a:pt x="191" y="156"/>
                    </a:lnTo>
                    <a:lnTo>
                      <a:pt x="90" y="0"/>
                    </a:lnTo>
                    <a:lnTo>
                      <a:pt x="0" y="44"/>
                    </a:lnTo>
                    <a:close/>
                  </a:path>
                </a:pathLst>
              </a:custGeom>
              <a:noFill/>
              <a:ln w="7938"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grpSp>
        <p:grpSp>
          <p:nvGrpSpPr>
            <p:cNvPr id="15" name="Group 32"/>
            <p:cNvGrpSpPr>
              <a:grpSpLocks/>
            </p:cNvGrpSpPr>
            <p:nvPr/>
          </p:nvGrpSpPr>
          <p:grpSpPr bwMode="auto">
            <a:xfrm>
              <a:off x="2351" y="3518"/>
              <a:ext cx="103" cy="178"/>
              <a:chOff x="2351" y="3519"/>
              <a:chExt cx="103" cy="178"/>
            </a:xfrm>
          </p:grpSpPr>
          <p:sp>
            <p:nvSpPr>
              <p:cNvPr id="46" name="Rectangle 30"/>
              <p:cNvSpPr>
                <a:spLocks noChangeArrowheads="1"/>
              </p:cNvSpPr>
              <p:nvPr/>
            </p:nvSpPr>
            <p:spPr bwMode="auto">
              <a:xfrm>
                <a:off x="2351" y="3519"/>
                <a:ext cx="103" cy="178"/>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47" name="Rectangle 31"/>
              <p:cNvSpPr>
                <a:spLocks noChangeArrowheads="1"/>
              </p:cNvSpPr>
              <p:nvPr/>
            </p:nvSpPr>
            <p:spPr bwMode="auto">
              <a:xfrm>
                <a:off x="2351" y="3519"/>
                <a:ext cx="103" cy="178"/>
              </a:xfrm>
              <a:prstGeom prst="rect">
                <a:avLst/>
              </a:prstGeom>
              <a:noFill/>
              <a:ln w="7938"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3200" b="0" i="0" u="none" strike="noStrike" kern="0" cap="none" spc="0" normalizeH="0" baseline="0" noProof="0" dirty="0">
                  <a:ln>
                    <a:noFill/>
                  </a:ln>
                  <a:solidFill>
                    <a:srgbClr val="000000"/>
                  </a:solidFill>
                  <a:effectLst/>
                  <a:uLnTx/>
                  <a:uFillTx/>
                  <a:latin typeface="Times New Roman" pitchFamily="18" charset="0"/>
                </a:endParaRPr>
              </a:p>
            </p:txBody>
          </p:sp>
        </p:grpSp>
        <p:grpSp>
          <p:nvGrpSpPr>
            <p:cNvPr id="16" name="Group 35"/>
            <p:cNvGrpSpPr>
              <a:grpSpLocks/>
            </p:cNvGrpSpPr>
            <p:nvPr/>
          </p:nvGrpSpPr>
          <p:grpSpPr bwMode="auto">
            <a:xfrm>
              <a:off x="3174" y="3518"/>
              <a:ext cx="103" cy="178"/>
              <a:chOff x="3174" y="3519"/>
              <a:chExt cx="103" cy="178"/>
            </a:xfrm>
          </p:grpSpPr>
          <p:sp>
            <p:nvSpPr>
              <p:cNvPr id="44" name="Rectangle 33"/>
              <p:cNvSpPr>
                <a:spLocks noChangeArrowheads="1"/>
              </p:cNvSpPr>
              <p:nvPr/>
            </p:nvSpPr>
            <p:spPr bwMode="auto">
              <a:xfrm>
                <a:off x="3174" y="3519"/>
                <a:ext cx="103" cy="178"/>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45" name="Rectangle 34"/>
              <p:cNvSpPr>
                <a:spLocks noChangeArrowheads="1"/>
              </p:cNvSpPr>
              <p:nvPr/>
            </p:nvSpPr>
            <p:spPr bwMode="auto">
              <a:xfrm>
                <a:off x="3174" y="3519"/>
                <a:ext cx="103" cy="178"/>
              </a:xfrm>
              <a:prstGeom prst="rect">
                <a:avLst/>
              </a:prstGeom>
              <a:noFill/>
              <a:ln w="7938"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3200" b="0" i="0" u="none" strike="noStrike" kern="0" cap="none" spc="0" normalizeH="0" baseline="0" noProof="0" dirty="0">
                  <a:ln>
                    <a:noFill/>
                  </a:ln>
                  <a:solidFill>
                    <a:srgbClr val="000000"/>
                  </a:solidFill>
                  <a:effectLst/>
                  <a:uLnTx/>
                  <a:uFillTx/>
                  <a:latin typeface="Times New Roman" pitchFamily="18" charset="0"/>
                </a:endParaRPr>
              </a:p>
            </p:txBody>
          </p:sp>
        </p:grpSp>
        <p:grpSp>
          <p:nvGrpSpPr>
            <p:cNvPr id="17" name="Group 38"/>
            <p:cNvGrpSpPr>
              <a:grpSpLocks/>
            </p:cNvGrpSpPr>
            <p:nvPr/>
          </p:nvGrpSpPr>
          <p:grpSpPr bwMode="auto">
            <a:xfrm>
              <a:off x="3334" y="3552"/>
              <a:ext cx="195" cy="199"/>
              <a:chOff x="3334" y="3553"/>
              <a:chExt cx="195" cy="199"/>
            </a:xfrm>
          </p:grpSpPr>
          <p:sp>
            <p:nvSpPr>
              <p:cNvPr id="42" name="Freeform 36"/>
              <p:cNvSpPr>
                <a:spLocks/>
              </p:cNvSpPr>
              <p:nvPr/>
            </p:nvSpPr>
            <p:spPr bwMode="auto">
              <a:xfrm>
                <a:off x="3334" y="3553"/>
                <a:ext cx="195" cy="199"/>
              </a:xfrm>
              <a:custGeom>
                <a:avLst/>
                <a:gdLst>
                  <a:gd name="T0" fmla="*/ 106 w 195"/>
                  <a:gd name="T1" fmla="*/ 0 h 199"/>
                  <a:gd name="T2" fmla="*/ 0 w 195"/>
                  <a:gd name="T3" fmla="*/ 153 h 199"/>
                  <a:gd name="T4" fmla="*/ 89 w 195"/>
                  <a:gd name="T5" fmla="*/ 199 h 199"/>
                  <a:gd name="T6" fmla="*/ 195 w 195"/>
                  <a:gd name="T7" fmla="*/ 46 h 199"/>
                  <a:gd name="T8" fmla="*/ 106 w 195"/>
                  <a:gd name="T9" fmla="*/ 0 h 1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5" h="199">
                    <a:moveTo>
                      <a:pt x="106" y="0"/>
                    </a:moveTo>
                    <a:lnTo>
                      <a:pt x="0" y="153"/>
                    </a:lnTo>
                    <a:lnTo>
                      <a:pt x="89" y="199"/>
                    </a:lnTo>
                    <a:lnTo>
                      <a:pt x="195" y="46"/>
                    </a:lnTo>
                    <a:lnTo>
                      <a:pt x="106"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43" name="Freeform 37"/>
              <p:cNvSpPr>
                <a:spLocks/>
              </p:cNvSpPr>
              <p:nvPr/>
            </p:nvSpPr>
            <p:spPr bwMode="auto">
              <a:xfrm>
                <a:off x="3334" y="3553"/>
                <a:ext cx="195" cy="199"/>
              </a:xfrm>
              <a:custGeom>
                <a:avLst/>
                <a:gdLst>
                  <a:gd name="T0" fmla="*/ 106 w 195"/>
                  <a:gd name="T1" fmla="*/ 0 h 199"/>
                  <a:gd name="T2" fmla="*/ 0 w 195"/>
                  <a:gd name="T3" fmla="*/ 153 h 199"/>
                  <a:gd name="T4" fmla="*/ 89 w 195"/>
                  <a:gd name="T5" fmla="*/ 199 h 199"/>
                  <a:gd name="T6" fmla="*/ 195 w 195"/>
                  <a:gd name="T7" fmla="*/ 46 h 199"/>
                  <a:gd name="T8" fmla="*/ 106 w 195"/>
                  <a:gd name="T9" fmla="*/ 0 h 1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5" h="199">
                    <a:moveTo>
                      <a:pt x="106" y="0"/>
                    </a:moveTo>
                    <a:lnTo>
                      <a:pt x="0" y="153"/>
                    </a:lnTo>
                    <a:lnTo>
                      <a:pt x="89" y="199"/>
                    </a:lnTo>
                    <a:lnTo>
                      <a:pt x="195" y="46"/>
                    </a:lnTo>
                    <a:lnTo>
                      <a:pt x="106" y="0"/>
                    </a:lnTo>
                    <a:close/>
                  </a:path>
                </a:pathLst>
              </a:custGeom>
              <a:noFill/>
              <a:ln w="7938"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grpSp>
        <p:grpSp>
          <p:nvGrpSpPr>
            <p:cNvPr id="18" name="Group 41"/>
            <p:cNvGrpSpPr>
              <a:grpSpLocks/>
            </p:cNvGrpSpPr>
            <p:nvPr/>
          </p:nvGrpSpPr>
          <p:grpSpPr bwMode="auto">
            <a:xfrm>
              <a:off x="3422" y="3695"/>
              <a:ext cx="225" cy="181"/>
              <a:chOff x="3422" y="3696"/>
              <a:chExt cx="225" cy="181"/>
            </a:xfrm>
          </p:grpSpPr>
          <p:sp>
            <p:nvSpPr>
              <p:cNvPr id="40" name="Freeform 39"/>
              <p:cNvSpPr>
                <a:spLocks/>
              </p:cNvSpPr>
              <p:nvPr/>
            </p:nvSpPr>
            <p:spPr bwMode="auto">
              <a:xfrm>
                <a:off x="3422" y="3696"/>
                <a:ext cx="225" cy="181"/>
              </a:xfrm>
              <a:custGeom>
                <a:avLst/>
                <a:gdLst>
                  <a:gd name="T0" fmla="*/ 161 w 225"/>
                  <a:gd name="T1" fmla="*/ 0 h 181"/>
                  <a:gd name="T2" fmla="*/ 0 w 225"/>
                  <a:gd name="T3" fmla="*/ 111 h 181"/>
                  <a:gd name="T4" fmla="*/ 63 w 225"/>
                  <a:gd name="T5" fmla="*/ 181 h 181"/>
                  <a:gd name="T6" fmla="*/ 225 w 225"/>
                  <a:gd name="T7" fmla="*/ 70 h 181"/>
                  <a:gd name="T8" fmla="*/ 161 w 225"/>
                  <a:gd name="T9" fmla="*/ 0 h 1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5" h="181">
                    <a:moveTo>
                      <a:pt x="161" y="0"/>
                    </a:moveTo>
                    <a:lnTo>
                      <a:pt x="0" y="111"/>
                    </a:lnTo>
                    <a:lnTo>
                      <a:pt x="63" y="181"/>
                    </a:lnTo>
                    <a:lnTo>
                      <a:pt x="225" y="70"/>
                    </a:lnTo>
                    <a:lnTo>
                      <a:pt x="161"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41" name="Freeform 40"/>
              <p:cNvSpPr>
                <a:spLocks/>
              </p:cNvSpPr>
              <p:nvPr/>
            </p:nvSpPr>
            <p:spPr bwMode="auto">
              <a:xfrm>
                <a:off x="3422" y="3696"/>
                <a:ext cx="225" cy="181"/>
              </a:xfrm>
              <a:custGeom>
                <a:avLst/>
                <a:gdLst>
                  <a:gd name="T0" fmla="*/ 161 w 225"/>
                  <a:gd name="T1" fmla="*/ 0 h 181"/>
                  <a:gd name="T2" fmla="*/ 0 w 225"/>
                  <a:gd name="T3" fmla="*/ 111 h 181"/>
                  <a:gd name="T4" fmla="*/ 63 w 225"/>
                  <a:gd name="T5" fmla="*/ 181 h 181"/>
                  <a:gd name="T6" fmla="*/ 225 w 225"/>
                  <a:gd name="T7" fmla="*/ 70 h 181"/>
                  <a:gd name="T8" fmla="*/ 161 w 225"/>
                  <a:gd name="T9" fmla="*/ 0 h 1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5" h="181">
                    <a:moveTo>
                      <a:pt x="161" y="0"/>
                    </a:moveTo>
                    <a:lnTo>
                      <a:pt x="0" y="111"/>
                    </a:lnTo>
                    <a:lnTo>
                      <a:pt x="63" y="181"/>
                    </a:lnTo>
                    <a:lnTo>
                      <a:pt x="225" y="70"/>
                    </a:lnTo>
                    <a:lnTo>
                      <a:pt x="161" y="0"/>
                    </a:lnTo>
                    <a:close/>
                  </a:path>
                </a:pathLst>
              </a:custGeom>
              <a:noFill/>
              <a:ln w="7938"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grpSp>
        <p:grpSp>
          <p:nvGrpSpPr>
            <p:cNvPr id="19" name="Group 44"/>
            <p:cNvGrpSpPr>
              <a:grpSpLocks/>
            </p:cNvGrpSpPr>
            <p:nvPr/>
          </p:nvGrpSpPr>
          <p:grpSpPr bwMode="auto">
            <a:xfrm>
              <a:off x="3420" y="3936"/>
              <a:ext cx="229" cy="144"/>
              <a:chOff x="3420" y="3937"/>
              <a:chExt cx="229" cy="144"/>
            </a:xfrm>
          </p:grpSpPr>
          <p:sp>
            <p:nvSpPr>
              <p:cNvPr id="38" name="Freeform 42"/>
              <p:cNvSpPr>
                <a:spLocks/>
              </p:cNvSpPr>
              <p:nvPr/>
            </p:nvSpPr>
            <p:spPr bwMode="auto">
              <a:xfrm>
                <a:off x="3420" y="3937"/>
                <a:ext cx="229" cy="144"/>
              </a:xfrm>
              <a:custGeom>
                <a:avLst/>
                <a:gdLst>
                  <a:gd name="T0" fmla="*/ 229 w 229"/>
                  <a:gd name="T1" fmla="*/ 60 h 144"/>
                  <a:gd name="T2" fmla="*/ 35 w 229"/>
                  <a:gd name="T3" fmla="*/ 0 h 144"/>
                  <a:gd name="T4" fmla="*/ 0 w 229"/>
                  <a:gd name="T5" fmla="*/ 84 h 144"/>
                  <a:gd name="T6" fmla="*/ 194 w 229"/>
                  <a:gd name="T7" fmla="*/ 144 h 144"/>
                  <a:gd name="T8" fmla="*/ 229 w 229"/>
                  <a:gd name="T9" fmla="*/ 60 h 1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9" h="144">
                    <a:moveTo>
                      <a:pt x="229" y="60"/>
                    </a:moveTo>
                    <a:lnTo>
                      <a:pt x="35" y="0"/>
                    </a:lnTo>
                    <a:lnTo>
                      <a:pt x="0" y="84"/>
                    </a:lnTo>
                    <a:lnTo>
                      <a:pt x="194" y="144"/>
                    </a:lnTo>
                    <a:lnTo>
                      <a:pt x="229" y="6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39" name="Freeform 43"/>
              <p:cNvSpPr>
                <a:spLocks/>
              </p:cNvSpPr>
              <p:nvPr/>
            </p:nvSpPr>
            <p:spPr bwMode="auto">
              <a:xfrm>
                <a:off x="3420" y="3937"/>
                <a:ext cx="229" cy="144"/>
              </a:xfrm>
              <a:custGeom>
                <a:avLst/>
                <a:gdLst>
                  <a:gd name="T0" fmla="*/ 229 w 229"/>
                  <a:gd name="T1" fmla="*/ 60 h 144"/>
                  <a:gd name="T2" fmla="*/ 35 w 229"/>
                  <a:gd name="T3" fmla="*/ 0 h 144"/>
                  <a:gd name="T4" fmla="*/ 0 w 229"/>
                  <a:gd name="T5" fmla="*/ 84 h 144"/>
                  <a:gd name="T6" fmla="*/ 194 w 229"/>
                  <a:gd name="T7" fmla="*/ 144 h 144"/>
                  <a:gd name="T8" fmla="*/ 229 w 229"/>
                  <a:gd name="T9" fmla="*/ 60 h 1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9" h="144">
                    <a:moveTo>
                      <a:pt x="229" y="60"/>
                    </a:moveTo>
                    <a:lnTo>
                      <a:pt x="35" y="0"/>
                    </a:lnTo>
                    <a:lnTo>
                      <a:pt x="0" y="84"/>
                    </a:lnTo>
                    <a:lnTo>
                      <a:pt x="194" y="144"/>
                    </a:lnTo>
                    <a:lnTo>
                      <a:pt x="229" y="60"/>
                    </a:lnTo>
                    <a:close/>
                  </a:path>
                </a:pathLst>
              </a:custGeom>
              <a:noFill/>
              <a:ln w="7938"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grpSp>
        <p:grpSp>
          <p:nvGrpSpPr>
            <p:cNvPr id="20" name="Group 47"/>
            <p:cNvGrpSpPr>
              <a:grpSpLocks/>
            </p:cNvGrpSpPr>
            <p:nvPr/>
          </p:nvGrpSpPr>
          <p:grpSpPr bwMode="auto">
            <a:xfrm>
              <a:off x="3332" y="4043"/>
              <a:ext cx="199" cy="198"/>
              <a:chOff x="3332" y="4044"/>
              <a:chExt cx="199" cy="198"/>
            </a:xfrm>
          </p:grpSpPr>
          <p:sp>
            <p:nvSpPr>
              <p:cNvPr id="36" name="Freeform 45"/>
              <p:cNvSpPr>
                <a:spLocks/>
              </p:cNvSpPr>
              <p:nvPr/>
            </p:nvSpPr>
            <p:spPr bwMode="auto">
              <a:xfrm>
                <a:off x="3332" y="4044"/>
                <a:ext cx="199" cy="198"/>
              </a:xfrm>
              <a:custGeom>
                <a:avLst/>
                <a:gdLst>
                  <a:gd name="T0" fmla="*/ 199 w 199"/>
                  <a:gd name="T1" fmla="*/ 149 h 198"/>
                  <a:gd name="T2" fmla="*/ 86 w 199"/>
                  <a:gd name="T3" fmla="*/ 0 h 198"/>
                  <a:gd name="T4" fmla="*/ 0 w 199"/>
                  <a:gd name="T5" fmla="*/ 49 h 198"/>
                  <a:gd name="T6" fmla="*/ 113 w 199"/>
                  <a:gd name="T7" fmla="*/ 198 h 198"/>
                  <a:gd name="T8" fmla="*/ 199 w 199"/>
                  <a:gd name="T9" fmla="*/ 149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9" h="198">
                    <a:moveTo>
                      <a:pt x="199" y="149"/>
                    </a:moveTo>
                    <a:lnTo>
                      <a:pt x="86" y="0"/>
                    </a:lnTo>
                    <a:lnTo>
                      <a:pt x="0" y="49"/>
                    </a:lnTo>
                    <a:lnTo>
                      <a:pt x="113" y="198"/>
                    </a:lnTo>
                    <a:lnTo>
                      <a:pt x="199" y="149"/>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37" name="Freeform 46"/>
              <p:cNvSpPr>
                <a:spLocks/>
              </p:cNvSpPr>
              <p:nvPr/>
            </p:nvSpPr>
            <p:spPr bwMode="auto">
              <a:xfrm>
                <a:off x="3332" y="4044"/>
                <a:ext cx="199" cy="198"/>
              </a:xfrm>
              <a:custGeom>
                <a:avLst/>
                <a:gdLst>
                  <a:gd name="T0" fmla="*/ 199 w 199"/>
                  <a:gd name="T1" fmla="*/ 149 h 198"/>
                  <a:gd name="T2" fmla="*/ 86 w 199"/>
                  <a:gd name="T3" fmla="*/ 0 h 198"/>
                  <a:gd name="T4" fmla="*/ 0 w 199"/>
                  <a:gd name="T5" fmla="*/ 49 h 198"/>
                  <a:gd name="T6" fmla="*/ 113 w 199"/>
                  <a:gd name="T7" fmla="*/ 198 h 198"/>
                  <a:gd name="T8" fmla="*/ 199 w 199"/>
                  <a:gd name="T9" fmla="*/ 149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9" h="198">
                    <a:moveTo>
                      <a:pt x="199" y="149"/>
                    </a:moveTo>
                    <a:lnTo>
                      <a:pt x="86" y="0"/>
                    </a:lnTo>
                    <a:lnTo>
                      <a:pt x="0" y="49"/>
                    </a:lnTo>
                    <a:lnTo>
                      <a:pt x="113" y="198"/>
                    </a:lnTo>
                    <a:lnTo>
                      <a:pt x="199" y="149"/>
                    </a:lnTo>
                    <a:close/>
                  </a:path>
                </a:pathLst>
              </a:custGeom>
              <a:noFill/>
              <a:ln w="7938"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grpSp>
        <p:grpSp>
          <p:nvGrpSpPr>
            <p:cNvPr id="21" name="Group 50"/>
            <p:cNvGrpSpPr>
              <a:grpSpLocks/>
            </p:cNvGrpSpPr>
            <p:nvPr/>
          </p:nvGrpSpPr>
          <p:grpSpPr bwMode="auto">
            <a:xfrm>
              <a:off x="3174" y="4097"/>
              <a:ext cx="103" cy="178"/>
              <a:chOff x="3174" y="4098"/>
              <a:chExt cx="103" cy="178"/>
            </a:xfrm>
          </p:grpSpPr>
          <p:sp>
            <p:nvSpPr>
              <p:cNvPr id="34" name="Rectangle 48"/>
              <p:cNvSpPr>
                <a:spLocks noChangeArrowheads="1"/>
              </p:cNvSpPr>
              <p:nvPr/>
            </p:nvSpPr>
            <p:spPr bwMode="auto">
              <a:xfrm>
                <a:off x="3174" y="4098"/>
                <a:ext cx="103" cy="178"/>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35" name="Rectangle 49"/>
              <p:cNvSpPr>
                <a:spLocks noChangeArrowheads="1"/>
              </p:cNvSpPr>
              <p:nvPr/>
            </p:nvSpPr>
            <p:spPr bwMode="auto">
              <a:xfrm>
                <a:off x="3174" y="4098"/>
                <a:ext cx="103" cy="178"/>
              </a:xfrm>
              <a:prstGeom prst="rect">
                <a:avLst/>
              </a:prstGeom>
              <a:noFill/>
              <a:ln w="7938"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3200" b="0" i="0" u="none" strike="noStrike" kern="0" cap="none" spc="0" normalizeH="0" baseline="0" noProof="0" dirty="0">
                  <a:ln>
                    <a:noFill/>
                  </a:ln>
                  <a:solidFill>
                    <a:srgbClr val="000000"/>
                  </a:solidFill>
                  <a:effectLst/>
                  <a:uLnTx/>
                  <a:uFillTx/>
                  <a:latin typeface="Times New Roman" pitchFamily="18" charset="0"/>
                </a:endParaRPr>
              </a:p>
            </p:txBody>
          </p:sp>
        </p:grpSp>
        <p:grpSp>
          <p:nvGrpSpPr>
            <p:cNvPr id="22" name="Group 176"/>
            <p:cNvGrpSpPr>
              <a:grpSpLocks/>
            </p:cNvGrpSpPr>
            <p:nvPr/>
          </p:nvGrpSpPr>
          <p:grpSpPr bwMode="auto">
            <a:xfrm>
              <a:off x="2145" y="3652"/>
              <a:ext cx="566" cy="490"/>
              <a:chOff x="2145" y="3653"/>
              <a:chExt cx="566" cy="490"/>
            </a:xfrm>
          </p:grpSpPr>
          <p:sp>
            <p:nvSpPr>
              <p:cNvPr id="32" name="Oval 174"/>
              <p:cNvSpPr>
                <a:spLocks noChangeArrowheads="1"/>
              </p:cNvSpPr>
              <p:nvPr/>
            </p:nvSpPr>
            <p:spPr bwMode="auto">
              <a:xfrm>
                <a:off x="2145" y="3653"/>
                <a:ext cx="566" cy="490"/>
              </a:xfrm>
              <a:prstGeom prst="ellipse">
                <a:avLst/>
              </a:prstGeom>
              <a:solidFill>
                <a:srgbClr val="C0C0C0"/>
              </a:solidFill>
              <a:ln w="0">
                <a:solidFill>
                  <a:srgbClr val="000000"/>
                </a:solidFill>
                <a:round/>
                <a:headEnd/>
                <a:tailEnd/>
              </a:ln>
            </p:spPr>
            <p:txBody>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33" name="Oval 175"/>
              <p:cNvSpPr>
                <a:spLocks noChangeArrowheads="1"/>
              </p:cNvSpPr>
              <p:nvPr/>
            </p:nvSpPr>
            <p:spPr bwMode="auto">
              <a:xfrm>
                <a:off x="2145" y="3653"/>
                <a:ext cx="566" cy="490"/>
              </a:xfrm>
              <a:prstGeom prst="ellipse">
                <a:avLst/>
              </a:prstGeom>
              <a:noFill/>
              <a:ln w="7938" cap="rnd">
                <a:solidFill>
                  <a:srgbClr val="C0C0C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3200" b="0" i="0" u="none" strike="noStrike" kern="0" cap="none" spc="0" normalizeH="0" baseline="0" noProof="0" dirty="0">
                  <a:ln>
                    <a:noFill/>
                  </a:ln>
                  <a:solidFill>
                    <a:srgbClr val="000000"/>
                  </a:solidFill>
                  <a:effectLst/>
                  <a:uLnTx/>
                  <a:uFillTx/>
                  <a:latin typeface="Times New Roman" pitchFamily="18" charset="0"/>
                </a:endParaRPr>
              </a:p>
            </p:txBody>
          </p:sp>
        </p:grpSp>
        <p:grpSp>
          <p:nvGrpSpPr>
            <p:cNvPr id="23" name="Group 179"/>
            <p:cNvGrpSpPr>
              <a:grpSpLocks/>
            </p:cNvGrpSpPr>
            <p:nvPr/>
          </p:nvGrpSpPr>
          <p:grpSpPr bwMode="auto">
            <a:xfrm>
              <a:off x="2917" y="3651"/>
              <a:ext cx="566" cy="490"/>
              <a:chOff x="2917" y="3652"/>
              <a:chExt cx="566" cy="490"/>
            </a:xfrm>
          </p:grpSpPr>
          <p:sp>
            <p:nvSpPr>
              <p:cNvPr id="30" name="Oval 177"/>
              <p:cNvSpPr>
                <a:spLocks noChangeArrowheads="1"/>
              </p:cNvSpPr>
              <p:nvPr/>
            </p:nvSpPr>
            <p:spPr bwMode="auto">
              <a:xfrm>
                <a:off x="2917" y="3652"/>
                <a:ext cx="566" cy="490"/>
              </a:xfrm>
              <a:prstGeom prst="ellipse">
                <a:avLst/>
              </a:prstGeom>
              <a:solidFill>
                <a:srgbClr val="C0C0C0"/>
              </a:solidFill>
              <a:ln w="0">
                <a:solidFill>
                  <a:srgbClr val="000000"/>
                </a:solidFill>
                <a:round/>
                <a:headEnd/>
                <a:tailEnd/>
              </a:ln>
            </p:spPr>
            <p:txBody>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31" name="Oval 178"/>
              <p:cNvSpPr>
                <a:spLocks noChangeArrowheads="1"/>
              </p:cNvSpPr>
              <p:nvPr/>
            </p:nvSpPr>
            <p:spPr bwMode="auto">
              <a:xfrm>
                <a:off x="2917" y="3652"/>
                <a:ext cx="566" cy="490"/>
              </a:xfrm>
              <a:prstGeom prst="ellipse">
                <a:avLst/>
              </a:prstGeom>
              <a:noFill/>
              <a:ln w="7938" cap="rnd">
                <a:solidFill>
                  <a:srgbClr val="C0C0C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3200" b="0" i="0" u="none" strike="noStrike" kern="0" cap="none" spc="0" normalizeH="0" baseline="0" noProof="0" dirty="0">
                  <a:ln>
                    <a:noFill/>
                  </a:ln>
                  <a:solidFill>
                    <a:srgbClr val="000000"/>
                  </a:solidFill>
                  <a:effectLst/>
                  <a:uLnTx/>
                  <a:uFillTx/>
                  <a:latin typeface="Times New Roman" pitchFamily="18" charset="0"/>
                </a:endParaRPr>
              </a:p>
            </p:txBody>
          </p:sp>
        </p:grpSp>
        <p:grpSp>
          <p:nvGrpSpPr>
            <p:cNvPr id="24" name="Group 182"/>
            <p:cNvGrpSpPr>
              <a:grpSpLocks/>
            </p:cNvGrpSpPr>
            <p:nvPr/>
          </p:nvGrpSpPr>
          <p:grpSpPr bwMode="auto">
            <a:xfrm>
              <a:off x="2196" y="3696"/>
              <a:ext cx="463" cy="401"/>
              <a:chOff x="2196" y="3697"/>
              <a:chExt cx="463" cy="401"/>
            </a:xfrm>
          </p:grpSpPr>
          <p:sp>
            <p:nvSpPr>
              <p:cNvPr id="28" name="Oval 180"/>
              <p:cNvSpPr>
                <a:spLocks noChangeArrowheads="1"/>
              </p:cNvSpPr>
              <p:nvPr/>
            </p:nvSpPr>
            <p:spPr bwMode="auto">
              <a:xfrm>
                <a:off x="2196" y="3697"/>
                <a:ext cx="463" cy="401"/>
              </a:xfrm>
              <a:prstGeom prst="ellipse">
                <a:avLst/>
              </a:prstGeom>
              <a:solidFill>
                <a:srgbClr val="FFFFFF"/>
              </a:solidFill>
              <a:ln w="0">
                <a:solidFill>
                  <a:srgbClr val="000000"/>
                </a:solidFill>
                <a:round/>
                <a:headEnd/>
                <a:tailEnd/>
              </a:ln>
            </p:spPr>
            <p:txBody>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29" name="Oval 181"/>
              <p:cNvSpPr>
                <a:spLocks noChangeArrowheads="1"/>
              </p:cNvSpPr>
              <p:nvPr/>
            </p:nvSpPr>
            <p:spPr bwMode="auto">
              <a:xfrm>
                <a:off x="2196" y="3697"/>
                <a:ext cx="463" cy="401"/>
              </a:xfrm>
              <a:prstGeom prst="ellipse">
                <a:avLst/>
              </a:prstGeom>
              <a:noFill/>
              <a:ln w="7938"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3200" b="0" i="0" u="none" strike="noStrike" kern="0" cap="none" spc="0" normalizeH="0" baseline="0" noProof="0" dirty="0">
                  <a:ln>
                    <a:noFill/>
                  </a:ln>
                  <a:solidFill>
                    <a:srgbClr val="000000"/>
                  </a:solidFill>
                  <a:effectLst/>
                  <a:uLnTx/>
                  <a:uFillTx/>
                  <a:latin typeface="Times New Roman" pitchFamily="18" charset="0"/>
                </a:endParaRPr>
              </a:p>
            </p:txBody>
          </p:sp>
        </p:grpSp>
        <p:grpSp>
          <p:nvGrpSpPr>
            <p:cNvPr id="25" name="Group 185"/>
            <p:cNvGrpSpPr>
              <a:grpSpLocks/>
            </p:cNvGrpSpPr>
            <p:nvPr/>
          </p:nvGrpSpPr>
          <p:grpSpPr bwMode="auto">
            <a:xfrm>
              <a:off x="2968" y="3696"/>
              <a:ext cx="463" cy="401"/>
              <a:chOff x="2968" y="3697"/>
              <a:chExt cx="463" cy="401"/>
            </a:xfrm>
          </p:grpSpPr>
          <p:sp>
            <p:nvSpPr>
              <p:cNvPr id="26" name="Oval 183"/>
              <p:cNvSpPr>
                <a:spLocks noChangeArrowheads="1"/>
              </p:cNvSpPr>
              <p:nvPr/>
            </p:nvSpPr>
            <p:spPr bwMode="auto">
              <a:xfrm>
                <a:off x="2968" y="3697"/>
                <a:ext cx="463" cy="401"/>
              </a:xfrm>
              <a:prstGeom prst="ellipse">
                <a:avLst/>
              </a:prstGeom>
              <a:solidFill>
                <a:srgbClr val="FFFFFF"/>
              </a:solidFill>
              <a:ln w="0">
                <a:solidFill>
                  <a:srgbClr val="000000"/>
                </a:solidFill>
                <a:round/>
                <a:headEnd/>
                <a:tailEnd/>
              </a:ln>
            </p:spPr>
            <p:txBody>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27" name="Oval 184"/>
              <p:cNvSpPr>
                <a:spLocks noChangeArrowheads="1"/>
              </p:cNvSpPr>
              <p:nvPr/>
            </p:nvSpPr>
            <p:spPr bwMode="auto">
              <a:xfrm>
                <a:off x="2968" y="3697"/>
                <a:ext cx="463" cy="401"/>
              </a:xfrm>
              <a:prstGeom prst="ellipse">
                <a:avLst/>
              </a:prstGeom>
              <a:noFill/>
              <a:ln w="7938"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3200" b="0" i="0" u="none" strike="noStrike" kern="0" cap="none" spc="0" normalizeH="0" baseline="0" noProof="0" dirty="0">
                  <a:ln>
                    <a:noFill/>
                  </a:ln>
                  <a:solidFill>
                    <a:srgbClr val="000000"/>
                  </a:solidFill>
                  <a:effectLst/>
                  <a:uLnTx/>
                  <a:uFillTx/>
                  <a:latin typeface="Times New Roman" pitchFamily="18" charset="0"/>
                </a:endParaRPr>
              </a:p>
            </p:txBody>
          </p:sp>
        </p:grpSp>
      </p:grpSp>
      <p:grpSp>
        <p:nvGrpSpPr>
          <p:cNvPr id="60" name="Group 59"/>
          <p:cNvGrpSpPr/>
          <p:nvPr/>
        </p:nvGrpSpPr>
        <p:grpSpPr>
          <a:xfrm>
            <a:off x="626362" y="1794281"/>
            <a:ext cx="4400034" cy="1908961"/>
            <a:chOff x="152400" y="2590800"/>
            <a:chExt cx="5006975" cy="2288138"/>
          </a:xfrm>
        </p:grpSpPr>
        <p:grpSp>
          <p:nvGrpSpPr>
            <p:cNvPr id="61" name="Group 134"/>
            <p:cNvGrpSpPr>
              <a:grpSpLocks/>
            </p:cNvGrpSpPr>
            <p:nvPr/>
          </p:nvGrpSpPr>
          <p:grpSpPr bwMode="auto">
            <a:xfrm>
              <a:off x="2095497" y="3748117"/>
              <a:ext cx="3063878" cy="1035021"/>
              <a:chOff x="3071" y="1826"/>
              <a:chExt cx="1338" cy="490"/>
            </a:xfrm>
          </p:grpSpPr>
          <p:sp>
            <p:nvSpPr>
              <p:cNvPr id="106" name="Rectangle 132"/>
              <p:cNvSpPr>
                <a:spLocks noChangeArrowheads="1"/>
              </p:cNvSpPr>
              <p:nvPr/>
            </p:nvSpPr>
            <p:spPr bwMode="auto">
              <a:xfrm>
                <a:off x="3071" y="1826"/>
                <a:ext cx="1338" cy="490"/>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3200" b="0" i="0" u="none" strike="noStrike" kern="0" cap="none" spc="0" normalizeH="0" baseline="0" noProof="0" dirty="0">
                  <a:ln>
                    <a:noFill/>
                  </a:ln>
                  <a:solidFill>
                    <a:srgbClr val="000000"/>
                  </a:solidFill>
                  <a:effectLst/>
                  <a:uLnTx/>
                  <a:uFillTx/>
                  <a:latin typeface="Arial"/>
                </a:endParaRPr>
              </a:p>
            </p:txBody>
          </p:sp>
          <p:sp>
            <p:nvSpPr>
              <p:cNvPr id="107" name="Rectangle 133"/>
              <p:cNvSpPr>
                <a:spLocks noChangeArrowheads="1"/>
              </p:cNvSpPr>
              <p:nvPr/>
            </p:nvSpPr>
            <p:spPr bwMode="auto">
              <a:xfrm>
                <a:off x="3071" y="1826"/>
                <a:ext cx="1338" cy="490"/>
              </a:xfrm>
              <a:prstGeom prst="rect">
                <a:avLst/>
              </a:prstGeom>
              <a:noFill/>
              <a:ln w="7938"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3200" b="0" i="0" u="none" strike="noStrike" kern="0" cap="none" spc="0" normalizeH="0" baseline="0" noProof="0" dirty="0">
                  <a:ln>
                    <a:noFill/>
                  </a:ln>
                  <a:solidFill>
                    <a:srgbClr val="000000"/>
                  </a:solidFill>
                  <a:effectLst/>
                  <a:uLnTx/>
                  <a:uFillTx/>
                  <a:latin typeface="Arial"/>
                </a:endParaRPr>
              </a:p>
            </p:txBody>
          </p:sp>
        </p:grpSp>
        <p:sp>
          <p:nvSpPr>
            <p:cNvPr id="62" name="Text Box 3"/>
            <p:cNvSpPr txBox="1">
              <a:spLocks noChangeArrowheads="1"/>
            </p:cNvSpPr>
            <p:nvPr/>
          </p:nvSpPr>
          <p:spPr bwMode="auto">
            <a:xfrm>
              <a:off x="2125412" y="3772207"/>
              <a:ext cx="3022745" cy="1106731"/>
            </a:xfrm>
            <a:prstGeom prst="rect">
              <a:avLst/>
            </a:prstGeom>
            <a:noFill/>
            <a:ln w="2857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r>
                <a:rPr kumimoji="0" lang="en-US" altLang="en-US" sz="1800" b="0" i="0" u="none" strike="noStrike" kern="0" cap="none" spc="0" normalizeH="0" baseline="0" noProof="0" dirty="0">
                  <a:ln>
                    <a:noFill/>
                  </a:ln>
                  <a:solidFill>
                    <a:srgbClr val="002060"/>
                  </a:solidFill>
                  <a:effectLst/>
                  <a:uLnTx/>
                  <a:uFillTx/>
                  <a:latin typeface="Arial"/>
                  <a:cs typeface="Aharoni" panose="02010803020104030203" pitchFamily="2" charset="-79"/>
                </a:rPr>
                <a:t>Long tab bends </a:t>
              </a:r>
              <a:br>
                <a:rPr kumimoji="0" lang="en-US" altLang="en-US" sz="1800" b="0" i="0" u="none" strike="noStrike" kern="0" cap="none" spc="0" normalizeH="0" baseline="0" noProof="0" dirty="0">
                  <a:ln>
                    <a:noFill/>
                  </a:ln>
                  <a:solidFill>
                    <a:srgbClr val="002060"/>
                  </a:solidFill>
                  <a:effectLst/>
                  <a:uLnTx/>
                  <a:uFillTx/>
                  <a:latin typeface="Arial"/>
                  <a:cs typeface="Aharoni" panose="02010803020104030203" pitchFamily="2" charset="-79"/>
                </a:rPr>
              </a:br>
              <a:r>
                <a:rPr kumimoji="0" lang="en-US" altLang="en-US" sz="1800" b="0" i="0" u="none" strike="noStrike" kern="0" cap="none" spc="0" normalizeH="0" baseline="0" noProof="0" dirty="0">
                  <a:ln>
                    <a:noFill/>
                  </a:ln>
                  <a:solidFill>
                    <a:srgbClr val="002060"/>
                  </a:solidFill>
                  <a:effectLst/>
                  <a:uLnTx/>
                  <a:uFillTx/>
                  <a:latin typeface="Arial"/>
                  <a:cs typeface="Aharoni" panose="02010803020104030203" pitchFamily="2" charset="-79"/>
                </a:rPr>
                <a:t>against the outside surface of the item</a:t>
              </a:r>
            </a:p>
          </p:txBody>
        </p:sp>
        <p:grpSp>
          <p:nvGrpSpPr>
            <p:cNvPr id="63" name="Group 92"/>
            <p:cNvGrpSpPr>
              <a:grpSpLocks/>
            </p:cNvGrpSpPr>
            <p:nvPr/>
          </p:nvGrpSpPr>
          <p:grpSpPr bwMode="auto">
            <a:xfrm>
              <a:off x="697433" y="3086100"/>
              <a:ext cx="776031" cy="706438"/>
              <a:chOff x="2145" y="1247"/>
              <a:chExt cx="514" cy="445"/>
            </a:xfrm>
          </p:grpSpPr>
          <p:sp>
            <p:nvSpPr>
              <p:cNvPr id="104" name="Oval 90"/>
              <p:cNvSpPr>
                <a:spLocks noChangeArrowheads="1"/>
              </p:cNvSpPr>
              <p:nvPr/>
            </p:nvSpPr>
            <p:spPr bwMode="auto">
              <a:xfrm>
                <a:off x="2145" y="1247"/>
                <a:ext cx="514" cy="445"/>
              </a:xfrm>
              <a:prstGeom prst="ellipse">
                <a:avLst/>
              </a:prstGeom>
              <a:solidFill>
                <a:srgbClr val="FFFFFF"/>
              </a:solidFill>
              <a:ln w="0">
                <a:solidFill>
                  <a:srgbClr val="000000"/>
                </a:solidFill>
                <a:round/>
                <a:headEnd/>
                <a:tailEnd/>
              </a:ln>
            </p:spPr>
            <p:txBody>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3200" b="0" i="0" u="none" strike="noStrike" kern="0" cap="none" spc="0" normalizeH="0" baseline="0" noProof="0" dirty="0">
                  <a:ln>
                    <a:noFill/>
                  </a:ln>
                  <a:solidFill>
                    <a:srgbClr val="000000"/>
                  </a:solidFill>
                  <a:effectLst/>
                  <a:uLnTx/>
                  <a:uFillTx/>
                  <a:latin typeface="Arial"/>
                </a:endParaRPr>
              </a:p>
            </p:txBody>
          </p:sp>
          <p:sp>
            <p:nvSpPr>
              <p:cNvPr id="105" name="Oval 91"/>
              <p:cNvSpPr>
                <a:spLocks noChangeArrowheads="1"/>
              </p:cNvSpPr>
              <p:nvPr/>
            </p:nvSpPr>
            <p:spPr bwMode="auto">
              <a:xfrm>
                <a:off x="2145" y="1247"/>
                <a:ext cx="514" cy="445"/>
              </a:xfrm>
              <a:prstGeom prst="ellipse">
                <a:avLst/>
              </a:prstGeom>
              <a:noFill/>
              <a:ln w="7938"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3200" b="0" i="0" u="none" strike="noStrike" kern="0" cap="none" spc="0" normalizeH="0" baseline="0" noProof="0" dirty="0">
                  <a:ln>
                    <a:noFill/>
                  </a:ln>
                  <a:solidFill>
                    <a:srgbClr val="000000"/>
                  </a:solidFill>
                  <a:effectLst/>
                  <a:uLnTx/>
                  <a:uFillTx/>
                  <a:latin typeface="Arial"/>
                </a:endParaRPr>
              </a:p>
            </p:txBody>
          </p:sp>
        </p:grpSp>
        <p:grpSp>
          <p:nvGrpSpPr>
            <p:cNvPr id="64" name="Group 95"/>
            <p:cNvGrpSpPr>
              <a:grpSpLocks/>
            </p:cNvGrpSpPr>
            <p:nvPr/>
          </p:nvGrpSpPr>
          <p:grpSpPr bwMode="auto">
            <a:xfrm>
              <a:off x="1008450" y="3863975"/>
              <a:ext cx="232507" cy="919163"/>
              <a:chOff x="2351" y="1737"/>
              <a:chExt cx="154" cy="579"/>
            </a:xfrm>
          </p:grpSpPr>
          <p:sp>
            <p:nvSpPr>
              <p:cNvPr id="102" name="Rectangle 93"/>
              <p:cNvSpPr>
                <a:spLocks noChangeArrowheads="1"/>
              </p:cNvSpPr>
              <p:nvPr/>
            </p:nvSpPr>
            <p:spPr bwMode="auto">
              <a:xfrm>
                <a:off x="2351" y="1737"/>
                <a:ext cx="154" cy="579"/>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3200" b="0" i="0" u="none" strike="noStrike" kern="0" cap="none" spc="0" normalizeH="0" baseline="0" noProof="0" dirty="0">
                  <a:ln>
                    <a:noFill/>
                  </a:ln>
                  <a:solidFill>
                    <a:srgbClr val="000000"/>
                  </a:solidFill>
                  <a:effectLst/>
                  <a:uLnTx/>
                  <a:uFillTx/>
                  <a:latin typeface="Arial"/>
                </a:endParaRPr>
              </a:p>
            </p:txBody>
          </p:sp>
          <p:sp>
            <p:nvSpPr>
              <p:cNvPr id="103" name="Rectangle 94"/>
              <p:cNvSpPr>
                <a:spLocks noChangeArrowheads="1"/>
              </p:cNvSpPr>
              <p:nvPr/>
            </p:nvSpPr>
            <p:spPr bwMode="auto">
              <a:xfrm>
                <a:off x="2351" y="1737"/>
                <a:ext cx="154" cy="579"/>
              </a:xfrm>
              <a:prstGeom prst="rect">
                <a:avLst/>
              </a:prstGeom>
              <a:noFill/>
              <a:ln w="7938"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3200" b="0" i="0" u="none" strike="noStrike" kern="0" cap="none" spc="0" normalizeH="0" baseline="0" noProof="0" dirty="0">
                  <a:ln>
                    <a:noFill/>
                  </a:ln>
                  <a:solidFill>
                    <a:srgbClr val="000000"/>
                  </a:solidFill>
                  <a:effectLst/>
                  <a:uLnTx/>
                  <a:uFillTx/>
                  <a:latin typeface="Arial"/>
                </a:endParaRPr>
              </a:p>
            </p:txBody>
          </p:sp>
        </p:grpSp>
        <p:grpSp>
          <p:nvGrpSpPr>
            <p:cNvPr id="65" name="Group 98"/>
            <p:cNvGrpSpPr>
              <a:grpSpLocks/>
            </p:cNvGrpSpPr>
            <p:nvPr/>
          </p:nvGrpSpPr>
          <p:grpSpPr bwMode="auto">
            <a:xfrm>
              <a:off x="1462896" y="3636963"/>
              <a:ext cx="487661" cy="311150"/>
              <a:chOff x="2652" y="1594"/>
              <a:chExt cx="323" cy="196"/>
            </a:xfrm>
          </p:grpSpPr>
          <p:sp>
            <p:nvSpPr>
              <p:cNvPr id="100" name="Freeform 96"/>
              <p:cNvSpPr>
                <a:spLocks/>
              </p:cNvSpPr>
              <p:nvPr/>
            </p:nvSpPr>
            <p:spPr bwMode="auto">
              <a:xfrm>
                <a:off x="2652" y="1594"/>
                <a:ext cx="323" cy="196"/>
              </a:xfrm>
              <a:custGeom>
                <a:avLst/>
                <a:gdLst>
                  <a:gd name="T0" fmla="*/ 45 w 323"/>
                  <a:gd name="T1" fmla="*/ 0 h 196"/>
                  <a:gd name="T2" fmla="*/ 0 w 323"/>
                  <a:gd name="T3" fmla="*/ 81 h 196"/>
                  <a:gd name="T4" fmla="*/ 279 w 323"/>
                  <a:gd name="T5" fmla="*/ 196 h 196"/>
                  <a:gd name="T6" fmla="*/ 323 w 323"/>
                  <a:gd name="T7" fmla="*/ 116 h 196"/>
                  <a:gd name="T8" fmla="*/ 45 w 323"/>
                  <a:gd name="T9" fmla="*/ 0 h 1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 h="196">
                    <a:moveTo>
                      <a:pt x="45" y="0"/>
                    </a:moveTo>
                    <a:lnTo>
                      <a:pt x="0" y="81"/>
                    </a:lnTo>
                    <a:lnTo>
                      <a:pt x="279" y="196"/>
                    </a:lnTo>
                    <a:lnTo>
                      <a:pt x="323" y="116"/>
                    </a:lnTo>
                    <a:lnTo>
                      <a:pt x="45" y="0"/>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endParaRPr>
              </a:p>
            </p:txBody>
          </p:sp>
          <p:sp>
            <p:nvSpPr>
              <p:cNvPr id="101" name="Freeform 97"/>
              <p:cNvSpPr>
                <a:spLocks/>
              </p:cNvSpPr>
              <p:nvPr/>
            </p:nvSpPr>
            <p:spPr bwMode="auto">
              <a:xfrm>
                <a:off x="2652" y="1594"/>
                <a:ext cx="323" cy="196"/>
              </a:xfrm>
              <a:custGeom>
                <a:avLst/>
                <a:gdLst>
                  <a:gd name="T0" fmla="*/ 45 w 323"/>
                  <a:gd name="T1" fmla="*/ 0 h 196"/>
                  <a:gd name="T2" fmla="*/ 0 w 323"/>
                  <a:gd name="T3" fmla="*/ 81 h 196"/>
                  <a:gd name="T4" fmla="*/ 279 w 323"/>
                  <a:gd name="T5" fmla="*/ 196 h 196"/>
                  <a:gd name="T6" fmla="*/ 323 w 323"/>
                  <a:gd name="T7" fmla="*/ 116 h 196"/>
                  <a:gd name="T8" fmla="*/ 45 w 323"/>
                  <a:gd name="T9" fmla="*/ 0 h 1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 h="196">
                    <a:moveTo>
                      <a:pt x="45" y="0"/>
                    </a:moveTo>
                    <a:lnTo>
                      <a:pt x="0" y="81"/>
                    </a:lnTo>
                    <a:lnTo>
                      <a:pt x="279" y="196"/>
                    </a:lnTo>
                    <a:lnTo>
                      <a:pt x="323" y="116"/>
                    </a:lnTo>
                    <a:lnTo>
                      <a:pt x="45" y="0"/>
                    </a:lnTo>
                    <a:close/>
                  </a:path>
                </a:pathLst>
              </a:custGeom>
              <a:noFill/>
              <a:ln w="7938"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endParaRPr>
              </a:p>
            </p:txBody>
          </p:sp>
        </p:grpSp>
        <p:grpSp>
          <p:nvGrpSpPr>
            <p:cNvPr id="66" name="Group 101"/>
            <p:cNvGrpSpPr>
              <a:grpSpLocks/>
            </p:cNvGrpSpPr>
            <p:nvPr/>
          </p:nvGrpSpPr>
          <p:grpSpPr bwMode="auto">
            <a:xfrm>
              <a:off x="1551973" y="3297238"/>
              <a:ext cx="466524" cy="141288"/>
              <a:chOff x="2711" y="1380"/>
              <a:chExt cx="309" cy="89"/>
            </a:xfrm>
          </p:grpSpPr>
          <p:sp>
            <p:nvSpPr>
              <p:cNvPr id="98" name="Rectangle 99"/>
              <p:cNvSpPr>
                <a:spLocks noChangeArrowheads="1"/>
              </p:cNvSpPr>
              <p:nvPr/>
            </p:nvSpPr>
            <p:spPr bwMode="auto">
              <a:xfrm>
                <a:off x="2711" y="1380"/>
                <a:ext cx="309" cy="89"/>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3200" b="0" i="0" u="none" strike="noStrike" kern="0" cap="none" spc="0" normalizeH="0" baseline="0" noProof="0" dirty="0">
                  <a:ln>
                    <a:noFill/>
                  </a:ln>
                  <a:solidFill>
                    <a:srgbClr val="000000"/>
                  </a:solidFill>
                  <a:effectLst/>
                  <a:uLnTx/>
                  <a:uFillTx/>
                  <a:latin typeface="Arial"/>
                </a:endParaRPr>
              </a:p>
            </p:txBody>
          </p:sp>
          <p:sp>
            <p:nvSpPr>
              <p:cNvPr id="99" name="Rectangle 100"/>
              <p:cNvSpPr>
                <a:spLocks noChangeArrowheads="1"/>
              </p:cNvSpPr>
              <p:nvPr/>
            </p:nvSpPr>
            <p:spPr bwMode="auto">
              <a:xfrm>
                <a:off x="2711" y="1380"/>
                <a:ext cx="309" cy="89"/>
              </a:xfrm>
              <a:prstGeom prst="rect">
                <a:avLst/>
              </a:prstGeom>
              <a:noFill/>
              <a:ln w="7938"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3200" b="0" i="0" u="none" strike="noStrike" kern="0" cap="none" spc="0" normalizeH="0" baseline="0" noProof="0" dirty="0">
                  <a:ln>
                    <a:noFill/>
                  </a:ln>
                  <a:solidFill>
                    <a:srgbClr val="000000"/>
                  </a:solidFill>
                  <a:effectLst/>
                  <a:uLnTx/>
                  <a:uFillTx/>
                  <a:latin typeface="Arial"/>
                </a:endParaRPr>
              </a:p>
            </p:txBody>
          </p:sp>
        </p:grpSp>
        <p:grpSp>
          <p:nvGrpSpPr>
            <p:cNvPr id="67" name="Group 104"/>
            <p:cNvGrpSpPr>
              <a:grpSpLocks/>
            </p:cNvGrpSpPr>
            <p:nvPr/>
          </p:nvGrpSpPr>
          <p:grpSpPr bwMode="auto">
            <a:xfrm>
              <a:off x="1388916" y="2849563"/>
              <a:ext cx="481622" cy="330200"/>
              <a:chOff x="2603" y="1098"/>
              <a:chExt cx="319" cy="208"/>
            </a:xfrm>
          </p:grpSpPr>
          <p:sp>
            <p:nvSpPr>
              <p:cNvPr id="96" name="Freeform 102"/>
              <p:cNvSpPr>
                <a:spLocks/>
              </p:cNvSpPr>
              <p:nvPr/>
            </p:nvSpPr>
            <p:spPr bwMode="auto">
              <a:xfrm>
                <a:off x="2603" y="1098"/>
                <a:ext cx="319" cy="208"/>
              </a:xfrm>
              <a:custGeom>
                <a:avLst/>
                <a:gdLst>
                  <a:gd name="T0" fmla="*/ 0 w 319"/>
                  <a:gd name="T1" fmla="*/ 131 h 208"/>
                  <a:gd name="T2" fmla="*/ 50 w 319"/>
                  <a:gd name="T3" fmla="*/ 208 h 208"/>
                  <a:gd name="T4" fmla="*/ 319 w 319"/>
                  <a:gd name="T5" fmla="*/ 77 h 208"/>
                  <a:gd name="T6" fmla="*/ 269 w 319"/>
                  <a:gd name="T7" fmla="*/ 0 h 208"/>
                  <a:gd name="T8" fmla="*/ 0 w 319"/>
                  <a:gd name="T9" fmla="*/ 131 h 2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9" h="208">
                    <a:moveTo>
                      <a:pt x="0" y="131"/>
                    </a:moveTo>
                    <a:lnTo>
                      <a:pt x="50" y="208"/>
                    </a:lnTo>
                    <a:lnTo>
                      <a:pt x="319" y="77"/>
                    </a:lnTo>
                    <a:lnTo>
                      <a:pt x="269" y="0"/>
                    </a:lnTo>
                    <a:lnTo>
                      <a:pt x="0" y="131"/>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endParaRPr>
              </a:p>
            </p:txBody>
          </p:sp>
          <p:sp>
            <p:nvSpPr>
              <p:cNvPr id="97" name="Freeform 103"/>
              <p:cNvSpPr>
                <a:spLocks/>
              </p:cNvSpPr>
              <p:nvPr/>
            </p:nvSpPr>
            <p:spPr bwMode="auto">
              <a:xfrm>
                <a:off x="2603" y="1098"/>
                <a:ext cx="319" cy="208"/>
              </a:xfrm>
              <a:custGeom>
                <a:avLst/>
                <a:gdLst>
                  <a:gd name="T0" fmla="*/ 0 w 319"/>
                  <a:gd name="T1" fmla="*/ 131 h 208"/>
                  <a:gd name="T2" fmla="*/ 50 w 319"/>
                  <a:gd name="T3" fmla="*/ 208 h 208"/>
                  <a:gd name="T4" fmla="*/ 319 w 319"/>
                  <a:gd name="T5" fmla="*/ 77 h 208"/>
                  <a:gd name="T6" fmla="*/ 269 w 319"/>
                  <a:gd name="T7" fmla="*/ 0 h 208"/>
                  <a:gd name="T8" fmla="*/ 0 w 319"/>
                  <a:gd name="T9" fmla="*/ 131 h 2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9" h="208">
                    <a:moveTo>
                      <a:pt x="0" y="131"/>
                    </a:moveTo>
                    <a:lnTo>
                      <a:pt x="50" y="208"/>
                    </a:lnTo>
                    <a:lnTo>
                      <a:pt x="319" y="77"/>
                    </a:lnTo>
                    <a:lnTo>
                      <a:pt x="269" y="0"/>
                    </a:lnTo>
                    <a:lnTo>
                      <a:pt x="0" y="131"/>
                    </a:lnTo>
                    <a:close/>
                  </a:path>
                </a:pathLst>
              </a:custGeom>
              <a:noFill/>
              <a:ln w="7938"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endParaRPr>
              </a:p>
            </p:txBody>
          </p:sp>
        </p:grpSp>
        <p:grpSp>
          <p:nvGrpSpPr>
            <p:cNvPr id="68" name="Group 107"/>
            <p:cNvGrpSpPr>
              <a:grpSpLocks/>
            </p:cNvGrpSpPr>
            <p:nvPr/>
          </p:nvGrpSpPr>
          <p:grpSpPr bwMode="auto">
            <a:xfrm>
              <a:off x="1006940" y="2590800"/>
              <a:ext cx="157018" cy="423863"/>
              <a:chOff x="2350" y="935"/>
              <a:chExt cx="104" cy="267"/>
            </a:xfrm>
          </p:grpSpPr>
          <p:sp>
            <p:nvSpPr>
              <p:cNvPr id="94" name="Freeform 105"/>
              <p:cNvSpPr>
                <a:spLocks/>
              </p:cNvSpPr>
              <p:nvPr/>
            </p:nvSpPr>
            <p:spPr bwMode="auto">
              <a:xfrm>
                <a:off x="2350" y="935"/>
                <a:ext cx="104" cy="267"/>
              </a:xfrm>
              <a:custGeom>
                <a:avLst/>
                <a:gdLst>
                  <a:gd name="T0" fmla="*/ 104 w 104"/>
                  <a:gd name="T1" fmla="*/ 0 h 267"/>
                  <a:gd name="T2" fmla="*/ 1 w 104"/>
                  <a:gd name="T3" fmla="*/ 0 h 267"/>
                  <a:gd name="T4" fmla="*/ 0 w 104"/>
                  <a:gd name="T5" fmla="*/ 267 h 267"/>
                  <a:gd name="T6" fmla="*/ 103 w 104"/>
                  <a:gd name="T7" fmla="*/ 267 h 267"/>
                  <a:gd name="T8" fmla="*/ 104 w 104"/>
                  <a:gd name="T9" fmla="*/ 0 h 2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4" h="267">
                    <a:moveTo>
                      <a:pt x="104" y="0"/>
                    </a:moveTo>
                    <a:lnTo>
                      <a:pt x="1" y="0"/>
                    </a:lnTo>
                    <a:lnTo>
                      <a:pt x="0" y="267"/>
                    </a:lnTo>
                    <a:lnTo>
                      <a:pt x="103" y="267"/>
                    </a:lnTo>
                    <a:lnTo>
                      <a:pt x="104" y="0"/>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endParaRPr>
              </a:p>
            </p:txBody>
          </p:sp>
          <p:sp>
            <p:nvSpPr>
              <p:cNvPr id="95" name="Freeform 106"/>
              <p:cNvSpPr>
                <a:spLocks/>
              </p:cNvSpPr>
              <p:nvPr/>
            </p:nvSpPr>
            <p:spPr bwMode="auto">
              <a:xfrm>
                <a:off x="2350" y="935"/>
                <a:ext cx="104" cy="267"/>
              </a:xfrm>
              <a:custGeom>
                <a:avLst/>
                <a:gdLst>
                  <a:gd name="T0" fmla="*/ 104 w 104"/>
                  <a:gd name="T1" fmla="*/ 0 h 267"/>
                  <a:gd name="T2" fmla="*/ 1 w 104"/>
                  <a:gd name="T3" fmla="*/ 0 h 267"/>
                  <a:gd name="T4" fmla="*/ 0 w 104"/>
                  <a:gd name="T5" fmla="*/ 267 h 267"/>
                  <a:gd name="T6" fmla="*/ 103 w 104"/>
                  <a:gd name="T7" fmla="*/ 267 h 267"/>
                  <a:gd name="T8" fmla="*/ 104 w 104"/>
                  <a:gd name="T9" fmla="*/ 0 h 2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4" h="267">
                    <a:moveTo>
                      <a:pt x="104" y="0"/>
                    </a:moveTo>
                    <a:lnTo>
                      <a:pt x="1" y="0"/>
                    </a:lnTo>
                    <a:lnTo>
                      <a:pt x="0" y="267"/>
                    </a:lnTo>
                    <a:lnTo>
                      <a:pt x="103" y="267"/>
                    </a:lnTo>
                    <a:lnTo>
                      <a:pt x="104" y="0"/>
                    </a:lnTo>
                    <a:close/>
                  </a:path>
                </a:pathLst>
              </a:custGeom>
              <a:noFill/>
              <a:ln w="7938"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endParaRPr>
              </a:p>
            </p:txBody>
          </p:sp>
        </p:grpSp>
        <p:grpSp>
          <p:nvGrpSpPr>
            <p:cNvPr id="69" name="Group 110"/>
            <p:cNvGrpSpPr>
              <a:grpSpLocks/>
            </p:cNvGrpSpPr>
            <p:nvPr/>
          </p:nvGrpSpPr>
          <p:grpSpPr bwMode="auto">
            <a:xfrm>
              <a:off x="218831" y="3651250"/>
              <a:ext cx="490681" cy="284163"/>
              <a:chOff x="1828" y="1603"/>
              <a:chExt cx="325" cy="179"/>
            </a:xfrm>
          </p:grpSpPr>
          <p:sp>
            <p:nvSpPr>
              <p:cNvPr id="92" name="Freeform 108"/>
              <p:cNvSpPr>
                <a:spLocks/>
              </p:cNvSpPr>
              <p:nvPr/>
            </p:nvSpPr>
            <p:spPr bwMode="auto">
              <a:xfrm>
                <a:off x="1828" y="1603"/>
                <a:ext cx="325" cy="179"/>
              </a:xfrm>
              <a:custGeom>
                <a:avLst/>
                <a:gdLst>
                  <a:gd name="T0" fmla="*/ 0 w 325"/>
                  <a:gd name="T1" fmla="*/ 96 h 179"/>
                  <a:gd name="T2" fmla="*/ 37 w 325"/>
                  <a:gd name="T3" fmla="*/ 179 h 179"/>
                  <a:gd name="T4" fmla="*/ 325 w 325"/>
                  <a:gd name="T5" fmla="*/ 83 h 179"/>
                  <a:gd name="T6" fmla="*/ 288 w 325"/>
                  <a:gd name="T7" fmla="*/ 0 h 179"/>
                  <a:gd name="T8" fmla="*/ 0 w 325"/>
                  <a:gd name="T9" fmla="*/ 96 h 1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5" h="179">
                    <a:moveTo>
                      <a:pt x="0" y="96"/>
                    </a:moveTo>
                    <a:lnTo>
                      <a:pt x="37" y="179"/>
                    </a:lnTo>
                    <a:lnTo>
                      <a:pt x="325" y="83"/>
                    </a:lnTo>
                    <a:lnTo>
                      <a:pt x="288" y="0"/>
                    </a:lnTo>
                    <a:lnTo>
                      <a:pt x="0" y="96"/>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endParaRPr>
              </a:p>
            </p:txBody>
          </p:sp>
          <p:sp>
            <p:nvSpPr>
              <p:cNvPr id="93" name="Freeform 109"/>
              <p:cNvSpPr>
                <a:spLocks/>
              </p:cNvSpPr>
              <p:nvPr/>
            </p:nvSpPr>
            <p:spPr bwMode="auto">
              <a:xfrm>
                <a:off x="1828" y="1603"/>
                <a:ext cx="325" cy="179"/>
              </a:xfrm>
              <a:custGeom>
                <a:avLst/>
                <a:gdLst>
                  <a:gd name="T0" fmla="*/ 0 w 325"/>
                  <a:gd name="T1" fmla="*/ 96 h 179"/>
                  <a:gd name="T2" fmla="*/ 37 w 325"/>
                  <a:gd name="T3" fmla="*/ 179 h 179"/>
                  <a:gd name="T4" fmla="*/ 325 w 325"/>
                  <a:gd name="T5" fmla="*/ 83 h 179"/>
                  <a:gd name="T6" fmla="*/ 288 w 325"/>
                  <a:gd name="T7" fmla="*/ 0 h 179"/>
                  <a:gd name="T8" fmla="*/ 0 w 325"/>
                  <a:gd name="T9" fmla="*/ 96 h 1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5" h="179">
                    <a:moveTo>
                      <a:pt x="0" y="96"/>
                    </a:moveTo>
                    <a:lnTo>
                      <a:pt x="37" y="179"/>
                    </a:lnTo>
                    <a:lnTo>
                      <a:pt x="325" y="83"/>
                    </a:lnTo>
                    <a:lnTo>
                      <a:pt x="288" y="0"/>
                    </a:lnTo>
                    <a:lnTo>
                      <a:pt x="0" y="96"/>
                    </a:lnTo>
                    <a:close/>
                  </a:path>
                </a:pathLst>
              </a:custGeom>
              <a:noFill/>
              <a:ln w="7938"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endParaRPr>
              </a:p>
            </p:txBody>
          </p:sp>
        </p:grpSp>
        <p:grpSp>
          <p:nvGrpSpPr>
            <p:cNvPr id="70" name="Group 113"/>
            <p:cNvGrpSpPr>
              <a:grpSpLocks/>
            </p:cNvGrpSpPr>
            <p:nvPr/>
          </p:nvGrpSpPr>
          <p:grpSpPr bwMode="auto">
            <a:xfrm>
              <a:off x="152400" y="3297238"/>
              <a:ext cx="466524" cy="141288"/>
              <a:chOff x="1784" y="1380"/>
              <a:chExt cx="309" cy="89"/>
            </a:xfrm>
          </p:grpSpPr>
          <p:sp>
            <p:nvSpPr>
              <p:cNvPr id="90" name="Rectangle 111"/>
              <p:cNvSpPr>
                <a:spLocks noChangeArrowheads="1"/>
              </p:cNvSpPr>
              <p:nvPr/>
            </p:nvSpPr>
            <p:spPr bwMode="auto">
              <a:xfrm>
                <a:off x="1784" y="1380"/>
                <a:ext cx="309" cy="89"/>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3200" b="0" i="0" u="none" strike="noStrike" kern="0" cap="none" spc="0" normalizeH="0" baseline="0" noProof="0" dirty="0">
                  <a:ln>
                    <a:noFill/>
                  </a:ln>
                  <a:solidFill>
                    <a:srgbClr val="000000"/>
                  </a:solidFill>
                  <a:effectLst/>
                  <a:uLnTx/>
                  <a:uFillTx/>
                  <a:latin typeface="Arial"/>
                </a:endParaRPr>
              </a:p>
            </p:txBody>
          </p:sp>
          <p:sp>
            <p:nvSpPr>
              <p:cNvPr id="91" name="Rectangle 112"/>
              <p:cNvSpPr>
                <a:spLocks noChangeArrowheads="1"/>
              </p:cNvSpPr>
              <p:nvPr/>
            </p:nvSpPr>
            <p:spPr bwMode="auto">
              <a:xfrm>
                <a:off x="1784" y="1380"/>
                <a:ext cx="309" cy="89"/>
              </a:xfrm>
              <a:prstGeom prst="rect">
                <a:avLst/>
              </a:prstGeom>
              <a:noFill/>
              <a:ln w="7938"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3200" b="0" i="0" u="none" strike="noStrike" kern="0" cap="none" spc="0" normalizeH="0" baseline="0" noProof="0" dirty="0">
                  <a:ln>
                    <a:noFill/>
                  </a:ln>
                  <a:solidFill>
                    <a:srgbClr val="000000"/>
                  </a:solidFill>
                  <a:effectLst/>
                  <a:uLnTx/>
                  <a:uFillTx/>
                  <a:latin typeface="Arial"/>
                </a:endParaRPr>
              </a:p>
            </p:txBody>
          </p:sp>
        </p:grpSp>
        <p:grpSp>
          <p:nvGrpSpPr>
            <p:cNvPr id="71" name="Group 116"/>
            <p:cNvGrpSpPr>
              <a:grpSpLocks/>
            </p:cNvGrpSpPr>
            <p:nvPr/>
          </p:nvGrpSpPr>
          <p:grpSpPr bwMode="auto">
            <a:xfrm>
              <a:off x="297340" y="2865438"/>
              <a:ext cx="489171" cy="298450"/>
              <a:chOff x="1880" y="1108"/>
              <a:chExt cx="324" cy="188"/>
            </a:xfrm>
          </p:grpSpPr>
          <p:sp>
            <p:nvSpPr>
              <p:cNvPr id="88" name="Freeform 114"/>
              <p:cNvSpPr>
                <a:spLocks/>
              </p:cNvSpPr>
              <p:nvPr/>
            </p:nvSpPr>
            <p:spPr bwMode="auto">
              <a:xfrm>
                <a:off x="1880" y="1108"/>
                <a:ext cx="324" cy="188"/>
              </a:xfrm>
              <a:custGeom>
                <a:avLst/>
                <a:gdLst>
                  <a:gd name="T0" fmla="*/ 40 w 324"/>
                  <a:gd name="T1" fmla="*/ 0 h 188"/>
                  <a:gd name="T2" fmla="*/ 0 w 324"/>
                  <a:gd name="T3" fmla="*/ 82 h 188"/>
                  <a:gd name="T4" fmla="*/ 283 w 324"/>
                  <a:gd name="T5" fmla="*/ 188 h 188"/>
                  <a:gd name="T6" fmla="*/ 324 w 324"/>
                  <a:gd name="T7" fmla="*/ 106 h 188"/>
                  <a:gd name="T8" fmla="*/ 40 w 324"/>
                  <a:gd name="T9" fmla="*/ 0 h 1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4" h="188">
                    <a:moveTo>
                      <a:pt x="40" y="0"/>
                    </a:moveTo>
                    <a:lnTo>
                      <a:pt x="0" y="82"/>
                    </a:lnTo>
                    <a:lnTo>
                      <a:pt x="283" y="188"/>
                    </a:lnTo>
                    <a:lnTo>
                      <a:pt x="324" y="106"/>
                    </a:lnTo>
                    <a:lnTo>
                      <a:pt x="40" y="0"/>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endParaRPr>
              </a:p>
            </p:txBody>
          </p:sp>
          <p:sp>
            <p:nvSpPr>
              <p:cNvPr id="89" name="Freeform 115"/>
              <p:cNvSpPr>
                <a:spLocks/>
              </p:cNvSpPr>
              <p:nvPr/>
            </p:nvSpPr>
            <p:spPr bwMode="auto">
              <a:xfrm>
                <a:off x="1880" y="1108"/>
                <a:ext cx="324" cy="188"/>
              </a:xfrm>
              <a:custGeom>
                <a:avLst/>
                <a:gdLst>
                  <a:gd name="T0" fmla="*/ 40 w 324"/>
                  <a:gd name="T1" fmla="*/ 0 h 188"/>
                  <a:gd name="T2" fmla="*/ 0 w 324"/>
                  <a:gd name="T3" fmla="*/ 82 h 188"/>
                  <a:gd name="T4" fmla="*/ 283 w 324"/>
                  <a:gd name="T5" fmla="*/ 188 h 188"/>
                  <a:gd name="T6" fmla="*/ 324 w 324"/>
                  <a:gd name="T7" fmla="*/ 106 h 188"/>
                  <a:gd name="T8" fmla="*/ 40 w 324"/>
                  <a:gd name="T9" fmla="*/ 0 h 1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4" h="188">
                    <a:moveTo>
                      <a:pt x="40" y="0"/>
                    </a:moveTo>
                    <a:lnTo>
                      <a:pt x="0" y="82"/>
                    </a:lnTo>
                    <a:lnTo>
                      <a:pt x="283" y="188"/>
                    </a:lnTo>
                    <a:lnTo>
                      <a:pt x="324" y="106"/>
                    </a:lnTo>
                    <a:lnTo>
                      <a:pt x="40" y="0"/>
                    </a:lnTo>
                    <a:close/>
                  </a:path>
                </a:pathLst>
              </a:custGeom>
              <a:noFill/>
              <a:ln w="7938"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endParaRPr>
              </a:p>
            </p:txBody>
          </p:sp>
        </p:grpSp>
        <p:grpSp>
          <p:nvGrpSpPr>
            <p:cNvPr id="72" name="Group 119"/>
            <p:cNvGrpSpPr>
              <a:grpSpLocks/>
            </p:cNvGrpSpPr>
            <p:nvPr/>
          </p:nvGrpSpPr>
          <p:grpSpPr bwMode="auto">
            <a:xfrm>
              <a:off x="541925" y="2944813"/>
              <a:ext cx="1087047" cy="989013"/>
              <a:chOff x="2042" y="1158"/>
              <a:chExt cx="720" cy="623"/>
            </a:xfrm>
          </p:grpSpPr>
          <p:sp>
            <p:nvSpPr>
              <p:cNvPr id="86" name="Oval 117"/>
              <p:cNvSpPr>
                <a:spLocks noChangeArrowheads="1"/>
              </p:cNvSpPr>
              <p:nvPr/>
            </p:nvSpPr>
            <p:spPr bwMode="auto">
              <a:xfrm>
                <a:off x="2042" y="1158"/>
                <a:ext cx="720" cy="623"/>
              </a:xfrm>
              <a:prstGeom prst="ellipse">
                <a:avLst/>
              </a:prstGeom>
              <a:solidFill>
                <a:srgbClr val="969696"/>
              </a:solidFill>
              <a:ln w="0">
                <a:solidFill>
                  <a:srgbClr val="000000"/>
                </a:solidFill>
                <a:round/>
                <a:headEnd/>
                <a:tailEnd/>
              </a:ln>
            </p:spPr>
            <p:txBody>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3200" b="0" i="0" u="none" strike="noStrike" kern="0" cap="none" spc="0" normalizeH="0" baseline="0" noProof="0" dirty="0">
                  <a:ln>
                    <a:noFill/>
                  </a:ln>
                  <a:solidFill>
                    <a:srgbClr val="000000"/>
                  </a:solidFill>
                  <a:effectLst/>
                  <a:uLnTx/>
                  <a:uFillTx/>
                  <a:latin typeface="Arial"/>
                </a:endParaRPr>
              </a:p>
            </p:txBody>
          </p:sp>
          <p:sp>
            <p:nvSpPr>
              <p:cNvPr id="87" name="Oval 118"/>
              <p:cNvSpPr>
                <a:spLocks noChangeArrowheads="1"/>
              </p:cNvSpPr>
              <p:nvPr/>
            </p:nvSpPr>
            <p:spPr bwMode="auto">
              <a:xfrm>
                <a:off x="2042" y="1158"/>
                <a:ext cx="720" cy="623"/>
              </a:xfrm>
              <a:prstGeom prst="ellipse">
                <a:avLst/>
              </a:prstGeom>
              <a:noFill/>
              <a:ln w="7938"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3200" b="0" i="0" u="none" strike="noStrike" kern="0" cap="none" spc="0" normalizeH="0" baseline="0" noProof="0" dirty="0">
                  <a:ln>
                    <a:noFill/>
                  </a:ln>
                  <a:solidFill>
                    <a:srgbClr val="000000"/>
                  </a:solidFill>
                  <a:effectLst/>
                  <a:uLnTx/>
                  <a:uFillTx/>
                  <a:latin typeface="Arial"/>
                </a:endParaRPr>
              </a:p>
            </p:txBody>
          </p:sp>
        </p:grpSp>
        <p:grpSp>
          <p:nvGrpSpPr>
            <p:cNvPr id="73" name="Group 122"/>
            <p:cNvGrpSpPr>
              <a:grpSpLocks/>
            </p:cNvGrpSpPr>
            <p:nvPr/>
          </p:nvGrpSpPr>
          <p:grpSpPr bwMode="auto">
            <a:xfrm>
              <a:off x="618924" y="3014663"/>
              <a:ext cx="933049" cy="849313"/>
              <a:chOff x="2093" y="1202"/>
              <a:chExt cx="618" cy="535"/>
            </a:xfrm>
          </p:grpSpPr>
          <p:sp>
            <p:nvSpPr>
              <p:cNvPr id="84" name="Oval 120"/>
              <p:cNvSpPr>
                <a:spLocks noChangeArrowheads="1"/>
              </p:cNvSpPr>
              <p:nvPr/>
            </p:nvSpPr>
            <p:spPr bwMode="auto">
              <a:xfrm>
                <a:off x="2093" y="1202"/>
                <a:ext cx="618" cy="535"/>
              </a:xfrm>
              <a:prstGeom prst="ellipse">
                <a:avLst/>
              </a:prstGeom>
              <a:solidFill>
                <a:srgbClr val="FFFFFF"/>
              </a:solidFill>
              <a:ln w="0">
                <a:solidFill>
                  <a:srgbClr val="000000"/>
                </a:solidFill>
                <a:round/>
                <a:headEnd/>
                <a:tailEnd/>
              </a:ln>
            </p:spPr>
            <p:txBody>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3200" b="0" i="0" u="none" strike="noStrike" kern="0" cap="none" spc="0" normalizeH="0" baseline="0" noProof="0" dirty="0">
                  <a:ln>
                    <a:noFill/>
                  </a:ln>
                  <a:solidFill>
                    <a:srgbClr val="000000"/>
                  </a:solidFill>
                  <a:effectLst/>
                  <a:uLnTx/>
                  <a:uFillTx/>
                  <a:latin typeface="Arial"/>
                </a:endParaRPr>
              </a:p>
            </p:txBody>
          </p:sp>
          <p:sp>
            <p:nvSpPr>
              <p:cNvPr id="85" name="Oval 121"/>
              <p:cNvSpPr>
                <a:spLocks noChangeArrowheads="1"/>
              </p:cNvSpPr>
              <p:nvPr/>
            </p:nvSpPr>
            <p:spPr bwMode="auto">
              <a:xfrm>
                <a:off x="2093" y="1202"/>
                <a:ext cx="618" cy="535"/>
              </a:xfrm>
              <a:prstGeom prst="ellipse">
                <a:avLst/>
              </a:prstGeom>
              <a:noFill/>
              <a:ln w="7938"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3200" b="0" i="0" u="none" strike="noStrike" kern="0" cap="none" spc="0" normalizeH="0" baseline="0" noProof="0" dirty="0">
                  <a:ln>
                    <a:noFill/>
                  </a:ln>
                  <a:solidFill>
                    <a:srgbClr val="000000"/>
                  </a:solidFill>
                  <a:effectLst/>
                  <a:uLnTx/>
                  <a:uFillTx/>
                  <a:latin typeface="Arial"/>
                </a:endParaRPr>
              </a:p>
            </p:txBody>
          </p:sp>
        </p:grpSp>
        <p:grpSp>
          <p:nvGrpSpPr>
            <p:cNvPr id="74" name="Group 125"/>
            <p:cNvGrpSpPr>
              <a:grpSpLocks/>
            </p:cNvGrpSpPr>
            <p:nvPr/>
          </p:nvGrpSpPr>
          <p:grpSpPr bwMode="auto">
            <a:xfrm>
              <a:off x="2095497" y="2732088"/>
              <a:ext cx="3063878" cy="706438"/>
              <a:chOff x="3071" y="1024"/>
              <a:chExt cx="1338" cy="445"/>
            </a:xfrm>
          </p:grpSpPr>
          <p:sp>
            <p:nvSpPr>
              <p:cNvPr id="82" name="Rectangle 123"/>
              <p:cNvSpPr>
                <a:spLocks noChangeArrowheads="1"/>
              </p:cNvSpPr>
              <p:nvPr/>
            </p:nvSpPr>
            <p:spPr bwMode="auto">
              <a:xfrm>
                <a:off x="3071" y="1024"/>
                <a:ext cx="1338" cy="445"/>
              </a:xfrm>
              <a:prstGeom prst="rect">
                <a:avLst/>
              </a:prstGeom>
              <a:solidFill>
                <a:srgbClr val="FF99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3200" b="0" i="0" u="none" strike="noStrike" kern="0" cap="none" spc="0" normalizeH="0" baseline="0" noProof="0" dirty="0">
                  <a:ln>
                    <a:noFill/>
                  </a:ln>
                  <a:solidFill>
                    <a:srgbClr val="000000"/>
                  </a:solidFill>
                  <a:effectLst/>
                  <a:uLnTx/>
                  <a:uFillTx/>
                  <a:latin typeface="Arial"/>
                </a:endParaRPr>
              </a:p>
            </p:txBody>
          </p:sp>
          <p:sp>
            <p:nvSpPr>
              <p:cNvPr id="83" name="Rectangle 124"/>
              <p:cNvSpPr>
                <a:spLocks noChangeArrowheads="1"/>
              </p:cNvSpPr>
              <p:nvPr/>
            </p:nvSpPr>
            <p:spPr bwMode="auto">
              <a:xfrm>
                <a:off x="3071" y="1024"/>
                <a:ext cx="1338" cy="445"/>
              </a:xfrm>
              <a:prstGeom prst="rect">
                <a:avLst/>
              </a:prstGeom>
              <a:noFill/>
              <a:ln w="7938"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3200" b="0" i="0" u="none" strike="noStrike" kern="0" cap="none" spc="0" normalizeH="0" baseline="0" noProof="0" dirty="0">
                  <a:ln>
                    <a:noFill/>
                  </a:ln>
                  <a:solidFill>
                    <a:srgbClr val="000000"/>
                  </a:solidFill>
                  <a:effectLst/>
                  <a:uLnTx/>
                  <a:uFillTx/>
                  <a:latin typeface="Arial"/>
                </a:endParaRPr>
              </a:p>
            </p:txBody>
          </p:sp>
        </p:grpSp>
        <p:sp>
          <p:nvSpPr>
            <p:cNvPr id="75" name="Rectangle 127"/>
            <p:cNvSpPr>
              <a:spLocks noChangeArrowheads="1"/>
            </p:cNvSpPr>
            <p:nvPr/>
          </p:nvSpPr>
          <p:spPr bwMode="auto">
            <a:xfrm>
              <a:off x="3582638" y="2774950"/>
              <a:ext cx="40764"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1200" b="0" i="0" u="none" strike="noStrike" kern="0" cap="none" spc="0" normalizeH="0" baseline="0" noProof="0" dirty="0">
                  <a:ln>
                    <a:noFill/>
                  </a:ln>
                  <a:solidFill>
                    <a:srgbClr val="000000"/>
                  </a:solidFill>
                  <a:effectLst/>
                  <a:uLnTx/>
                  <a:uFillTx/>
                  <a:latin typeface="Arial"/>
                </a:rPr>
                <a:t> </a:t>
              </a:r>
              <a:endParaRPr kumimoji="0" lang="en-US" altLang="en-US" sz="3200" b="0" i="0" u="none" strike="noStrike" kern="0" cap="none" spc="0" normalizeH="0" baseline="0" noProof="0" dirty="0">
                <a:ln>
                  <a:noFill/>
                </a:ln>
                <a:solidFill>
                  <a:srgbClr val="000000"/>
                </a:solidFill>
                <a:effectLst/>
                <a:uLnTx/>
                <a:uFillTx/>
                <a:latin typeface="Arial"/>
              </a:endParaRPr>
            </a:p>
          </p:txBody>
        </p:sp>
        <p:sp>
          <p:nvSpPr>
            <p:cNvPr id="76" name="Rectangle 130"/>
            <p:cNvSpPr>
              <a:spLocks noChangeArrowheads="1"/>
            </p:cNvSpPr>
            <p:nvPr/>
          </p:nvSpPr>
          <p:spPr bwMode="auto">
            <a:xfrm>
              <a:off x="3917811" y="3116263"/>
              <a:ext cx="36235"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1100" b="0" i="0" u="none" strike="noStrike" kern="0" cap="none" spc="0" normalizeH="0" baseline="0" noProof="0" dirty="0">
                  <a:ln>
                    <a:noFill/>
                  </a:ln>
                  <a:solidFill>
                    <a:srgbClr val="000000"/>
                  </a:solidFill>
                  <a:effectLst/>
                  <a:uLnTx/>
                  <a:uFillTx/>
                  <a:latin typeface="Arial"/>
                </a:rPr>
                <a:t> </a:t>
              </a:r>
              <a:endParaRPr kumimoji="0" lang="en-US" altLang="en-US" sz="3200" b="0" i="0" u="none" strike="noStrike" kern="0" cap="none" spc="0" normalizeH="0" baseline="0" noProof="0" dirty="0">
                <a:ln>
                  <a:noFill/>
                </a:ln>
                <a:solidFill>
                  <a:srgbClr val="000000"/>
                </a:solidFill>
                <a:effectLst/>
                <a:uLnTx/>
                <a:uFillTx/>
                <a:latin typeface="Arial"/>
              </a:endParaRPr>
            </a:p>
          </p:txBody>
        </p:sp>
        <p:sp>
          <p:nvSpPr>
            <p:cNvPr id="77" name="Freeform 131"/>
            <p:cNvSpPr>
              <a:spLocks noEditPoints="1"/>
            </p:cNvSpPr>
            <p:nvPr/>
          </p:nvSpPr>
          <p:spPr bwMode="auto">
            <a:xfrm>
              <a:off x="1163958" y="2701925"/>
              <a:ext cx="937578" cy="58738"/>
            </a:xfrm>
            <a:custGeom>
              <a:avLst/>
              <a:gdLst>
                <a:gd name="T0" fmla="*/ 0 w 5794"/>
                <a:gd name="T1" fmla="*/ 0 h 400"/>
                <a:gd name="T2" fmla="*/ 0 w 5794"/>
                <a:gd name="T3" fmla="*/ 0 h 400"/>
                <a:gd name="T4" fmla="*/ 0 w 5794"/>
                <a:gd name="T5" fmla="*/ 0 h 400"/>
                <a:gd name="T6" fmla="*/ 0 w 5794"/>
                <a:gd name="T7" fmla="*/ 0 h 400"/>
                <a:gd name="T8" fmla="*/ 0 w 5794"/>
                <a:gd name="T9" fmla="*/ 0 h 400"/>
                <a:gd name="T10" fmla="*/ 0 w 5794"/>
                <a:gd name="T11" fmla="*/ 0 h 400"/>
                <a:gd name="T12" fmla="*/ 0 w 5794"/>
                <a:gd name="T13" fmla="*/ 0 h 400"/>
                <a:gd name="T14" fmla="*/ 0 w 5794"/>
                <a:gd name="T15" fmla="*/ 0 h 400"/>
                <a:gd name="T16" fmla="*/ 0 w 5794"/>
                <a:gd name="T17" fmla="*/ 0 h 400"/>
                <a:gd name="T18" fmla="*/ 0 w 5794"/>
                <a:gd name="T19" fmla="*/ 0 h 400"/>
                <a:gd name="T20" fmla="*/ 0 w 5794"/>
                <a:gd name="T21" fmla="*/ 0 h 4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94" h="400">
                  <a:moveTo>
                    <a:pt x="5760" y="233"/>
                  </a:moveTo>
                  <a:lnTo>
                    <a:pt x="334" y="233"/>
                  </a:lnTo>
                  <a:cubicBezTo>
                    <a:pt x="315" y="233"/>
                    <a:pt x="300" y="218"/>
                    <a:pt x="300" y="200"/>
                  </a:cubicBezTo>
                  <a:cubicBezTo>
                    <a:pt x="300" y="181"/>
                    <a:pt x="315" y="166"/>
                    <a:pt x="334" y="166"/>
                  </a:cubicBezTo>
                  <a:lnTo>
                    <a:pt x="5760" y="166"/>
                  </a:lnTo>
                  <a:cubicBezTo>
                    <a:pt x="5779" y="166"/>
                    <a:pt x="5794" y="181"/>
                    <a:pt x="5794" y="200"/>
                  </a:cubicBezTo>
                  <a:cubicBezTo>
                    <a:pt x="5794" y="218"/>
                    <a:pt x="5779" y="233"/>
                    <a:pt x="5760" y="233"/>
                  </a:cubicBezTo>
                  <a:close/>
                  <a:moveTo>
                    <a:pt x="400" y="400"/>
                  </a:moveTo>
                  <a:lnTo>
                    <a:pt x="0" y="200"/>
                  </a:lnTo>
                  <a:lnTo>
                    <a:pt x="400" y="0"/>
                  </a:lnTo>
                  <a:lnTo>
                    <a:pt x="400" y="400"/>
                  </a:lnTo>
                  <a:close/>
                </a:path>
              </a:pathLst>
            </a:custGeom>
            <a:solidFill>
              <a:srgbClr val="000000"/>
            </a:solidFill>
            <a:ln w="1588" cap="flat">
              <a:solidFill>
                <a:srgbClr val="000000"/>
              </a:solidFill>
              <a:prstDash val="solid"/>
              <a:bevel/>
              <a:headEnd/>
              <a:tailEnd/>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endParaRPr>
            </a:p>
          </p:txBody>
        </p:sp>
        <p:sp>
          <p:nvSpPr>
            <p:cNvPr id="78" name="Rectangle 136"/>
            <p:cNvSpPr>
              <a:spLocks noChangeArrowheads="1"/>
            </p:cNvSpPr>
            <p:nvPr/>
          </p:nvSpPr>
          <p:spPr bwMode="auto">
            <a:xfrm>
              <a:off x="3538854" y="4048125"/>
              <a:ext cx="40764"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1200" b="0" i="0" u="none" strike="noStrike" kern="0" cap="none" spc="0" normalizeH="0" baseline="0" noProof="0" dirty="0">
                  <a:ln>
                    <a:noFill/>
                  </a:ln>
                  <a:solidFill>
                    <a:srgbClr val="000000"/>
                  </a:solidFill>
                  <a:effectLst/>
                  <a:uLnTx/>
                  <a:uFillTx/>
                  <a:latin typeface="Arial"/>
                </a:rPr>
                <a:t> </a:t>
              </a:r>
              <a:endParaRPr kumimoji="0" lang="en-US" altLang="en-US" sz="3200" b="0" i="0" u="none" strike="noStrike" kern="0" cap="none" spc="0" normalizeH="0" baseline="0" noProof="0" dirty="0">
                <a:ln>
                  <a:noFill/>
                </a:ln>
                <a:solidFill>
                  <a:srgbClr val="000000"/>
                </a:solidFill>
                <a:effectLst/>
                <a:uLnTx/>
                <a:uFillTx/>
                <a:latin typeface="Arial"/>
              </a:endParaRPr>
            </a:p>
          </p:txBody>
        </p:sp>
        <p:sp>
          <p:nvSpPr>
            <p:cNvPr id="79" name="Rectangle 140"/>
            <p:cNvSpPr>
              <a:spLocks noChangeArrowheads="1"/>
            </p:cNvSpPr>
            <p:nvPr/>
          </p:nvSpPr>
          <p:spPr bwMode="auto">
            <a:xfrm>
              <a:off x="3455816" y="4546600"/>
              <a:ext cx="36235"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1100" b="0" i="0" u="none" strike="noStrike" kern="0" cap="none" spc="0" normalizeH="0" baseline="0" noProof="0" dirty="0">
                  <a:ln>
                    <a:noFill/>
                  </a:ln>
                  <a:solidFill>
                    <a:srgbClr val="000000"/>
                  </a:solidFill>
                  <a:effectLst/>
                  <a:uLnTx/>
                  <a:uFillTx/>
                  <a:latin typeface="Arial"/>
                </a:rPr>
                <a:t> </a:t>
              </a:r>
              <a:endParaRPr kumimoji="0" lang="en-US" altLang="en-US" sz="3200" b="0" i="0" u="none" strike="noStrike" kern="0" cap="none" spc="0" normalizeH="0" baseline="0" noProof="0" dirty="0">
                <a:ln>
                  <a:noFill/>
                </a:ln>
                <a:solidFill>
                  <a:srgbClr val="000000"/>
                </a:solidFill>
                <a:effectLst/>
                <a:uLnTx/>
                <a:uFillTx/>
                <a:latin typeface="Arial"/>
              </a:endParaRPr>
            </a:p>
          </p:txBody>
        </p:sp>
        <p:sp>
          <p:nvSpPr>
            <p:cNvPr id="80" name="Freeform 141"/>
            <p:cNvSpPr>
              <a:spLocks noEditPoints="1"/>
            </p:cNvSpPr>
            <p:nvPr/>
          </p:nvSpPr>
          <p:spPr bwMode="auto">
            <a:xfrm>
              <a:off x="1240957" y="4752975"/>
              <a:ext cx="860579" cy="60325"/>
            </a:xfrm>
            <a:custGeom>
              <a:avLst/>
              <a:gdLst>
                <a:gd name="T0" fmla="*/ 0 w 5314"/>
                <a:gd name="T1" fmla="*/ 0 h 400"/>
                <a:gd name="T2" fmla="*/ 0 w 5314"/>
                <a:gd name="T3" fmla="*/ 0 h 400"/>
                <a:gd name="T4" fmla="*/ 0 w 5314"/>
                <a:gd name="T5" fmla="*/ 0 h 400"/>
                <a:gd name="T6" fmla="*/ 0 w 5314"/>
                <a:gd name="T7" fmla="*/ 0 h 400"/>
                <a:gd name="T8" fmla="*/ 0 w 5314"/>
                <a:gd name="T9" fmla="*/ 0 h 400"/>
                <a:gd name="T10" fmla="*/ 0 w 5314"/>
                <a:gd name="T11" fmla="*/ 0 h 400"/>
                <a:gd name="T12" fmla="*/ 0 w 5314"/>
                <a:gd name="T13" fmla="*/ 0 h 400"/>
                <a:gd name="T14" fmla="*/ 0 w 5314"/>
                <a:gd name="T15" fmla="*/ 0 h 400"/>
                <a:gd name="T16" fmla="*/ 0 w 5314"/>
                <a:gd name="T17" fmla="*/ 0 h 400"/>
                <a:gd name="T18" fmla="*/ 0 w 5314"/>
                <a:gd name="T19" fmla="*/ 0 h 400"/>
                <a:gd name="T20" fmla="*/ 0 w 5314"/>
                <a:gd name="T21" fmla="*/ 0 h 4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314" h="400">
                  <a:moveTo>
                    <a:pt x="5280" y="233"/>
                  </a:moveTo>
                  <a:lnTo>
                    <a:pt x="334" y="233"/>
                  </a:lnTo>
                  <a:cubicBezTo>
                    <a:pt x="315" y="233"/>
                    <a:pt x="300" y="218"/>
                    <a:pt x="300" y="200"/>
                  </a:cubicBezTo>
                  <a:cubicBezTo>
                    <a:pt x="300" y="181"/>
                    <a:pt x="315" y="166"/>
                    <a:pt x="334" y="166"/>
                  </a:cubicBezTo>
                  <a:lnTo>
                    <a:pt x="5280" y="166"/>
                  </a:lnTo>
                  <a:cubicBezTo>
                    <a:pt x="5299" y="166"/>
                    <a:pt x="5314" y="181"/>
                    <a:pt x="5314" y="200"/>
                  </a:cubicBezTo>
                  <a:cubicBezTo>
                    <a:pt x="5314" y="218"/>
                    <a:pt x="5299" y="233"/>
                    <a:pt x="5280" y="233"/>
                  </a:cubicBezTo>
                  <a:close/>
                  <a:moveTo>
                    <a:pt x="400" y="400"/>
                  </a:moveTo>
                  <a:lnTo>
                    <a:pt x="0" y="200"/>
                  </a:lnTo>
                  <a:lnTo>
                    <a:pt x="400" y="0"/>
                  </a:lnTo>
                  <a:lnTo>
                    <a:pt x="400" y="400"/>
                  </a:lnTo>
                  <a:close/>
                </a:path>
              </a:pathLst>
            </a:custGeom>
            <a:solidFill>
              <a:srgbClr val="000000"/>
            </a:solidFill>
            <a:ln w="1588" cap="flat">
              <a:solidFill>
                <a:srgbClr val="000000"/>
              </a:solidFill>
              <a:prstDash val="solid"/>
              <a:bevel/>
              <a:headEnd/>
              <a:tailEnd/>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endParaRPr>
            </a:p>
          </p:txBody>
        </p:sp>
        <p:sp>
          <p:nvSpPr>
            <p:cNvPr id="81" name="Text Box 3"/>
            <p:cNvSpPr txBox="1">
              <a:spLocks noChangeArrowheads="1"/>
            </p:cNvSpPr>
            <p:nvPr/>
          </p:nvSpPr>
          <p:spPr bwMode="auto">
            <a:xfrm>
              <a:off x="2104262" y="2722701"/>
              <a:ext cx="3022745" cy="774712"/>
            </a:xfrm>
            <a:prstGeom prst="rect">
              <a:avLst/>
            </a:prstGeom>
            <a:noFill/>
            <a:ln w="2857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r>
                <a:rPr kumimoji="0" lang="en-US" altLang="en-US" sz="1800" b="0" i="0" u="none" strike="noStrike" kern="0" cap="none" spc="0" normalizeH="0" baseline="0" noProof="0" dirty="0">
                  <a:ln>
                    <a:noFill/>
                  </a:ln>
                  <a:solidFill>
                    <a:srgbClr val="002060"/>
                  </a:solidFill>
                  <a:effectLst/>
                  <a:uLnTx/>
                  <a:uFillTx/>
                  <a:latin typeface="Arial"/>
                  <a:cs typeface="Aharoni" panose="02010803020104030203" pitchFamily="2" charset="-79"/>
                </a:rPr>
                <a:t>Short tab bends against the flat of the fastener</a:t>
              </a:r>
            </a:p>
          </p:txBody>
        </p:sp>
      </p:grpSp>
      <p:sp>
        <p:nvSpPr>
          <p:cNvPr id="108" name="TextBox 107"/>
          <p:cNvSpPr txBox="1"/>
          <p:nvPr/>
        </p:nvSpPr>
        <p:spPr>
          <a:xfrm>
            <a:off x="1515299" y="3775808"/>
            <a:ext cx="6230733" cy="400110"/>
          </a:xfrm>
          <a:prstGeom prst="rect">
            <a:avLst/>
          </a:prstGeom>
          <a:noFill/>
        </p:spPr>
        <p:txBody>
          <a:bodyPr wrap="square"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solidFill>
                  <a:srgbClr val="002060"/>
                </a:solidFill>
                <a:effectLst/>
                <a:uLnTx/>
                <a:uFillTx/>
              </a:rPr>
              <a:t>Lock tabs are installed during assembly or installation</a:t>
            </a:r>
          </a:p>
        </p:txBody>
      </p:sp>
      <p:grpSp>
        <p:nvGrpSpPr>
          <p:cNvPr id="109" name="Group 441"/>
          <p:cNvGrpSpPr>
            <a:grpSpLocks/>
          </p:cNvGrpSpPr>
          <p:nvPr/>
        </p:nvGrpSpPr>
        <p:grpSpPr bwMode="auto">
          <a:xfrm>
            <a:off x="4764942" y="3992621"/>
            <a:ext cx="3956050" cy="577292"/>
            <a:chOff x="1887" y="2559"/>
            <a:chExt cx="2492" cy="435"/>
          </a:xfrm>
        </p:grpSpPr>
        <p:grpSp>
          <p:nvGrpSpPr>
            <p:cNvPr id="110" name="Group 170"/>
            <p:cNvGrpSpPr>
              <a:grpSpLocks/>
            </p:cNvGrpSpPr>
            <p:nvPr/>
          </p:nvGrpSpPr>
          <p:grpSpPr bwMode="auto">
            <a:xfrm>
              <a:off x="1887" y="2720"/>
              <a:ext cx="2111" cy="133"/>
              <a:chOff x="1887" y="2721"/>
              <a:chExt cx="2111" cy="133"/>
            </a:xfrm>
          </p:grpSpPr>
          <p:sp>
            <p:nvSpPr>
              <p:cNvPr id="336" name="Rectangle 168"/>
              <p:cNvSpPr>
                <a:spLocks noChangeArrowheads="1"/>
              </p:cNvSpPr>
              <p:nvPr/>
            </p:nvSpPr>
            <p:spPr bwMode="auto">
              <a:xfrm>
                <a:off x="1887" y="2721"/>
                <a:ext cx="2111" cy="133"/>
              </a:xfrm>
              <a:prstGeom prst="rect">
                <a:avLst/>
              </a:prstGeom>
              <a:solidFill>
                <a:srgbClr val="CC99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337" name="Rectangle 169"/>
              <p:cNvSpPr>
                <a:spLocks noChangeArrowheads="1"/>
              </p:cNvSpPr>
              <p:nvPr/>
            </p:nvSpPr>
            <p:spPr bwMode="auto">
              <a:xfrm>
                <a:off x="1887" y="2721"/>
                <a:ext cx="2111" cy="133"/>
              </a:xfrm>
              <a:prstGeom prst="rect">
                <a:avLst/>
              </a:prstGeom>
              <a:noFill/>
              <a:ln w="7938"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3200" b="0" i="0" u="none" strike="noStrike" kern="0" cap="none" spc="0" normalizeH="0" baseline="0" noProof="0" dirty="0">
                  <a:ln>
                    <a:noFill/>
                  </a:ln>
                  <a:solidFill>
                    <a:srgbClr val="000000"/>
                  </a:solidFill>
                  <a:effectLst/>
                  <a:uLnTx/>
                  <a:uFillTx/>
                  <a:latin typeface="Times New Roman" pitchFamily="18" charset="0"/>
                </a:endParaRPr>
              </a:p>
            </p:txBody>
          </p:sp>
        </p:grpSp>
        <p:grpSp>
          <p:nvGrpSpPr>
            <p:cNvPr id="111" name="Group 437"/>
            <p:cNvGrpSpPr>
              <a:grpSpLocks/>
            </p:cNvGrpSpPr>
            <p:nvPr/>
          </p:nvGrpSpPr>
          <p:grpSpPr bwMode="auto">
            <a:xfrm>
              <a:off x="3941" y="2559"/>
              <a:ext cx="438" cy="435"/>
              <a:chOff x="3941" y="2560"/>
              <a:chExt cx="438" cy="435"/>
            </a:xfrm>
          </p:grpSpPr>
          <p:grpSp>
            <p:nvGrpSpPr>
              <p:cNvPr id="112" name="Group 413"/>
              <p:cNvGrpSpPr>
                <a:grpSpLocks/>
              </p:cNvGrpSpPr>
              <p:nvPr/>
            </p:nvGrpSpPr>
            <p:grpSpPr bwMode="auto">
              <a:xfrm>
                <a:off x="3941" y="2560"/>
                <a:ext cx="438" cy="435"/>
                <a:chOff x="3941" y="2560"/>
                <a:chExt cx="438" cy="435"/>
              </a:xfrm>
            </p:grpSpPr>
            <p:sp>
              <p:nvSpPr>
                <p:cNvPr id="136" name="Freeform 213"/>
                <p:cNvSpPr>
                  <a:spLocks/>
                </p:cNvSpPr>
                <p:nvPr/>
              </p:nvSpPr>
              <p:spPr bwMode="auto">
                <a:xfrm>
                  <a:off x="4107" y="2560"/>
                  <a:ext cx="87" cy="80"/>
                </a:xfrm>
                <a:custGeom>
                  <a:avLst/>
                  <a:gdLst>
                    <a:gd name="T0" fmla="*/ 19 w 87"/>
                    <a:gd name="T1" fmla="*/ 78 h 80"/>
                    <a:gd name="T2" fmla="*/ 0 w 87"/>
                    <a:gd name="T3" fmla="*/ 80 h 80"/>
                    <a:gd name="T4" fmla="*/ 69 w 87"/>
                    <a:gd name="T5" fmla="*/ 1 h 80"/>
                    <a:gd name="T6" fmla="*/ 87 w 87"/>
                    <a:gd name="T7" fmla="*/ 0 h 80"/>
                    <a:gd name="T8" fmla="*/ 19 w 87"/>
                    <a:gd name="T9" fmla="*/ 78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80">
                      <a:moveTo>
                        <a:pt x="19" y="78"/>
                      </a:moveTo>
                      <a:lnTo>
                        <a:pt x="0" y="80"/>
                      </a:lnTo>
                      <a:lnTo>
                        <a:pt x="69" y="1"/>
                      </a:lnTo>
                      <a:lnTo>
                        <a:pt x="87" y="0"/>
                      </a:lnTo>
                      <a:lnTo>
                        <a:pt x="19" y="78"/>
                      </a:lnTo>
                      <a:close/>
                    </a:path>
                  </a:pathLst>
                </a:custGeom>
                <a:solidFill>
                  <a:srgbClr val="795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137" name="Line 214"/>
                <p:cNvSpPr>
                  <a:spLocks noChangeShapeType="1"/>
                </p:cNvSpPr>
                <p:nvPr/>
              </p:nvSpPr>
              <p:spPr bwMode="auto">
                <a:xfrm flipV="1">
                  <a:off x="4126" y="2560"/>
                  <a:ext cx="68" cy="78"/>
                </a:xfrm>
                <a:prstGeom prst="line">
                  <a:avLst/>
                </a:prstGeom>
                <a:noFill/>
                <a:ln w="1588">
                  <a:solidFill>
                    <a:srgbClr val="795B00"/>
                  </a:solidFill>
                  <a:miter lim="800000"/>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138" name="Freeform 215"/>
                <p:cNvSpPr>
                  <a:spLocks/>
                </p:cNvSpPr>
                <p:nvPr/>
              </p:nvSpPr>
              <p:spPr bwMode="auto">
                <a:xfrm>
                  <a:off x="4124" y="2560"/>
                  <a:ext cx="70" cy="79"/>
                </a:xfrm>
                <a:custGeom>
                  <a:avLst/>
                  <a:gdLst>
                    <a:gd name="T0" fmla="*/ 2 w 70"/>
                    <a:gd name="T1" fmla="*/ 78 h 79"/>
                    <a:gd name="T2" fmla="*/ 0 w 70"/>
                    <a:gd name="T3" fmla="*/ 79 h 79"/>
                    <a:gd name="T4" fmla="*/ 68 w 70"/>
                    <a:gd name="T5" fmla="*/ 0 h 79"/>
                    <a:gd name="T6" fmla="*/ 70 w 70"/>
                    <a:gd name="T7" fmla="*/ 0 h 79"/>
                    <a:gd name="T8" fmla="*/ 2 w 70"/>
                    <a:gd name="T9" fmla="*/ 78 h 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 h="79">
                      <a:moveTo>
                        <a:pt x="2" y="78"/>
                      </a:moveTo>
                      <a:lnTo>
                        <a:pt x="0" y="79"/>
                      </a:lnTo>
                      <a:lnTo>
                        <a:pt x="68" y="0"/>
                      </a:lnTo>
                      <a:lnTo>
                        <a:pt x="70" y="0"/>
                      </a:lnTo>
                      <a:lnTo>
                        <a:pt x="2" y="78"/>
                      </a:lnTo>
                      <a:close/>
                    </a:path>
                  </a:pathLst>
                </a:custGeom>
                <a:solidFill>
                  <a:srgbClr val="795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139" name="Freeform 216"/>
                <p:cNvSpPr>
                  <a:spLocks/>
                </p:cNvSpPr>
                <p:nvPr/>
              </p:nvSpPr>
              <p:spPr bwMode="auto">
                <a:xfrm>
                  <a:off x="4121" y="2560"/>
                  <a:ext cx="71" cy="79"/>
                </a:xfrm>
                <a:custGeom>
                  <a:avLst/>
                  <a:gdLst>
                    <a:gd name="T0" fmla="*/ 3 w 71"/>
                    <a:gd name="T1" fmla="*/ 79 h 79"/>
                    <a:gd name="T2" fmla="*/ 0 w 71"/>
                    <a:gd name="T3" fmla="*/ 79 h 79"/>
                    <a:gd name="T4" fmla="*/ 68 w 71"/>
                    <a:gd name="T5" fmla="*/ 0 h 79"/>
                    <a:gd name="T6" fmla="*/ 71 w 71"/>
                    <a:gd name="T7" fmla="*/ 0 h 79"/>
                    <a:gd name="T8" fmla="*/ 3 w 71"/>
                    <a:gd name="T9" fmla="*/ 79 h 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 h="79">
                      <a:moveTo>
                        <a:pt x="3" y="79"/>
                      </a:moveTo>
                      <a:lnTo>
                        <a:pt x="0" y="79"/>
                      </a:lnTo>
                      <a:lnTo>
                        <a:pt x="68" y="0"/>
                      </a:lnTo>
                      <a:lnTo>
                        <a:pt x="71" y="0"/>
                      </a:lnTo>
                      <a:lnTo>
                        <a:pt x="3" y="79"/>
                      </a:lnTo>
                      <a:close/>
                    </a:path>
                  </a:pathLst>
                </a:custGeom>
                <a:solidFill>
                  <a:srgbClr val="7A5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140" name="Freeform 217"/>
                <p:cNvSpPr>
                  <a:spLocks/>
                </p:cNvSpPr>
                <p:nvPr/>
              </p:nvSpPr>
              <p:spPr bwMode="auto">
                <a:xfrm>
                  <a:off x="4118" y="2560"/>
                  <a:ext cx="71" cy="79"/>
                </a:xfrm>
                <a:custGeom>
                  <a:avLst/>
                  <a:gdLst>
                    <a:gd name="T0" fmla="*/ 3 w 71"/>
                    <a:gd name="T1" fmla="*/ 79 h 79"/>
                    <a:gd name="T2" fmla="*/ 0 w 71"/>
                    <a:gd name="T3" fmla="*/ 79 h 79"/>
                    <a:gd name="T4" fmla="*/ 68 w 71"/>
                    <a:gd name="T5" fmla="*/ 0 h 79"/>
                    <a:gd name="T6" fmla="*/ 71 w 71"/>
                    <a:gd name="T7" fmla="*/ 0 h 79"/>
                    <a:gd name="T8" fmla="*/ 3 w 71"/>
                    <a:gd name="T9" fmla="*/ 79 h 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 h="79">
                      <a:moveTo>
                        <a:pt x="3" y="79"/>
                      </a:moveTo>
                      <a:lnTo>
                        <a:pt x="0" y="79"/>
                      </a:lnTo>
                      <a:lnTo>
                        <a:pt x="68" y="0"/>
                      </a:lnTo>
                      <a:lnTo>
                        <a:pt x="71" y="0"/>
                      </a:lnTo>
                      <a:lnTo>
                        <a:pt x="3" y="79"/>
                      </a:lnTo>
                      <a:close/>
                    </a:path>
                  </a:pathLst>
                </a:custGeom>
                <a:solidFill>
                  <a:srgbClr val="7B5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141" name="Freeform 218"/>
                <p:cNvSpPr>
                  <a:spLocks/>
                </p:cNvSpPr>
                <p:nvPr/>
              </p:nvSpPr>
              <p:spPr bwMode="auto">
                <a:xfrm>
                  <a:off x="4115" y="2560"/>
                  <a:ext cx="71" cy="79"/>
                </a:xfrm>
                <a:custGeom>
                  <a:avLst/>
                  <a:gdLst>
                    <a:gd name="T0" fmla="*/ 3 w 71"/>
                    <a:gd name="T1" fmla="*/ 79 h 79"/>
                    <a:gd name="T2" fmla="*/ 0 w 71"/>
                    <a:gd name="T3" fmla="*/ 79 h 79"/>
                    <a:gd name="T4" fmla="*/ 69 w 71"/>
                    <a:gd name="T5" fmla="*/ 1 h 79"/>
                    <a:gd name="T6" fmla="*/ 71 w 71"/>
                    <a:gd name="T7" fmla="*/ 0 h 79"/>
                    <a:gd name="T8" fmla="*/ 3 w 71"/>
                    <a:gd name="T9" fmla="*/ 79 h 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 h="79">
                      <a:moveTo>
                        <a:pt x="3" y="79"/>
                      </a:moveTo>
                      <a:lnTo>
                        <a:pt x="0" y="79"/>
                      </a:lnTo>
                      <a:lnTo>
                        <a:pt x="69" y="1"/>
                      </a:lnTo>
                      <a:lnTo>
                        <a:pt x="71" y="0"/>
                      </a:lnTo>
                      <a:lnTo>
                        <a:pt x="3" y="79"/>
                      </a:lnTo>
                      <a:close/>
                    </a:path>
                  </a:pathLst>
                </a:custGeom>
                <a:solidFill>
                  <a:srgbClr val="7C5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142" name="Freeform 219"/>
                <p:cNvSpPr>
                  <a:spLocks/>
                </p:cNvSpPr>
                <p:nvPr/>
              </p:nvSpPr>
              <p:spPr bwMode="auto">
                <a:xfrm>
                  <a:off x="4113" y="2561"/>
                  <a:ext cx="71" cy="78"/>
                </a:xfrm>
                <a:custGeom>
                  <a:avLst/>
                  <a:gdLst>
                    <a:gd name="T0" fmla="*/ 2 w 71"/>
                    <a:gd name="T1" fmla="*/ 78 h 78"/>
                    <a:gd name="T2" fmla="*/ 0 w 71"/>
                    <a:gd name="T3" fmla="*/ 78 h 78"/>
                    <a:gd name="T4" fmla="*/ 68 w 71"/>
                    <a:gd name="T5" fmla="*/ 0 h 78"/>
                    <a:gd name="T6" fmla="*/ 71 w 71"/>
                    <a:gd name="T7" fmla="*/ 0 h 78"/>
                    <a:gd name="T8" fmla="*/ 2 w 71"/>
                    <a:gd name="T9" fmla="*/ 78 h 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 h="78">
                      <a:moveTo>
                        <a:pt x="2" y="78"/>
                      </a:moveTo>
                      <a:lnTo>
                        <a:pt x="0" y="78"/>
                      </a:lnTo>
                      <a:lnTo>
                        <a:pt x="68" y="0"/>
                      </a:lnTo>
                      <a:lnTo>
                        <a:pt x="71" y="0"/>
                      </a:lnTo>
                      <a:lnTo>
                        <a:pt x="2" y="78"/>
                      </a:lnTo>
                      <a:close/>
                    </a:path>
                  </a:pathLst>
                </a:custGeom>
                <a:solidFill>
                  <a:srgbClr val="7D5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143" name="Freeform 220"/>
                <p:cNvSpPr>
                  <a:spLocks/>
                </p:cNvSpPr>
                <p:nvPr/>
              </p:nvSpPr>
              <p:spPr bwMode="auto">
                <a:xfrm>
                  <a:off x="4110" y="2561"/>
                  <a:ext cx="71" cy="79"/>
                </a:xfrm>
                <a:custGeom>
                  <a:avLst/>
                  <a:gdLst>
                    <a:gd name="T0" fmla="*/ 3 w 71"/>
                    <a:gd name="T1" fmla="*/ 78 h 79"/>
                    <a:gd name="T2" fmla="*/ 0 w 71"/>
                    <a:gd name="T3" fmla="*/ 79 h 79"/>
                    <a:gd name="T4" fmla="*/ 68 w 71"/>
                    <a:gd name="T5" fmla="*/ 0 h 79"/>
                    <a:gd name="T6" fmla="*/ 71 w 71"/>
                    <a:gd name="T7" fmla="*/ 0 h 79"/>
                    <a:gd name="T8" fmla="*/ 3 w 71"/>
                    <a:gd name="T9" fmla="*/ 78 h 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 h="79">
                      <a:moveTo>
                        <a:pt x="3" y="78"/>
                      </a:moveTo>
                      <a:lnTo>
                        <a:pt x="0" y="79"/>
                      </a:lnTo>
                      <a:lnTo>
                        <a:pt x="68" y="0"/>
                      </a:lnTo>
                      <a:lnTo>
                        <a:pt x="71" y="0"/>
                      </a:lnTo>
                      <a:lnTo>
                        <a:pt x="3" y="78"/>
                      </a:lnTo>
                      <a:close/>
                    </a:path>
                  </a:pathLst>
                </a:custGeom>
                <a:solidFill>
                  <a:srgbClr val="7E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144" name="Freeform 221"/>
                <p:cNvSpPr>
                  <a:spLocks/>
                </p:cNvSpPr>
                <p:nvPr/>
              </p:nvSpPr>
              <p:spPr bwMode="auto">
                <a:xfrm>
                  <a:off x="4107" y="2561"/>
                  <a:ext cx="71" cy="79"/>
                </a:xfrm>
                <a:custGeom>
                  <a:avLst/>
                  <a:gdLst>
                    <a:gd name="T0" fmla="*/ 3 w 71"/>
                    <a:gd name="T1" fmla="*/ 79 h 79"/>
                    <a:gd name="T2" fmla="*/ 0 w 71"/>
                    <a:gd name="T3" fmla="*/ 79 h 79"/>
                    <a:gd name="T4" fmla="*/ 69 w 71"/>
                    <a:gd name="T5" fmla="*/ 0 h 79"/>
                    <a:gd name="T6" fmla="*/ 71 w 71"/>
                    <a:gd name="T7" fmla="*/ 0 h 79"/>
                    <a:gd name="T8" fmla="*/ 3 w 71"/>
                    <a:gd name="T9" fmla="*/ 79 h 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 h="79">
                      <a:moveTo>
                        <a:pt x="3" y="79"/>
                      </a:moveTo>
                      <a:lnTo>
                        <a:pt x="0" y="79"/>
                      </a:lnTo>
                      <a:lnTo>
                        <a:pt x="69" y="0"/>
                      </a:lnTo>
                      <a:lnTo>
                        <a:pt x="71" y="0"/>
                      </a:lnTo>
                      <a:lnTo>
                        <a:pt x="3" y="79"/>
                      </a:lnTo>
                      <a:close/>
                    </a:path>
                  </a:pathLst>
                </a:custGeom>
                <a:solidFill>
                  <a:srgbClr val="7F5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145" name="Freeform 222"/>
                <p:cNvSpPr>
                  <a:spLocks/>
                </p:cNvSpPr>
                <p:nvPr/>
              </p:nvSpPr>
              <p:spPr bwMode="auto">
                <a:xfrm>
                  <a:off x="4089" y="2561"/>
                  <a:ext cx="87" cy="82"/>
                </a:xfrm>
                <a:custGeom>
                  <a:avLst/>
                  <a:gdLst>
                    <a:gd name="T0" fmla="*/ 18 w 87"/>
                    <a:gd name="T1" fmla="*/ 79 h 82"/>
                    <a:gd name="T2" fmla="*/ 0 w 87"/>
                    <a:gd name="T3" fmla="*/ 82 h 82"/>
                    <a:gd name="T4" fmla="*/ 68 w 87"/>
                    <a:gd name="T5" fmla="*/ 3 h 82"/>
                    <a:gd name="T6" fmla="*/ 87 w 87"/>
                    <a:gd name="T7" fmla="*/ 0 h 82"/>
                    <a:gd name="T8" fmla="*/ 18 w 87"/>
                    <a:gd name="T9" fmla="*/ 79 h 8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82">
                      <a:moveTo>
                        <a:pt x="18" y="79"/>
                      </a:moveTo>
                      <a:lnTo>
                        <a:pt x="0" y="82"/>
                      </a:lnTo>
                      <a:lnTo>
                        <a:pt x="68" y="3"/>
                      </a:lnTo>
                      <a:lnTo>
                        <a:pt x="87" y="0"/>
                      </a:lnTo>
                      <a:lnTo>
                        <a:pt x="18" y="79"/>
                      </a:lnTo>
                      <a:close/>
                    </a:path>
                  </a:pathLst>
                </a:custGeom>
                <a:solidFill>
                  <a:srgbClr val="806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146" name="Line 223"/>
                <p:cNvSpPr>
                  <a:spLocks noChangeShapeType="1"/>
                </p:cNvSpPr>
                <p:nvPr/>
              </p:nvSpPr>
              <p:spPr bwMode="auto">
                <a:xfrm flipV="1">
                  <a:off x="4107" y="2561"/>
                  <a:ext cx="69" cy="79"/>
                </a:xfrm>
                <a:prstGeom prst="line">
                  <a:avLst/>
                </a:prstGeom>
                <a:noFill/>
                <a:ln w="1588">
                  <a:solidFill>
                    <a:srgbClr val="806000"/>
                  </a:solidFill>
                  <a:miter lim="800000"/>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147" name="Freeform 224"/>
                <p:cNvSpPr>
                  <a:spLocks/>
                </p:cNvSpPr>
                <p:nvPr/>
              </p:nvSpPr>
              <p:spPr bwMode="auto">
                <a:xfrm>
                  <a:off x="4105" y="2561"/>
                  <a:ext cx="71" cy="79"/>
                </a:xfrm>
                <a:custGeom>
                  <a:avLst/>
                  <a:gdLst>
                    <a:gd name="T0" fmla="*/ 2 w 71"/>
                    <a:gd name="T1" fmla="*/ 79 h 79"/>
                    <a:gd name="T2" fmla="*/ 0 w 71"/>
                    <a:gd name="T3" fmla="*/ 79 h 79"/>
                    <a:gd name="T4" fmla="*/ 68 w 71"/>
                    <a:gd name="T5" fmla="*/ 1 h 79"/>
                    <a:gd name="T6" fmla="*/ 71 w 71"/>
                    <a:gd name="T7" fmla="*/ 0 h 79"/>
                    <a:gd name="T8" fmla="*/ 2 w 71"/>
                    <a:gd name="T9" fmla="*/ 79 h 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 h="79">
                      <a:moveTo>
                        <a:pt x="2" y="79"/>
                      </a:moveTo>
                      <a:lnTo>
                        <a:pt x="0" y="79"/>
                      </a:lnTo>
                      <a:lnTo>
                        <a:pt x="68" y="1"/>
                      </a:lnTo>
                      <a:lnTo>
                        <a:pt x="71" y="0"/>
                      </a:lnTo>
                      <a:lnTo>
                        <a:pt x="2" y="79"/>
                      </a:lnTo>
                      <a:close/>
                    </a:path>
                  </a:pathLst>
                </a:custGeom>
                <a:solidFill>
                  <a:srgbClr val="806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148" name="Freeform 225"/>
                <p:cNvSpPr>
                  <a:spLocks/>
                </p:cNvSpPr>
                <p:nvPr/>
              </p:nvSpPr>
              <p:spPr bwMode="auto">
                <a:xfrm>
                  <a:off x="4102" y="2562"/>
                  <a:ext cx="71" cy="79"/>
                </a:xfrm>
                <a:custGeom>
                  <a:avLst/>
                  <a:gdLst>
                    <a:gd name="T0" fmla="*/ 3 w 71"/>
                    <a:gd name="T1" fmla="*/ 78 h 79"/>
                    <a:gd name="T2" fmla="*/ 0 w 71"/>
                    <a:gd name="T3" fmla="*/ 79 h 79"/>
                    <a:gd name="T4" fmla="*/ 68 w 71"/>
                    <a:gd name="T5" fmla="*/ 0 h 79"/>
                    <a:gd name="T6" fmla="*/ 71 w 71"/>
                    <a:gd name="T7" fmla="*/ 0 h 79"/>
                    <a:gd name="T8" fmla="*/ 3 w 71"/>
                    <a:gd name="T9" fmla="*/ 78 h 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 h="79">
                      <a:moveTo>
                        <a:pt x="3" y="78"/>
                      </a:moveTo>
                      <a:lnTo>
                        <a:pt x="0" y="79"/>
                      </a:lnTo>
                      <a:lnTo>
                        <a:pt x="68" y="0"/>
                      </a:lnTo>
                      <a:lnTo>
                        <a:pt x="71" y="0"/>
                      </a:lnTo>
                      <a:lnTo>
                        <a:pt x="3" y="78"/>
                      </a:lnTo>
                      <a:close/>
                    </a:path>
                  </a:pathLst>
                </a:custGeom>
                <a:solidFill>
                  <a:srgbClr val="816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149" name="Freeform 226"/>
                <p:cNvSpPr>
                  <a:spLocks/>
                </p:cNvSpPr>
                <p:nvPr/>
              </p:nvSpPr>
              <p:spPr bwMode="auto">
                <a:xfrm>
                  <a:off x="4099" y="2562"/>
                  <a:ext cx="71" cy="79"/>
                </a:xfrm>
                <a:custGeom>
                  <a:avLst/>
                  <a:gdLst>
                    <a:gd name="T0" fmla="*/ 3 w 71"/>
                    <a:gd name="T1" fmla="*/ 79 h 79"/>
                    <a:gd name="T2" fmla="*/ 0 w 71"/>
                    <a:gd name="T3" fmla="*/ 79 h 79"/>
                    <a:gd name="T4" fmla="*/ 69 w 71"/>
                    <a:gd name="T5" fmla="*/ 1 h 79"/>
                    <a:gd name="T6" fmla="*/ 71 w 71"/>
                    <a:gd name="T7" fmla="*/ 0 h 79"/>
                    <a:gd name="T8" fmla="*/ 3 w 71"/>
                    <a:gd name="T9" fmla="*/ 79 h 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 h="79">
                      <a:moveTo>
                        <a:pt x="3" y="79"/>
                      </a:moveTo>
                      <a:lnTo>
                        <a:pt x="0" y="79"/>
                      </a:lnTo>
                      <a:lnTo>
                        <a:pt x="69" y="1"/>
                      </a:lnTo>
                      <a:lnTo>
                        <a:pt x="71" y="0"/>
                      </a:lnTo>
                      <a:lnTo>
                        <a:pt x="3" y="79"/>
                      </a:lnTo>
                      <a:close/>
                    </a:path>
                  </a:pathLst>
                </a:custGeom>
                <a:solidFill>
                  <a:srgbClr val="826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150" name="Freeform 227"/>
                <p:cNvSpPr>
                  <a:spLocks/>
                </p:cNvSpPr>
                <p:nvPr/>
              </p:nvSpPr>
              <p:spPr bwMode="auto">
                <a:xfrm>
                  <a:off x="4097" y="2563"/>
                  <a:ext cx="71" cy="79"/>
                </a:xfrm>
                <a:custGeom>
                  <a:avLst/>
                  <a:gdLst>
                    <a:gd name="T0" fmla="*/ 2 w 71"/>
                    <a:gd name="T1" fmla="*/ 78 h 79"/>
                    <a:gd name="T2" fmla="*/ 0 w 71"/>
                    <a:gd name="T3" fmla="*/ 79 h 79"/>
                    <a:gd name="T4" fmla="*/ 68 w 71"/>
                    <a:gd name="T5" fmla="*/ 0 h 79"/>
                    <a:gd name="T6" fmla="*/ 71 w 71"/>
                    <a:gd name="T7" fmla="*/ 0 h 79"/>
                    <a:gd name="T8" fmla="*/ 2 w 71"/>
                    <a:gd name="T9" fmla="*/ 78 h 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 h="79">
                      <a:moveTo>
                        <a:pt x="2" y="78"/>
                      </a:moveTo>
                      <a:lnTo>
                        <a:pt x="0" y="79"/>
                      </a:lnTo>
                      <a:lnTo>
                        <a:pt x="68" y="0"/>
                      </a:lnTo>
                      <a:lnTo>
                        <a:pt x="71" y="0"/>
                      </a:lnTo>
                      <a:lnTo>
                        <a:pt x="2" y="78"/>
                      </a:lnTo>
                      <a:close/>
                    </a:path>
                  </a:pathLst>
                </a:custGeom>
                <a:solidFill>
                  <a:srgbClr val="836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151" name="Freeform 228"/>
                <p:cNvSpPr>
                  <a:spLocks/>
                </p:cNvSpPr>
                <p:nvPr/>
              </p:nvSpPr>
              <p:spPr bwMode="auto">
                <a:xfrm>
                  <a:off x="4094" y="2563"/>
                  <a:ext cx="71" cy="79"/>
                </a:xfrm>
                <a:custGeom>
                  <a:avLst/>
                  <a:gdLst>
                    <a:gd name="T0" fmla="*/ 3 w 71"/>
                    <a:gd name="T1" fmla="*/ 79 h 79"/>
                    <a:gd name="T2" fmla="*/ 0 w 71"/>
                    <a:gd name="T3" fmla="*/ 79 h 79"/>
                    <a:gd name="T4" fmla="*/ 68 w 71"/>
                    <a:gd name="T5" fmla="*/ 1 h 79"/>
                    <a:gd name="T6" fmla="*/ 71 w 71"/>
                    <a:gd name="T7" fmla="*/ 0 h 79"/>
                    <a:gd name="T8" fmla="*/ 3 w 71"/>
                    <a:gd name="T9" fmla="*/ 79 h 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 h="79">
                      <a:moveTo>
                        <a:pt x="3" y="79"/>
                      </a:moveTo>
                      <a:lnTo>
                        <a:pt x="0" y="79"/>
                      </a:lnTo>
                      <a:lnTo>
                        <a:pt x="68" y="1"/>
                      </a:lnTo>
                      <a:lnTo>
                        <a:pt x="71" y="0"/>
                      </a:lnTo>
                      <a:lnTo>
                        <a:pt x="3" y="79"/>
                      </a:lnTo>
                      <a:close/>
                    </a:path>
                  </a:pathLst>
                </a:custGeom>
                <a:solidFill>
                  <a:srgbClr val="846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152" name="Freeform 229"/>
                <p:cNvSpPr>
                  <a:spLocks/>
                </p:cNvSpPr>
                <p:nvPr/>
              </p:nvSpPr>
              <p:spPr bwMode="auto">
                <a:xfrm>
                  <a:off x="4092" y="2564"/>
                  <a:ext cx="70" cy="79"/>
                </a:xfrm>
                <a:custGeom>
                  <a:avLst/>
                  <a:gdLst>
                    <a:gd name="T0" fmla="*/ 2 w 70"/>
                    <a:gd name="T1" fmla="*/ 78 h 79"/>
                    <a:gd name="T2" fmla="*/ 0 w 70"/>
                    <a:gd name="T3" fmla="*/ 79 h 79"/>
                    <a:gd name="T4" fmla="*/ 68 w 70"/>
                    <a:gd name="T5" fmla="*/ 0 h 79"/>
                    <a:gd name="T6" fmla="*/ 70 w 70"/>
                    <a:gd name="T7" fmla="*/ 0 h 79"/>
                    <a:gd name="T8" fmla="*/ 2 w 70"/>
                    <a:gd name="T9" fmla="*/ 78 h 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 h="79">
                      <a:moveTo>
                        <a:pt x="2" y="78"/>
                      </a:moveTo>
                      <a:lnTo>
                        <a:pt x="0" y="79"/>
                      </a:lnTo>
                      <a:lnTo>
                        <a:pt x="68" y="0"/>
                      </a:lnTo>
                      <a:lnTo>
                        <a:pt x="70" y="0"/>
                      </a:lnTo>
                      <a:lnTo>
                        <a:pt x="2" y="78"/>
                      </a:lnTo>
                      <a:close/>
                    </a:path>
                  </a:pathLst>
                </a:custGeom>
                <a:solidFill>
                  <a:srgbClr val="856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153" name="Freeform 230"/>
                <p:cNvSpPr>
                  <a:spLocks/>
                </p:cNvSpPr>
                <p:nvPr/>
              </p:nvSpPr>
              <p:spPr bwMode="auto">
                <a:xfrm>
                  <a:off x="4089" y="2564"/>
                  <a:ext cx="71" cy="79"/>
                </a:xfrm>
                <a:custGeom>
                  <a:avLst/>
                  <a:gdLst>
                    <a:gd name="T0" fmla="*/ 3 w 71"/>
                    <a:gd name="T1" fmla="*/ 79 h 79"/>
                    <a:gd name="T2" fmla="*/ 0 w 71"/>
                    <a:gd name="T3" fmla="*/ 79 h 79"/>
                    <a:gd name="T4" fmla="*/ 68 w 71"/>
                    <a:gd name="T5" fmla="*/ 0 h 79"/>
                    <a:gd name="T6" fmla="*/ 71 w 71"/>
                    <a:gd name="T7" fmla="*/ 0 h 79"/>
                    <a:gd name="T8" fmla="*/ 3 w 71"/>
                    <a:gd name="T9" fmla="*/ 79 h 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 h="79">
                      <a:moveTo>
                        <a:pt x="3" y="79"/>
                      </a:moveTo>
                      <a:lnTo>
                        <a:pt x="0" y="79"/>
                      </a:lnTo>
                      <a:lnTo>
                        <a:pt x="68" y="0"/>
                      </a:lnTo>
                      <a:lnTo>
                        <a:pt x="71" y="0"/>
                      </a:lnTo>
                      <a:lnTo>
                        <a:pt x="3" y="79"/>
                      </a:lnTo>
                      <a:close/>
                    </a:path>
                  </a:pathLst>
                </a:custGeom>
                <a:solidFill>
                  <a:srgbClr val="866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154" name="Freeform 231"/>
                <p:cNvSpPr>
                  <a:spLocks/>
                </p:cNvSpPr>
                <p:nvPr/>
              </p:nvSpPr>
              <p:spPr bwMode="auto">
                <a:xfrm>
                  <a:off x="4071" y="2564"/>
                  <a:ext cx="86" cy="84"/>
                </a:xfrm>
                <a:custGeom>
                  <a:avLst/>
                  <a:gdLst>
                    <a:gd name="T0" fmla="*/ 18 w 86"/>
                    <a:gd name="T1" fmla="*/ 79 h 84"/>
                    <a:gd name="T2" fmla="*/ 0 w 86"/>
                    <a:gd name="T3" fmla="*/ 84 h 84"/>
                    <a:gd name="T4" fmla="*/ 68 w 86"/>
                    <a:gd name="T5" fmla="*/ 5 h 84"/>
                    <a:gd name="T6" fmla="*/ 86 w 86"/>
                    <a:gd name="T7" fmla="*/ 0 h 84"/>
                    <a:gd name="T8" fmla="*/ 18 w 86"/>
                    <a:gd name="T9" fmla="*/ 79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 h="84">
                      <a:moveTo>
                        <a:pt x="18" y="79"/>
                      </a:moveTo>
                      <a:lnTo>
                        <a:pt x="0" y="84"/>
                      </a:lnTo>
                      <a:lnTo>
                        <a:pt x="68" y="5"/>
                      </a:lnTo>
                      <a:lnTo>
                        <a:pt x="86" y="0"/>
                      </a:lnTo>
                      <a:lnTo>
                        <a:pt x="18" y="79"/>
                      </a:lnTo>
                      <a:close/>
                    </a:path>
                  </a:pathLst>
                </a:custGeom>
                <a:solidFill>
                  <a:srgbClr val="876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155" name="Line 232"/>
                <p:cNvSpPr>
                  <a:spLocks noChangeShapeType="1"/>
                </p:cNvSpPr>
                <p:nvPr/>
              </p:nvSpPr>
              <p:spPr bwMode="auto">
                <a:xfrm flipV="1">
                  <a:off x="4089" y="2564"/>
                  <a:ext cx="68" cy="79"/>
                </a:xfrm>
                <a:prstGeom prst="line">
                  <a:avLst/>
                </a:prstGeom>
                <a:noFill/>
                <a:ln w="1588">
                  <a:solidFill>
                    <a:srgbClr val="876500"/>
                  </a:solidFill>
                  <a:miter lim="800000"/>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156" name="Freeform 233"/>
                <p:cNvSpPr>
                  <a:spLocks/>
                </p:cNvSpPr>
                <p:nvPr/>
              </p:nvSpPr>
              <p:spPr bwMode="auto">
                <a:xfrm>
                  <a:off x="4086" y="2564"/>
                  <a:ext cx="71" cy="80"/>
                </a:xfrm>
                <a:custGeom>
                  <a:avLst/>
                  <a:gdLst>
                    <a:gd name="T0" fmla="*/ 3 w 71"/>
                    <a:gd name="T1" fmla="*/ 79 h 80"/>
                    <a:gd name="T2" fmla="*/ 0 w 71"/>
                    <a:gd name="T3" fmla="*/ 80 h 80"/>
                    <a:gd name="T4" fmla="*/ 68 w 71"/>
                    <a:gd name="T5" fmla="*/ 1 h 80"/>
                    <a:gd name="T6" fmla="*/ 71 w 71"/>
                    <a:gd name="T7" fmla="*/ 0 h 80"/>
                    <a:gd name="T8" fmla="*/ 3 w 71"/>
                    <a:gd name="T9" fmla="*/ 79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 h="80">
                      <a:moveTo>
                        <a:pt x="3" y="79"/>
                      </a:moveTo>
                      <a:lnTo>
                        <a:pt x="0" y="80"/>
                      </a:lnTo>
                      <a:lnTo>
                        <a:pt x="68" y="1"/>
                      </a:lnTo>
                      <a:lnTo>
                        <a:pt x="71" y="0"/>
                      </a:lnTo>
                      <a:lnTo>
                        <a:pt x="3" y="79"/>
                      </a:lnTo>
                      <a:close/>
                    </a:path>
                  </a:pathLst>
                </a:custGeom>
                <a:solidFill>
                  <a:srgbClr val="876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157" name="Freeform 234"/>
                <p:cNvSpPr>
                  <a:spLocks/>
                </p:cNvSpPr>
                <p:nvPr/>
              </p:nvSpPr>
              <p:spPr bwMode="auto">
                <a:xfrm>
                  <a:off x="4083" y="2565"/>
                  <a:ext cx="71" cy="80"/>
                </a:xfrm>
                <a:custGeom>
                  <a:avLst/>
                  <a:gdLst>
                    <a:gd name="T0" fmla="*/ 3 w 71"/>
                    <a:gd name="T1" fmla="*/ 79 h 80"/>
                    <a:gd name="T2" fmla="*/ 0 w 71"/>
                    <a:gd name="T3" fmla="*/ 80 h 80"/>
                    <a:gd name="T4" fmla="*/ 68 w 71"/>
                    <a:gd name="T5" fmla="*/ 1 h 80"/>
                    <a:gd name="T6" fmla="*/ 71 w 71"/>
                    <a:gd name="T7" fmla="*/ 0 h 80"/>
                    <a:gd name="T8" fmla="*/ 3 w 71"/>
                    <a:gd name="T9" fmla="*/ 79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 h="80">
                      <a:moveTo>
                        <a:pt x="3" y="79"/>
                      </a:moveTo>
                      <a:lnTo>
                        <a:pt x="0" y="80"/>
                      </a:lnTo>
                      <a:lnTo>
                        <a:pt x="68" y="1"/>
                      </a:lnTo>
                      <a:lnTo>
                        <a:pt x="71" y="0"/>
                      </a:lnTo>
                      <a:lnTo>
                        <a:pt x="3" y="79"/>
                      </a:lnTo>
                      <a:close/>
                    </a:path>
                  </a:pathLst>
                </a:custGeom>
                <a:solidFill>
                  <a:srgbClr val="886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158" name="Freeform 235"/>
                <p:cNvSpPr>
                  <a:spLocks/>
                </p:cNvSpPr>
                <p:nvPr/>
              </p:nvSpPr>
              <p:spPr bwMode="auto">
                <a:xfrm>
                  <a:off x="4080" y="2566"/>
                  <a:ext cx="71" cy="79"/>
                </a:xfrm>
                <a:custGeom>
                  <a:avLst/>
                  <a:gdLst>
                    <a:gd name="T0" fmla="*/ 3 w 71"/>
                    <a:gd name="T1" fmla="*/ 79 h 79"/>
                    <a:gd name="T2" fmla="*/ 0 w 71"/>
                    <a:gd name="T3" fmla="*/ 79 h 79"/>
                    <a:gd name="T4" fmla="*/ 68 w 71"/>
                    <a:gd name="T5" fmla="*/ 1 h 79"/>
                    <a:gd name="T6" fmla="*/ 71 w 71"/>
                    <a:gd name="T7" fmla="*/ 0 h 79"/>
                    <a:gd name="T8" fmla="*/ 3 w 71"/>
                    <a:gd name="T9" fmla="*/ 79 h 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 h="79">
                      <a:moveTo>
                        <a:pt x="3" y="79"/>
                      </a:moveTo>
                      <a:lnTo>
                        <a:pt x="0" y="79"/>
                      </a:lnTo>
                      <a:lnTo>
                        <a:pt x="68" y="1"/>
                      </a:lnTo>
                      <a:lnTo>
                        <a:pt x="71" y="0"/>
                      </a:lnTo>
                      <a:lnTo>
                        <a:pt x="3" y="79"/>
                      </a:lnTo>
                      <a:close/>
                    </a:path>
                  </a:pathLst>
                </a:custGeom>
                <a:solidFill>
                  <a:srgbClr val="89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159" name="Freeform 236"/>
                <p:cNvSpPr>
                  <a:spLocks/>
                </p:cNvSpPr>
                <p:nvPr/>
              </p:nvSpPr>
              <p:spPr bwMode="auto">
                <a:xfrm>
                  <a:off x="4077" y="2567"/>
                  <a:ext cx="71" cy="79"/>
                </a:xfrm>
                <a:custGeom>
                  <a:avLst/>
                  <a:gdLst>
                    <a:gd name="T0" fmla="*/ 3 w 71"/>
                    <a:gd name="T1" fmla="*/ 78 h 79"/>
                    <a:gd name="T2" fmla="*/ 0 w 71"/>
                    <a:gd name="T3" fmla="*/ 79 h 79"/>
                    <a:gd name="T4" fmla="*/ 68 w 71"/>
                    <a:gd name="T5" fmla="*/ 1 h 79"/>
                    <a:gd name="T6" fmla="*/ 71 w 71"/>
                    <a:gd name="T7" fmla="*/ 0 h 79"/>
                    <a:gd name="T8" fmla="*/ 3 w 71"/>
                    <a:gd name="T9" fmla="*/ 78 h 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 h="79">
                      <a:moveTo>
                        <a:pt x="3" y="78"/>
                      </a:moveTo>
                      <a:lnTo>
                        <a:pt x="0" y="79"/>
                      </a:lnTo>
                      <a:lnTo>
                        <a:pt x="68" y="1"/>
                      </a:lnTo>
                      <a:lnTo>
                        <a:pt x="71" y="0"/>
                      </a:lnTo>
                      <a:lnTo>
                        <a:pt x="3" y="78"/>
                      </a:lnTo>
                      <a:close/>
                    </a:path>
                  </a:pathLst>
                </a:custGeom>
                <a:solidFill>
                  <a:srgbClr val="8A6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160" name="Freeform 237"/>
                <p:cNvSpPr>
                  <a:spLocks/>
                </p:cNvSpPr>
                <p:nvPr/>
              </p:nvSpPr>
              <p:spPr bwMode="auto">
                <a:xfrm>
                  <a:off x="4074" y="2568"/>
                  <a:ext cx="71" cy="79"/>
                </a:xfrm>
                <a:custGeom>
                  <a:avLst/>
                  <a:gdLst>
                    <a:gd name="T0" fmla="*/ 3 w 71"/>
                    <a:gd name="T1" fmla="*/ 78 h 79"/>
                    <a:gd name="T2" fmla="*/ 0 w 71"/>
                    <a:gd name="T3" fmla="*/ 79 h 79"/>
                    <a:gd name="T4" fmla="*/ 68 w 71"/>
                    <a:gd name="T5" fmla="*/ 1 h 79"/>
                    <a:gd name="T6" fmla="*/ 71 w 71"/>
                    <a:gd name="T7" fmla="*/ 0 h 79"/>
                    <a:gd name="T8" fmla="*/ 3 w 71"/>
                    <a:gd name="T9" fmla="*/ 78 h 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 h="79">
                      <a:moveTo>
                        <a:pt x="3" y="78"/>
                      </a:moveTo>
                      <a:lnTo>
                        <a:pt x="0" y="79"/>
                      </a:lnTo>
                      <a:lnTo>
                        <a:pt x="68" y="1"/>
                      </a:lnTo>
                      <a:lnTo>
                        <a:pt x="71" y="0"/>
                      </a:lnTo>
                      <a:lnTo>
                        <a:pt x="3" y="78"/>
                      </a:lnTo>
                      <a:close/>
                    </a:path>
                  </a:pathLst>
                </a:custGeom>
                <a:solidFill>
                  <a:srgbClr val="8B6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161" name="Freeform 238"/>
                <p:cNvSpPr>
                  <a:spLocks/>
                </p:cNvSpPr>
                <p:nvPr/>
              </p:nvSpPr>
              <p:spPr bwMode="auto">
                <a:xfrm>
                  <a:off x="4071" y="2569"/>
                  <a:ext cx="71" cy="79"/>
                </a:xfrm>
                <a:custGeom>
                  <a:avLst/>
                  <a:gdLst>
                    <a:gd name="T0" fmla="*/ 3 w 71"/>
                    <a:gd name="T1" fmla="*/ 78 h 79"/>
                    <a:gd name="T2" fmla="*/ 0 w 71"/>
                    <a:gd name="T3" fmla="*/ 79 h 79"/>
                    <a:gd name="T4" fmla="*/ 68 w 71"/>
                    <a:gd name="T5" fmla="*/ 0 h 79"/>
                    <a:gd name="T6" fmla="*/ 71 w 71"/>
                    <a:gd name="T7" fmla="*/ 0 h 79"/>
                    <a:gd name="T8" fmla="*/ 3 w 71"/>
                    <a:gd name="T9" fmla="*/ 78 h 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 h="79">
                      <a:moveTo>
                        <a:pt x="3" y="78"/>
                      </a:moveTo>
                      <a:lnTo>
                        <a:pt x="0" y="79"/>
                      </a:lnTo>
                      <a:lnTo>
                        <a:pt x="68" y="0"/>
                      </a:lnTo>
                      <a:lnTo>
                        <a:pt x="71" y="0"/>
                      </a:lnTo>
                      <a:lnTo>
                        <a:pt x="3" y="78"/>
                      </a:lnTo>
                      <a:close/>
                    </a:path>
                  </a:pathLst>
                </a:custGeom>
                <a:solidFill>
                  <a:srgbClr val="8C6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162" name="Freeform 239"/>
                <p:cNvSpPr>
                  <a:spLocks/>
                </p:cNvSpPr>
                <p:nvPr/>
              </p:nvSpPr>
              <p:spPr bwMode="auto">
                <a:xfrm>
                  <a:off x="4054" y="2569"/>
                  <a:ext cx="85" cy="85"/>
                </a:xfrm>
                <a:custGeom>
                  <a:avLst/>
                  <a:gdLst>
                    <a:gd name="T0" fmla="*/ 17 w 85"/>
                    <a:gd name="T1" fmla="*/ 79 h 85"/>
                    <a:gd name="T2" fmla="*/ 0 w 85"/>
                    <a:gd name="T3" fmla="*/ 85 h 85"/>
                    <a:gd name="T4" fmla="*/ 68 w 85"/>
                    <a:gd name="T5" fmla="*/ 7 h 85"/>
                    <a:gd name="T6" fmla="*/ 85 w 85"/>
                    <a:gd name="T7" fmla="*/ 0 h 85"/>
                    <a:gd name="T8" fmla="*/ 17 w 85"/>
                    <a:gd name="T9" fmla="*/ 79 h 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5" h="85">
                      <a:moveTo>
                        <a:pt x="17" y="79"/>
                      </a:moveTo>
                      <a:lnTo>
                        <a:pt x="0" y="85"/>
                      </a:lnTo>
                      <a:lnTo>
                        <a:pt x="68" y="7"/>
                      </a:lnTo>
                      <a:lnTo>
                        <a:pt x="85" y="0"/>
                      </a:lnTo>
                      <a:lnTo>
                        <a:pt x="17" y="79"/>
                      </a:lnTo>
                      <a:close/>
                    </a:path>
                  </a:pathLst>
                </a:custGeom>
                <a:solidFill>
                  <a:srgbClr val="8D6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163" name="Line 240"/>
                <p:cNvSpPr>
                  <a:spLocks noChangeShapeType="1"/>
                </p:cNvSpPr>
                <p:nvPr/>
              </p:nvSpPr>
              <p:spPr bwMode="auto">
                <a:xfrm flipV="1">
                  <a:off x="4071" y="2569"/>
                  <a:ext cx="68" cy="79"/>
                </a:xfrm>
                <a:prstGeom prst="line">
                  <a:avLst/>
                </a:prstGeom>
                <a:noFill/>
                <a:ln w="1588">
                  <a:solidFill>
                    <a:srgbClr val="8D6A00"/>
                  </a:solidFill>
                  <a:miter lim="800000"/>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164" name="Freeform 241"/>
                <p:cNvSpPr>
                  <a:spLocks/>
                </p:cNvSpPr>
                <p:nvPr/>
              </p:nvSpPr>
              <p:spPr bwMode="auto">
                <a:xfrm>
                  <a:off x="4068" y="2569"/>
                  <a:ext cx="71" cy="80"/>
                </a:xfrm>
                <a:custGeom>
                  <a:avLst/>
                  <a:gdLst>
                    <a:gd name="T0" fmla="*/ 3 w 71"/>
                    <a:gd name="T1" fmla="*/ 79 h 80"/>
                    <a:gd name="T2" fmla="*/ 0 w 71"/>
                    <a:gd name="T3" fmla="*/ 80 h 80"/>
                    <a:gd name="T4" fmla="*/ 69 w 71"/>
                    <a:gd name="T5" fmla="*/ 1 h 80"/>
                    <a:gd name="T6" fmla="*/ 71 w 71"/>
                    <a:gd name="T7" fmla="*/ 0 h 80"/>
                    <a:gd name="T8" fmla="*/ 3 w 71"/>
                    <a:gd name="T9" fmla="*/ 79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 h="80">
                      <a:moveTo>
                        <a:pt x="3" y="79"/>
                      </a:moveTo>
                      <a:lnTo>
                        <a:pt x="0" y="80"/>
                      </a:lnTo>
                      <a:lnTo>
                        <a:pt x="69" y="1"/>
                      </a:lnTo>
                      <a:lnTo>
                        <a:pt x="71" y="0"/>
                      </a:lnTo>
                      <a:lnTo>
                        <a:pt x="3" y="79"/>
                      </a:lnTo>
                      <a:close/>
                    </a:path>
                  </a:pathLst>
                </a:custGeom>
                <a:solidFill>
                  <a:srgbClr val="8D6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165" name="Freeform 242"/>
                <p:cNvSpPr>
                  <a:spLocks/>
                </p:cNvSpPr>
                <p:nvPr/>
              </p:nvSpPr>
              <p:spPr bwMode="auto">
                <a:xfrm>
                  <a:off x="4066" y="2570"/>
                  <a:ext cx="71" cy="80"/>
                </a:xfrm>
                <a:custGeom>
                  <a:avLst/>
                  <a:gdLst>
                    <a:gd name="T0" fmla="*/ 2 w 71"/>
                    <a:gd name="T1" fmla="*/ 79 h 80"/>
                    <a:gd name="T2" fmla="*/ 0 w 71"/>
                    <a:gd name="T3" fmla="*/ 80 h 80"/>
                    <a:gd name="T4" fmla="*/ 68 w 71"/>
                    <a:gd name="T5" fmla="*/ 2 h 80"/>
                    <a:gd name="T6" fmla="*/ 71 w 71"/>
                    <a:gd name="T7" fmla="*/ 0 h 80"/>
                    <a:gd name="T8" fmla="*/ 2 w 71"/>
                    <a:gd name="T9" fmla="*/ 79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 h="80">
                      <a:moveTo>
                        <a:pt x="2" y="79"/>
                      </a:moveTo>
                      <a:lnTo>
                        <a:pt x="0" y="80"/>
                      </a:lnTo>
                      <a:lnTo>
                        <a:pt x="68" y="2"/>
                      </a:lnTo>
                      <a:lnTo>
                        <a:pt x="71" y="0"/>
                      </a:lnTo>
                      <a:lnTo>
                        <a:pt x="2" y="79"/>
                      </a:lnTo>
                      <a:close/>
                    </a:path>
                  </a:pathLst>
                </a:custGeom>
                <a:solidFill>
                  <a:srgbClr val="8E6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166" name="Freeform 243"/>
                <p:cNvSpPr>
                  <a:spLocks/>
                </p:cNvSpPr>
                <p:nvPr/>
              </p:nvSpPr>
              <p:spPr bwMode="auto">
                <a:xfrm>
                  <a:off x="4063" y="2572"/>
                  <a:ext cx="71" cy="79"/>
                </a:xfrm>
                <a:custGeom>
                  <a:avLst/>
                  <a:gdLst>
                    <a:gd name="T0" fmla="*/ 3 w 71"/>
                    <a:gd name="T1" fmla="*/ 78 h 79"/>
                    <a:gd name="T2" fmla="*/ 0 w 71"/>
                    <a:gd name="T3" fmla="*/ 79 h 79"/>
                    <a:gd name="T4" fmla="*/ 68 w 71"/>
                    <a:gd name="T5" fmla="*/ 1 h 79"/>
                    <a:gd name="T6" fmla="*/ 71 w 71"/>
                    <a:gd name="T7" fmla="*/ 0 h 79"/>
                    <a:gd name="T8" fmla="*/ 3 w 71"/>
                    <a:gd name="T9" fmla="*/ 78 h 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 h="79">
                      <a:moveTo>
                        <a:pt x="3" y="78"/>
                      </a:moveTo>
                      <a:lnTo>
                        <a:pt x="0" y="79"/>
                      </a:lnTo>
                      <a:lnTo>
                        <a:pt x="68" y="1"/>
                      </a:lnTo>
                      <a:lnTo>
                        <a:pt x="71" y="0"/>
                      </a:lnTo>
                      <a:lnTo>
                        <a:pt x="3" y="78"/>
                      </a:lnTo>
                      <a:close/>
                    </a:path>
                  </a:pathLst>
                </a:custGeom>
                <a:solidFill>
                  <a:srgbClr val="8F6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167" name="Freeform 244"/>
                <p:cNvSpPr>
                  <a:spLocks/>
                </p:cNvSpPr>
                <p:nvPr/>
              </p:nvSpPr>
              <p:spPr bwMode="auto">
                <a:xfrm>
                  <a:off x="4060" y="2573"/>
                  <a:ext cx="71" cy="79"/>
                </a:xfrm>
                <a:custGeom>
                  <a:avLst/>
                  <a:gdLst>
                    <a:gd name="T0" fmla="*/ 3 w 71"/>
                    <a:gd name="T1" fmla="*/ 78 h 79"/>
                    <a:gd name="T2" fmla="*/ 0 w 71"/>
                    <a:gd name="T3" fmla="*/ 79 h 79"/>
                    <a:gd name="T4" fmla="*/ 68 w 71"/>
                    <a:gd name="T5" fmla="*/ 1 h 79"/>
                    <a:gd name="T6" fmla="*/ 71 w 71"/>
                    <a:gd name="T7" fmla="*/ 0 h 79"/>
                    <a:gd name="T8" fmla="*/ 3 w 71"/>
                    <a:gd name="T9" fmla="*/ 78 h 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 h="79">
                      <a:moveTo>
                        <a:pt x="3" y="78"/>
                      </a:moveTo>
                      <a:lnTo>
                        <a:pt x="0" y="79"/>
                      </a:lnTo>
                      <a:lnTo>
                        <a:pt x="68" y="1"/>
                      </a:lnTo>
                      <a:lnTo>
                        <a:pt x="71" y="0"/>
                      </a:lnTo>
                      <a:lnTo>
                        <a:pt x="3" y="78"/>
                      </a:lnTo>
                      <a:close/>
                    </a:path>
                  </a:pathLst>
                </a:custGeom>
                <a:solidFill>
                  <a:srgbClr val="906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168" name="Freeform 245"/>
                <p:cNvSpPr>
                  <a:spLocks/>
                </p:cNvSpPr>
                <p:nvPr/>
              </p:nvSpPr>
              <p:spPr bwMode="auto">
                <a:xfrm>
                  <a:off x="4057" y="2574"/>
                  <a:ext cx="71" cy="79"/>
                </a:xfrm>
                <a:custGeom>
                  <a:avLst/>
                  <a:gdLst>
                    <a:gd name="T0" fmla="*/ 3 w 71"/>
                    <a:gd name="T1" fmla="*/ 78 h 79"/>
                    <a:gd name="T2" fmla="*/ 0 w 71"/>
                    <a:gd name="T3" fmla="*/ 79 h 79"/>
                    <a:gd name="T4" fmla="*/ 68 w 71"/>
                    <a:gd name="T5" fmla="*/ 1 h 79"/>
                    <a:gd name="T6" fmla="*/ 71 w 71"/>
                    <a:gd name="T7" fmla="*/ 0 h 79"/>
                    <a:gd name="T8" fmla="*/ 3 w 71"/>
                    <a:gd name="T9" fmla="*/ 78 h 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 h="79">
                      <a:moveTo>
                        <a:pt x="3" y="78"/>
                      </a:moveTo>
                      <a:lnTo>
                        <a:pt x="0" y="79"/>
                      </a:lnTo>
                      <a:lnTo>
                        <a:pt x="68" y="1"/>
                      </a:lnTo>
                      <a:lnTo>
                        <a:pt x="71" y="0"/>
                      </a:lnTo>
                      <a:lnTo>
                        <a:pt x="3" y="78"/>
                      </a:lnTo>
                      <a:close/>
                    </a:path>
                  </a:pathLst>
                </a:custGeom>
                <a:solidFill>
                  <a:srgbClr val="916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169" name="Freeform 246"/>
                <p:cNvSpPr>
                  <a:spLocks/>
                </p:cNvSpPr>
                <p:nvPr/>
              </p:nvSpPr>
              <p:spPr bwMode="auto">
                <a:xfrm>
                  <a:off x="4054" y="2575"/>
                  <a:ext cx="71" cy="79"/>
                </a:xfrm>
                <a:custGeom>
                  <a:avLst/>
                  <a:gdLst>
                    <a:gd name="T0" fmla="*/ 3 w 71"/>
                    <a:gd name="T1" fmla="*/ 78 h 79"/>
                    <a:gd name="T2" fmla="*/ 0 w 71"/>
                    <a:gd name="T3" fmla="*/ 79 h 79"/>
                    <a:gd name="T4" fmla="*/ 68 w 71"/>
                    <a:gd name="T5" fmla="*/ 1 h 79"/>
                    <a:gd name="T6" fmla="*/ 71 w 71"/>
                    <a:gd name="T7" fmla="*/ 0 h 79"/>
                    <a:gd name="T8" fmla="*/ 3 w 71"/>
                    <a:gd name="T9" fmla="*/ 78 h 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 h="79">
                      <a:moveTo>
                        <a:pt x="3" y="78"/>
                      </a:moveTo>
                      <a:lnTo>
                        <a:pt x="0" y="79"/>
                      </a:lnTo>
                      <a:lnTo>
                        <a:pt x="68" y="1"/>
                      </a:lnTo>
                      <a:lnTo>
                        <a:pt x="71" y="0"/>
                      </a:lnTo>
                      <a:lnTo>
                        <a:pt x="3" y="78"/>
                      </a:lnTo>
                      <a:close/>
                    </a:path>
                  </a:pathLst>
                </a:custGeom>
                <a:solidFill>
                  <a:srgbClr val="92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170" name="Freeform 247"/>
                <p:cNvSpPr>
                  <a:spLocks/>
                </p:cNvSpPr>
                <p:nvPr/>
              </p:nvSpPr>
              <p:spPr bwMode="auto">
                <a:xfrm>
                  <a:off x="4038" y="2576"/>
                  <a:ext cx="84" cy="86"/>
                </a:xfrm>
                <a:custGeom>
                  <a:avLst/>
                  <a:gdLst>
                    <a:gd name="T0" fmla="*/ 16 w 84"/>
                    <a:gd name="T1" fmla="*/ 78 h 86"/>
                    <a:gd name="T2" fmla="*/ 0 w 84"/>
                    <a:gd name="T3" fmla="*/ 86 h 86"/>
                    <a:gd name="T4" fmla="*/ 68 w 84"/>
                    <a:gd name="T5" fmla="*/ 8 h 86"/>
                    <a:gd name="T6" fmla="*/ 84 w 84"/>
                    <a:gd name="T7" fmla="*/ 0 h 86"/>
                    <a:gd name="T8" fmla="*/ 16 w 84"/>
                    <a:gd name="T9" fmla="*/ 78 h 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 h="86">
                      <a:moveTo>
                        <a:pt x="16" y="78"/>
                      </a:moveTo>
                      <a:lnTo>
                        <a:pt x="0" y="86"/>
                      </a:lnTo>
                      <a:lnTo>
                        <a:pt x="68" y="8"/>
                      </a:lnTo>
                      <a:lnTo>
                        <a:pt x="84" y="0"/>
                      </a:lnTo>
                      <a:lnTo>
                        <a:pt x="16" y="78"/>
                      </a:lnTo>
                      <a:close/>
                    </a:path>
                  </a:pathLst>
                </a:custGeom>
                <a:solidFill>
                  <a:srgbClr val="936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171" name="Line 248"/>
                <p:cNvSpPr>
                  <a:spLocks noChangeShapeType="1"/>
                </p:cNvSpPr>
                <p:nvPr/>
              </p:nvSpPr>
              <p:spPr bwMode="auto">
                <a:xfrm flipV="1">
                  <a:off x="4054" y="2576"/>
                  <a:ext cx="68" cy="78"/>
                </a:xfrm>
                <a:prstGeom prst="line">
                  <a:avLst/>
                </a:prstGeom>
                <a:noFill/>
                <a:ln w="1588">
                  <a:solidFill>
                    <a:srgbClr val="936E00"/>
                  </a:solidFill>
                  <a:miter lim="800000"/>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172" name="Freeform 249"/>
                <p:cNvSpPr>
                  <a:spLocks/>
                </p:cNvSpPr>
                <p:nvPr/>
              </p:nvSpPr>
              <p:spPr bwMode="auto">
                <a:xfrm>
                  <a:off x="4051" y="2576"/>
                  <a:ext cx="71" cy="80"/>
                </a:xfrm>
                <a:custGeom>
                  <a:avLst/>
                  <a:gdLst>
                    <a:gd name="T0" fmla="*/ 3 w 71"/>
                    <a:gd name="T1" fmla="*/ 78 h 80"/>
                    <a:gd name="T2" fmla="*/ 0 w 71"/>
                    <a:gd name="T3" fmla="*/ 80 h 80"/>
                    <a:gd name="T4" fmla="*/ 68 w 71"/>
                    <a:gd name="T5" fmla="*/ 1 h 80"/>
                    <a:gd name="T6" fmla="*/ 71 w 71"/>
                    <a:gd name="T7" fmla="*/ 0 h 80"/>
                    <a:gd name="T8" fmla="*/ 3 w 71"/>
                    <a:gd name="T9" fmla="*/ 78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 h="80">
                      <a:moveTo>
                        <a:pt x="3" y="78"/>
                      </a:moveTo>
                      <a:lnTo>
                        <a:pt x="0" y="80"/>
                      </a:lnTo>
                      <a:lnTo>
                        <a:pt x="68" y="1"/>
                      </a:lnTo>
                      <a:lnTo>
                        <a:pt x="71" y="0"/>
                      </a:lnTo>
                      <a:lnTo>
                        <a:pt x="3" y="78"/>
                      </a:lnTo>
                      <a:close/>
                    </a:path>
                  </a:pathLst>
                </a:custGeom>
                <a:solidFill>
                  <a:srgbClr val="936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173" name="Freeform 250"/>
                <p:cNvSpPr>
                  <a:spLocks/>
                </p:cNvSpPr>
                <p:nvPr/>
              </p:nvSpPr>
              <p:spPr bwMode="auto">
                <a:xfrm>
                  <a:off x="4048" y="2577"/>
                  <a:ext cx="71" cy="80"/>
                </a:xfrm>
                <a:custGeom>
                  <a:avLst/>
                  <a:gdLst>
                    <a:gd name="T0" fmla="*/ 3 w 71"/>
                    <a:gd name="T1" fmla="*/ 79 h 80"/>
                    <a:gd name="T2" fmla="*/ 0 w 71"/>
                    <a:gd name="T3" fmla="*/ 80 h 80"/>
                    <a:gd name="T4" fmla="*/ 68 w 71"/>
                    <a:gd name="T5" fmla="*/ 2 h 80"/>
                    <a:gd name="T6" fmla="*/ 71 w 71"/>
                    <a:gd name="T7" fmla="*/ 0 h 80"/>
                    <a:gd name="T8" fmla="*/ 3 w 71"/>
                    <a:gd name="T9" fmla="*/ 79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 h="80">
                      <a:moveTo>
                        <a:pt x="3" y="79"/>
                      </a:moveTo>
                      <a:lnTo>
                        <a:pt x="0" y="80"/>
                      </a:lnTo>
                      <a:lnTo>
                        <a:pt x="68" y="2"/>
                      </a:lnTo>
                      <a:lnTo>
                        <a:pt x="71" y="0"/>
                      </a:lnTo>
                      <a:lnTo>
                        <a:pt x="3" y="79"/>
                      </a:lnTo>
                      <a:close/>
                    </a:path>
                  </a:pathLst>
                </a:custGeom>
                <a:solidFill>
                  <a:srgbClr val="946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174" name="Freeform 251"/>
                <p:cNvSpPr>
                  <a:spLocks/>
                </p:cNvSpPr>
                <p:nvPr/>
              </p:nvSpPr>
              <p:spPr bwMode="auto">
                <a:xfrm>
                  <a:off x="4044" y="2579"/>
                  <a:ext cx="72" cy="80"/>
                </a:xfrm>
                <a:custGeom>
                  <a:avLst/>
                  <a:gdLst>
                    <a:gd name="T0" fmla="*/ 4 w 72"/>
                    <a:gd name="T1" fmla="*/ 78 h 80"/>
                    <a:gd name="T2" fmla="*/ 0 w 72"/>
                    <a:gd name="T3" fmla="*/ 80 h 80"/>
                    <a:gd name="T4" fmla="*/ 69 w 72"/>
                    <a:gd name="T5" fmla="*/ 2 h 80"/>
                    <a:gd name="T6" fmla="*/ 72 w 72"/>
                    <a:gd name="T7" fmla="*/ 0 h 80"/>
                    <a:gd name="T8" fmla="*/ 4 w 72"/>
                    <a:gd name="T9" fmla="*/ 78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 h="80">
                      <a:moveTo>
                        <a:pt x="4" y="78"/>
                      </a:moveTo>
                      <a:lnTo>
                        <a:pt x="0" y="80"/>
                      </a:lnTo>
                      <a:lnTo>
                        <a:pt x="69" y="2"/>
                      </a:lnTo>
                      <a:lnTo>
                        <a:pt x="72" y="0"/>
                      </a:lnTo>
                      <a:lnTo>
                        <a:pt x="4" y="78"/>
                      </a:lnTo>
                      <a:close/>
                    </a:path>
                  </a:pathLst>
                </a:custGeom>
                <a:solidFill>
                  <a:srgbClr val="956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175" name="Freeform 252"/>
                <p:cNvSpPr>
                  <a:spLocks/>
                </p:cNvSpPr>
                <p:nvPr/>
              </p:nvSpPr>
              <p:spPr bwMode="auto">
                <a:xfrm>
                  <a:off x="4041" y="2581"/>
                  <a:ext cx="72" cy="80"/>
                </a:xfrm>
                <a:custGeom>
                  <a:avLst/>
                  <a:gdLst>
                    <a:gd name="T0" fmla="*/ 3 w 72"/>
                    <a:gd name="T1" fmla="*/ 78 h 80"/>
                    <a:gd name="T2" fmla="*/ 0 w 72"/>
                    <a:gd name="T3" fmla="*/ 80 h 80"/>
                    <a:gd name="T4" fmla="*/ 68 w 72"/>
                    <a:gd name="T5" fmla="*/ 1 h 80"/>
                    <a:gd name="T6" fmla="*/ 72 w 72"/>
                    <a:gd name="T7" fmla="*/ 0 h 80"/>
                    <a:gd name="T8" fmla="*/ 3 w 72"/>
                    <a:gd name="T9" fmla="*/ 78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 h="80">
                      <a:moveTo>
                        <a:pt x="3" y="78"/>
                      </a:moveTo>
                      <a:lnTo>
                        <a:pt x="0" y="80"/>
                      </a:lnTo>
                      <a:lnTo>
                        <a:pt x="68" y="1"/>
                      </a:lnTo>
                      <a:lnTo>
                        <a:pt x="72" y="0"/>
                      </a:lnTo>
                      <a:lnTo>
                        <a:pt x="3" y="78"/>
                      </a:lnTo>
                      <a:close/>
                    </a:path>
                  </a:pathLst>
                </a:custGeom>
                <a:solidFill>
                  <a:srgbClr val="967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176" name="Freeform 253"/>
                <p:cNvSpPr>
                  <a:spLocks/>
                </p:cNvSpPr>
                <p:nvPr/>
              </p:nvSpPr>
              <p:spPr bwMode="auto">
                <a:xfrm>
                  <a:off x="4038" y="2582"/>
                  <a:ext cx="71" cy="80"/>
                </a:xfrm>
                <a:custGeom>
                  <a:avLst/>
                  <a:gdLst>
                    <a:gd name="T0" fmla="*/ 3 w 71"/>
                    <a:gd name="T1" fmla="*/ 79 h 80"/>
                    <a:gd name="T2" fmla="*/ 0 w 71"/>
                    <a:gd name="T3" fmla="*/ 80 h 80"/>
                    <a:gd name="T4" fmla="*/ 68 w 71"/>
                    <a:gd name="T5" fmla="*/ 2 h 80"/>
                    <a:gd name="T6" fmla="*/ 71 w 71"/>
                    <a:gd name="T7" fmla="*/ 0 h 80"/>
                    <a:gd name="T8" fmla="*/ 3 w 71"/>
                    <a:gd name="T9" fmla="*/ 79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 h="80">
                      <a:moveTo>
                        <a:pt x="3" y="79"/>
                      </a:moveTo>
                      <a:lnTo>
                        <a:pt x="0" y="80"/>
                      </a:lnTo>
                      <a:lnTo>
                        <a:pt x="68" y="2"/>
                      </a:lnTo>
                      <a:lnTo>
                        <a:pt x="71" y="0"/>
                      </a:lnTo>
                      <a:lnTo>
                        <a:pt x="3" y="79"/>
                      </a:lnTo>
                      <a:close/>
                    </a:path>
                  </a:pathLst>
                </a:custGeom>
                <a:solidFill>
                  <a:srgbClr val="977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177" name="Freeform 254"/>
                <p:cNvSpPr>
                  <a:spLocks/>
                </p:cNvSpPr>
                <p:nvPr/>
              </p:nvSpPr>
              <p:spPr bwMode="auto">
                <a:xfrm>
                  <a:off x="4023" y="2584"/>
                  <a:ext cx="83" cy="88"/>
                </a:xfrm>
                <a:custGeom>
                  <a:avLst/>
                  <a:gdLst>
                    <a:gd name="T0" fmla="*/ 15 w 83"/>
                    <a:gd name="T1" fmla="*/ 78 h 88"/>
                    <a:gd name="T2" fmla="*/ 0 w 83"/>
                    <a:gd name="T3" fmla="*/ 88 h 88"/>
                    <a:gd name="T4" fmla="*/ 68 w 83"/>
                    <a:gd name="T5" fmla="*/ 9 h 88"/>
                    <a:gd name="T6" fmla="*/ 83 w 83"/>
                    <a:gd name="T7" fmla="*/ 0 h 88"/>
                    <a:gd name="T8" fmla="*/ 15 w 83"/>
                    <a:gd name="T9" fmla="*/ 78 h 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3" h="88">
                      <a:moveTo>
                        <a:pt x="15" y="78"/>
                      </a:moveTo>
                      <a:lnTo>
                        <a:pt x="0" y="88"/>
                      </a:lnTo>
                      <a:lnTo>
                        <a:pt x="68" y="9"/>
                      </a:lnTo>
                      <a:lnTo>
                        <a:pt x="83" y="0"/>
                      </a:lnTo>
                      <a:lnTo>
                        <a:pt x="15" y="78"/>
                      </a:lnTo>
                      <a:close/>
                    </a:path>
                  </a:pathLst>
                </a:custGeom>
                <a:solidFill>
                  <a:srgbClr val="987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178" name="Line 255"/>
                <p:cNvSpPr>
                  <a:spLocks noChangeShapeType="1"/>
                </p:cNvSpPr>
                <p:nvPr/>
              </p:nvSpPr>
              <p:spPr bwMode="auto">
                <a:xfrm flipV="1">
                  <a:off x="4038" y="2584"/>
                  <a:ext cx="68" cy="78"/>
                </a:xfrm>
                <a:prstGeom prst="line">
                  <a:avLst/>
                </a:prstGeom>
                <a:noFill/>
                <a:ln w="1588">
                  <a:solidFill>
                    <a:srgbClr val="987200"/>
                  </a:solidFill>
                  <a:miter lim="800000"/>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179" name="Freeform 256"/>
                <p:cNvSpPr>
                  <a:spLocks/>
                </p:cNvSpPr>
                <p:nvPr/>
              </p:nvSpPr>
              <p:spPr bwMode="auto">
                <a:xfrm>
                  <a:off x="4034" y="2584"/>
                  <a:ext cx="72" cy="81"/>
                </a:xfrm>
                <a:custGeom>
                  <a:avLst/>
                  <a:gdLst>
                    <a:gd name="T0" fmla="*/ 4 w 72"/>
                    <a:gd name="T1" fmla="*/ 78 h 81"/>
                    <a:gd name="T2" fmla="*/ 0 w 72"/>
                    <a:gd name="T3" fmla="*/ 81 h 81"/>
                    <a:gd name="T4" fmla="*/ 68 w 72"/>
                    <a:gd name="T5" fmla="*/ 2 h 81"/>
                    <a:gd name="T6" fmla="*/ 72 w 72"/>
                    <a:gd name="T7" fmla="*/ 0 h 81"/>
                    <a:gd name="T8" fmla="*/ 4 w 72"/>
                    <a:gd name="T9" fmla="*/ 78 h 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 h="81">
                      <a:moveTo>
                        <a:pt x="4" y="78"/>
                      </a:moveTo>
                      <a:lnTo>
                        <a:pt x="0" y="81"/>
                      </a:lnTo>
                      <a:lnTo>
                        <a:pt x="68" y="2"/>
                      </a:lnTo>
                      <a:lnTo>
                        <a:pt x="72" y="0"/>
                      </a:lnTo>
                      <a:lnTo>
                        <a:pt x="4" y="78"/>
                      </a:lnTo>
                      <a:close/>
                    </a:path>
                  </a:pathLst>
                </a:custGeom>
                <a:solidFill>
                  <a:srgbClr val="987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180" name="Freeform 257"/>
                <p:cNvSpPr>
                  <a:spLocks/>
                </p:cNvSpPr>
                <p:nvPr/>
              </p:nvSpPr>
              <p:spPr bwMode="auto">
                <a:xfrm>
                  <a:off x="4030" y="2586"/>
                  <a:ext cx="72" cy="81"/>
                </a:xfrm>
                <a:custGeom>
                  <a:avLst/>
                  <a:gdLst>
                    <a:gd name="T0" fmla="*/ 4 w 72"/>
                    <a:gd name="T1" fmla="*/ 79 h 81"/>
                    <a:gd name="T2" fmla="*/ 0 w 72"/>
                    <a:gd name="T3" fmla="*/ 81 h 81"/>
                    <a:gd name="T4" fmla="*/ 69 w 72"/>
                    <a:gd name="T5" fmla="*/ 2 h 81"/>
                    <a:gd name="T6" fmla="*/ 72 w 72"/>
                    <a:gd name="T7" fmla="*/ 0 h 81"/>
                    <a:gd name="T8" fmla="*/ 4 w 72"/>
                    <a:gd name="T9" fmla="*/ 79 h 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 h="81">
                      <a:moveTo>
                        <a:pt x="4" y="79"/>
                      </a:moveTo>
                      <a:lnTo>
                        <a:pt x="0" y="81"/>
                      </a:lnTo>
                      <a:lnTo>
                        <a:pt x="69" y="2"/>
                      </a:lnTo>
                      <a:lnTo>
                        <a:pt x="72" y="0"/>
                      </a:lnTo>
                      <a:lnTo>
                        <a:pt x="4" y="79"/>
                      </a:lnTo>
                      <a:close/>
                    </a:path>
                  </a:pathLst>
                </a:custGeom>
                <a:solidFill>
                  <a:srgbClr val="997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181" name="Freeform 258"/>
                <p:cNvSpPr>
                  <a:spLocks/>
                </p:cNvSpPr>
                <p:nvPr/>
              </p:nvSpPr>
              <p:spPr bwMode="auto">
                <a:xfrm>
                  <a:off x="4027" y="2588"/>
                  <a:ext cx="72" cy="81"/>
                </a:xfrm>
                <a:custGeom>
                  <a:avLst/>
                  <a:gdLst>
                    <a:gd name="T0" fmla="*/ 3 w 72"/>
                    <a:gd name="T1" fmla="*/ 79 h 81"/>
                    <a:gd name="T2" fmla="*/ 0 w 72"/>
                    <a:gd name="T3" fmla="*/ 81 h 81"/>
                    <a:gd name="T4" fmla="*/ 68 w 72"/>
                    <a:gd name="T5" fmla="*/ 3 h 81"/>
                    <a:gd name="T6" fmla="*/ 72 w 72"/>
                    <a:gd name="T7" fmla="*/ 0 h 81"/>
                    <a:gd name="T8" fmla="*/ 3 w 72"/>
                    <a:gd name="T9" fmla="*/ 79 h 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 h="81">
                      <a:moveTo>
                        <a:pt x="3" y="79"/>
                      </a:moveTo>
                      <a:lnTo>
                        <a:pt x="0" y="81"/>
                      </a:lnTo>
                      <a:lnTo>
                        <a:pt x="68" y="3"/>
                      </a:lnTo>
                      <a:lnTo>
                        <a:pt x="72" y="0"/>
                      </a:lnTo>
                      <a:lnTo>
                        <a:pt x="3" y="79"/>
                      </a:lnTo>
                      <a:close/>
                    </a:path>
                  </a:pathLst>
                </a:custGeom>
                <a:solidFill>
                  <a:srgbClr val="9A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182" name="Freeform 259"/>
                <p:cNvSpPr>
                  <a:spLocks/>
                </p:cNvSpPr>
                <p:nvPr/>
              </p:nvSpPr>
              <p:spPr bwMode="auto">
                <a:xfrm>
                  <a:off x="4023" y="2591"/>
                  <a:ext cx="72" cy="81"/>
                </a:xfrm>
                <a:custGeom>
                  <a:avLst/>
                  <a:gdLst>
                    <a:gd name="T0" fmla="*/ 4 w 72"/>
                    <a:gd name="T1" fmla="*/ 78 h 81"/>
                    <a:gd name="T2" fmla="*/ 0 w 72"/>
                    <a:gd name="T3" fmla="*/ 81 h 81"/>
                    <a:gd name="T4" fmla="*/ 68 w 72"/>
                    <a:gd name="T5" fmla="*/ 2 h 81"/>
                    <a:gd name="T6" fmla="*/ 72 w 72"/>
                    <a:gd name="T7" fmla="*/ 0 h 81"/>
                    <a:gd name="T8" fmla="*/ 4 w 72"/>
                    <a:gd name="T9" fmla="*/ 78 h 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 h="81">
                      <a:moveTo>
                        <a:pt x="4" y="78"/>
                      </a:moveTo>
                      <a:lnTo>
                        <a:pt x="0" y="81"/>
                      </a:lnTo>
                      <a:lnTo>
                        <a:pt x="68" y="2"/>
                      </a:lnTo>
                      <a:lnTo>
                        <a:pt x="72" y="0"/>
                      </a:lnTo>
                      <a:lnTo>
                        <a:pt x="4" y="78"/>
                      </a:lnTo>
                      <a:close/>
                    </a:path>
                  </a:pathLst>
                </a:custGeom>
                <a:solidFill>
                  <a:srgbClr val="9B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183" name="Freeform 260"/>
                <p:cNvSpPr>
                  <a:spLocks/>
                </p:cNvSpPr>
                <p:nvPr/>
              </p:nvSpPr>
              <p:spPr bwMode="auto">
                <a:xfrm>
                  <a:off x="4009" y="2593"/>
                  <a:ext cx="82" cy="89"/>
                </a:xfrm>
                <a:custGeom>
                  <a:avLst/>
                  <a:gdLst>
                    <a:gd name="T0" fmla="*/ 14 w 82"/>
                    <a:gd name="T1" fmla="*/ 79 h 89"/>
                    <a:gd name="T2" fmla="*/ 0 w 82"/>
                    <a:gd name="T3" fmla="*/ 89 h 89"/>
                    <a:gd name="T4" fmla="*/ 68 w 82"/>
                    <a:gd name="T5" fmla="*/ 11 h 89"/>
                    <a:gd name="T6" fmla="*/ 82 w 82"/>
                    <a:gd name="T7" fmla="*/ 0 h 89"/>
                    <a:gd name="T8" fmla="*/ 14 w 82"/>
                    <a:gd name="T9" fmla="*/ 79 h 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2" h="89">
                      <a:moveTo>
                        <a:pt x="14" y="79"/>
                      </a:moveTo>
                      <a:lnTo>
                        <a:pt x="0" y="89"/>
                      </a:lnTo>
                      <a:lnTo>
                        <a:pt x="68" y="11"/>
                      </a:lnTo>
                      <a:lnTo>
                        <a:pt x="82" y="0"/>
                      </a:lnTo>
                      <a:lnTo>
                        <a:pt x="14" y="79"/>
                      </a:lnTo>
                      <a:close/>
                    </a:path>
                  </a:pathLst>
                </a:custGeom>
                <a:solidFill>
                  <a:srgbClr val="9D7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184" name="Line 261"/>
                <p:cNvSpPr>
                  <a:spLocks noChangeShapeType="1"/>
                </p:cNvSpPr>
                <p:nvPr/>
              </p:nvSpPr>
              <p:spPr bwMode="auto">
                <a:xfrm flipV="1">
                  <a:off x="4023" y="2593"/>
                  <a:ext cx="68" cy="79"/>
                </a:xfrm>
                <a:prstGeom prst="line">
                  <a:avLst/>
                </a:prstGeom>
                <a:noFill/>
                <a:ln w="1588">
                  <a:solidFill>
                    <a:srgbClr val="9D7600"/>
                  </a:solidFill>
                  <a:miter lim="800000"/>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185" name="Freeform 262"/>
                <p:cNvSpPr>
                  <a:spLocks/>
                </p:cNvSpPr>
                <p:nvPr/>
              </p:nvSpPr>
              <p:spPr bwMode="auto">
                <a:xfrm>
                  <a:off x="4018" y="2593"/>
                  <a:ext cx="73" cy="82"/>
                </a:xfrm>
                <a:custGeom>
                  <a:avLst/>
                  <a:gdLst>
                    <a:gd name="T0" fmla="*/ 5 w 73"/>
                    <a:gd name="T1" fmla="*/ 79 h 82"/>
                    <a:gd name="T2" fmla="*/ 0 w 73"/>
                    <a:gd name="T3" fmla="*/ 82 h 82"/>
                    <a:gd name="T4" fmla="*/ 68 w 73"/>
                    <a:gd name="T5" fmla="*/ 4 h 82"/>
                    <a:gd name="T6" fmla="*/ 73 w 73"/>
                    <a:gd name="T7" fmla="*/ 0 h 82"/>
                    <a:gd name="T8" fmla="*/ 5 w 73"/>
                    <a:gd name="T9" fmla="*/ 79 h 8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3" h="82">
                      <a:moveTo>
                        <a:pt x="5" y="79"/>
                      </a:moveTo>
                      <a:lnTo>
                        <a:pt x="0" y="82"/>
                      </a:lnTo>
                      <a:lnTo>
                        <a:pt x="68" y="4"/>
                      </a:lnTo>
                      <a:lnTo>
                        <a:pt x="73" y="0"/>
                      </a:lnTo>
                      <a:lnTo>
                        <a:pt x="5" y="79"/>
                      </a:lnTo>
                      <a:close/>
                    </a:path>
                  </a:pathLst>
                </a:custGeom>
                <a:solidFill>
                  <a:srgbClr val="9D7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186" name="Freeform 263"/>
                <p:cNvSpPr>
                  <a:spLocks/>
                </p:cNvSpPr>
                <p:nvPr/>
              </p:nvSpPr>
              <p:spPr bwMode="auto">
                <a:xfrm>
                  <a:off x="4013" y="2597"/>
                  <a:ext cx="73" cy="82"/>
                </a:xfrm>
                <a:custGeom>
                  <a:avLst/>
                  <a:gdLst>
                    <a:gd name="T0" fmla="*/ 5 w 73"/>
                    <a:gd name="T1" fmla="*/ 78 h 82"/>
                    <a:gd name="T2" fmla="*/ 0 w 73"/>
                    <a:gd name="T3" fmla="*/ 82 h 82"/>
                    <a:gd name="T4" fmla="*/ 68 w 73"/>
                    <a:gd name="T5" fmla="*/ 3 h 82"/>
                    <a:gd name="T6" fmla="*/ 73 w 73"/>
                    <a:gd name="T7" fmla="*/ 0 h 82"/>
                    <a:gd name="T8" fmla="*/ 5 w 73"/>
                    <a:gd name="T9" fmla="*/ 78 h 8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3" h="82">
                      <a:moveTo>
                        <a:pt x="5" y="78"/>
                      </a:moveTo>
                      <a:lnTo>
                        <a:pt x="0" y="82"/>
                      </a:lnTo>
                      <a:lnTo>
                        <a:pt x="68" y="3"/>
                      </a:lnTo>
                      <a:lnTo>
                        <a:pt x="73" y="0"/>
                      </a:lnTo>
                      <a:lnTo>
                        <a:pt x="5" y="78"/>
                      </a:lnTo>
                      <a:close/>
                    </a:path>
                  </a:pathLst>
                </a:custGeom>
                <a:solidFill>
                  <a:srgbClr val="9E7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187" name="Freeform 264"/>
                <p:cNvSpPr>
                  <a:spLocks/>
                </p:cNvSpPr>
                <p:nvPr/>
              </p:nvSpPr>
              <p:spPr bwMode="auto">
                <a:xfrm>
                  <a:off x="4009" y="2600"/>
                  <a:ext cx="72" cy="82"/>
                </a:xfrm>
                <a:custGeom>
                  <a:avLst/>
                  <a:gdLst>
                    <a:gd name="T0" fmla="*/ 4 w 72"/>
                    <a:gd name="T1" fmla="*/ 79 h 82"/>
                    <a:gd name="T2" fmla="*/ 0 w 72"/>
                    <a:gd name="T3" fmla="*/ 82 h 82"/>
                    <a:gd name="T4" fmla="*/ 68 w 72"/>
                    <a:gd name="T5" fmla="*/ 4 h 82"/>
                    <a:gd name="T6" fmla="*/ 72 w 72"/>
                    <a:gd name="T7" fmla="*/ 0 h 82"/>
                    <a:gd name="T8" fmla="*/ 4 w 72"/>
                    <a:gd name="T9" fmla="*/ 79 h 8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 h="82">
                      <a:moveTo>
                        <a:pt x="4" y="79"/>
                      </a:moveTo>
                      <a:lnTo>
                        <a:pt x="0" y="82"/>
                      </a:lnTo>
                      <a:lnTo>
                        <a:pt x="68" y="4"/>
                      </a:lnTo>
                      <a:lnTo>
                        <a:pt x="72" y="0"/>
                      </a:lnTo>
                      <a:lnTo>
                        <a:pt x="4" y="79"/>
                      </a:lnTo>
                      <a:close/>
                    </a:path>
                  </a:pathLst>
                </a:custGeom>
                <a:solidFill>
                  <a:srgbClr val="A07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188" name="Freeform 265"/>
                <p:cNvSpPr>
                  <a:spLocks/>
                </p:cNvSpPr>
                <p:nvPr/>
              </p:nvSpPr>
              <p:spPr bwMode="auto">
                <a:xfrm>
                  <a:off x="3995" y="2604"/>
                  <a:ext cx="82" cy="90"/>
                </a:xfrm>
                <a:custGeom>
                  <a:avLst/>
                  <a:gdLst>
                    <a:gd name="T0" fmla="*/ 14 w 82"/>
                    <a:gd name="T1" fmla="*/ 78 h 90"/>
                    <a:gd name="T2" fmla="*/ 0 w 82"/>
                    <a:gd name="T3" fmla="*/ 90 h 90"/>
                    <a:gd name="T4" fmla="*/ 69 w 82"/>
                    <a:gd name="T5" fmla="*/ 12 h 90"/>
                    <a:gd name="T6" fmla="*/ 82 w 82"/>
                    <a:gd name="T7" fmla="*/ 0 h 90"/>
                    <a:gd name="T8" fmla="*/ 14 w 82"/>
                    <a:gd name="T9" fmla="*/ 78 h 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2" h="90">
                      <a:moveTo>
                        <a:pt x="14" y="78"/>
                      </a:moveTo>
                      <a:lnTo>
                        <a:pt x="0" y="90"/>
                      </a:lnTo>
                      <a:lnTo>
                        <a:pt x="69" y="12"/>
                      </a:lnTo>
                      <a:lnTo>
                        <a:pt x="82" y="0"/>
                      </a:lnTo>
                      <a:lnTo>
                        <a:pt x="14" y="78"/>
                      </a:lnTo>
                      <a:close/>
                    </a:path>
                  </a:pathLst>
                </a:custGeom>
                <a:solidFill>
                  <a:srgbClr val="A27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189" name="Line 266"/>
                <p:cNvSpPr>
                  <a:spLocks noChangeShapeType="1"/>
                </p:cNvSpPr>
                <p:nvPr/>
              </p:nvSpPr>
              <p:spPr bwMode="auto">
                <a:xfrm flipV="1">
                  <a:off x="4009" y="2604"/>
                  <a:ext cx="68" cy="78"/>
                </a:xfrm>
                <a:prstGeom prst="line">
                  <a:avLst/>
                </a:prstGeom>
                <a:noFill/>
                <a:ln w="1588">
                  <a:solidFill>
                    <a:srgbClr val="A27900"/>
                  </a:solidFill>
                  <a:miter lim="800000"/>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190" name="Freeform 267"/>
                <p:cNvSpPr>
                  <a:spLocks/>
                </p:cNvSpPr>
                <p:nvPr/>
              </p:nvSpPr>
              <p:spPr bwMode="auto">
                <a:xfrm>
                  <a:off x="3983" y="2616"/>
                  <a:ext cx="81" cy="91"/>
                </a:xfrm>
                <a:custGeom>
                  <a:avLst/>
                  <a:gdLst>
                    <a:gd name="T0" fmla="*/ 12 w 81"/>
                    <a:gd name="T1" fmla="*/ 78 h 91"/>
                    <a:gd name="T2" fmla="*/ 0 w 81"/>
                    <a:gd name="T3" fmla="*/ 91 h 91"/>
                    <a:gd name="T4" fmla="*/ 69 w 81"/>
                    <a:gd name="T5" fmla="*/ 12 h 91"/>
                    <a:gd name="T6" fmla="*/ 81 w 81"/>
                    <a:gd name="T7" fmla="*/ 0 h 91"/>
                    <a:gd name="T8" fmla="*/ 12 w 81"/>
                    <a:gd name="T9" fmla="*/ 78 h 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 h="91">
                      <a:moveTo>
                        <a:pt x="12" y="78"/>
                      </a:moveTo>
                      <a:lnTo>
                        <a:pt x="0" y="91"/>
                      </a:lnTo>
                      <a:lnTo>
                        <a:pt x="69" y="12"/>
                      </a:lnTo>
                      <a:lnTo>
                        <a:pt x="81" y="0"/>
                      </a:lnTo>
                      <a:lnTo>
                        <a:pt x="12" y="78"/>
                      </a:lnTo>
                      <a:close/>
                    </a:path>
                  </a:pathLst>
                </a:custGeom>
                <a:solidFill>
                  <a:srgbClr val="A67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191" name="Line 268"/>
                <p:cNvSpPr>
                  <a:spLocks noChangeShapeType="1"/>
                </p:cNvSpPr>
                <p:nvPr/>
              </p:nvSpPr>
              <p:spPr bwMode="auto">
                <a:xfrm flipV="1">
                  <a:off x="3995" y="2616"/>
                  <a:ext cx="69" cy="78"/>
                </a:xfrm>
                <a:prstGeom prst="line">
                  <a:avLst/>
                </a:prstGeom>
                <a:noFill/>
                <a:ln w="1588">
                  <a:solidFill>
                    <a:srgbClr val="A67C00"/>
                  </a:solidFill>
                  <a:miter lim="800000"/>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192" name="Freeform 269"/>
                <p:cNvSpPr>
                  <a:spLocks/>
                </p:cNvSpPr>
                <p:nvPr/>
              </p:nvSpPr>
              <p:spPr bwMode="auto">
                <a:xfrm>
                  <a:off x="4269" y="2834"/>
                  <a:ext cx="79" cy="92"/>
                </a:xfrm>
                <a:custGeom>
                  <a:avLst/>
                  <a:gdLst>
                    <a:gd name="T0" fmla="*/ 0 w 79"/>
                    <a:gd name="T1" fmla="*/ 92 h 92"/>
                    <a:gd name="T2" fmla="*/ 11 w 79"/>
                    <a:gd name="T3" fmla="*/ 78 h 92"/>
                    <a:gd name="T4" fmla="*/ 79 w 79"/>
                    <a:gd name="T5" fmla="*/ 0 h 92"/>
                    <a:gd name="T6" fmla="*/ 68 w 79"/>
                    <a:gd name="T7" fmla="*/ 14 h 92"/>
                    <a:gd name="T8" fmla="*/ 0 w 79"/>
                    <a:gd name="T9" fmla="*/ 92 h 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92">
                      <a:moveTo>
                        <a:pt x="0" y="92"/>
                      </a:moveTo>
                      <a:lnTo>
                        <a:pt x="11" y="78"/>
                      </a:lnTo>
                      <a:lnTo>
                        <a:pt x="79" y="0"/>
                      </a:lnTo>
                      <a:lnTo>
                        <a:pt x="68" y="14"/>
                      </a:lnTo>
                      <a:lnTo>
                        <a:pt x="0" y="92"/>
                      </a:lnTo>
                      <a:close/>
                    </a:path>
                  </a:pathLst>
                </a:custGeom>
                <a:solidFill>
                  <a:srgbClr val="A67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193" name="Line 270"/>
                <p:cNvSpPr>
                  <a:spLocks noChangeShapeType="1"/>
                </p:cNvSpPr>
                <p:nvPr/>
              </p:nvSpPr>
              <p:spPr bwMode="auto">
                <a:xfrm flipV="1">
                  <a:off x="4269" y="2848"/>
                  <a:ext cx="68" cy="78"/>
                </a:xfrm>
                <a:prstGeom prst="line">
                  <a:avLst/>
                </a:prstGeom>
                <a:noFill/>
                <a:ln w="1588">
                  <a:solidFill>
                    <a:srgbClr val="A67C00"/>
                  </a:solidFill>
                  <a:miter lim="800000"/>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194" name="Freeform 271"/>
                <p:cNvSpPr>
                  <a:spLocks/>
                </p:cNvSpPr>
                <p:nvPr/>
              </p:nvSpPr>
              <p:spPr bwMode="auto">
                <a:xfrm>
                  <a:off x="4280" y="2819"/>
                  <a:ext cx="77" cy="93"/>
                </a:xfrm>
                <a:custGeom>
                  <a:avLst/>
                  <a:gdLst>
                    <a:gd name="T0" fmla="*/ 0 w 77"/>
                    <a:gd name="T1" fmla="*/ 93 h 93"/>
                    <a:gd name="T2" fmla="*/ 9 w 77"/>
                    <a:gd name="T3" fmla="*/ 78 h 93"/>
                    <a:gd name="T4" fmla="*/ 77 w 77"/>
                    <a:gd name="T5" fmla="*/ 0 h 93"/>
                    <a:gd name="T6" fmla="*/ 68 w 77"/>
                    <a:gd name="T7" fmla="*/ 15 h 93"/>
                    <a:gd name="T8" fmla="*/ 0 w 77"/>
                    <a:gd name="T9" fmla="*/ 93 h 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7" h="93">
                      <a:moveTo>
                        <a:pt x="0" y="93"/>
                      </a:moveTo>
                      <a:lnTo>
                        <a:pt x="9" y="78"/>
                      </a:lnTo>
                      <a:lnTo>
                        <a:pt x="77" y="0"/>
                      </a:lnTo>
                      <a:lnTo>
                        <a:pt x="68" y="15"/>
                      </a:lnTo>
                      <a:lnTo>
                        <a:pt x="0" y="93"/>
                      </a:lnTo>
                      <a:close/>
                    </a:path>
                  </a:pathLst>
                </a:custGeom>
                <a:solidFill>
                  <a:srgbClr val="A97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195" name="Line 272"/>
                <p:cNvSpPr>
                  <a:spLocks noChangeShapeType="1"/>
                </p:cNvSpPr>
                <p:nvPr/>
              </p:nvSpPr>
              <p:spPr bwMode="auto">
                <a:xfrm flipV="1">
                  <a:off x="4280" y="2834"/>
                  <a:ext cx="68" cy="78"/>
                </a:xfrm>
                <a:prstGeom prst="line">
                  <a:avLst/>
                </a:prstGeom>
                <a:noFill/>
                <a:ln w="1588">
                  <a:solidFill>
                    <a:srgbClr val="A97E00"/>
                  </a:solidFill>
                  <a:miter lim="800000"/>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196" name="Freeform 273"/>
                <p:cNvSpPr>
                  <a:spLocks/>
                </p:cNvSpPr>
                <p:nvPr/>
              </p:nvSpPr>
              <p:spPr bwMode="auto">
                <a:xfrm>
                  <a:off x="4280" y="2826"/>
                  <a:ext cx="73" cy="86"/>
                </a:xfrm>
                <a:custGeom>
                  <a:avLst/>
                  <a:gdLst>
                    <a:gd name="T0" fmla="*/ 0 w 73"/>
                    <a:gd name="T1" fmla="*/ 86 h 86"/>
                    <a:gd name="T2" fmla="*/ 4 w 73"/>
                    <a:gd name="T3" fmla="*/ 79 h 86"/>
                    <a:gd name="T4" fmla="*/ 73 w 73"/>
                    <a:gd name="T5" fmla="*/ 0 h 86"/>
                    <a:gd name="T6" fmla="*/ 68 w 73"/>
                    <a:gd name="T7" fmla="*/ 8 h 86"/>
                    <a:gd name="T8" fmla="*/ 0 w 73"/>
                    <a:gd name="T9" fmla="*/ 86 h 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3" h="86">
                      <a:moveTo>
                        <a:pt x="0" y="86"/>
                      </a:moveTo>
                      <a:lnTo>
                        <a:pt x="4" y="79"/>
                      </a:lnTo>
                      <a:lnTo>
                        <a:pt x="73" y="0"/>
                      </a:lnTo>
                      <a:lnTo>
                        <a:pt x="68" y="8"/>
                      </a:lnTo>
                      <a:lnTo>
                        <a:pt x="0" y="86"/>
                      </a:lnTo>
                      <a:close/>
                    </a:path>
                  </a:pathLst>
                </a:custGeom>
                <a:solidFill>
                  <a:srgbClr val="A97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197" name="Freeform 274"/>
                <p:cNvSpPr>
                  <a:spLocks/>
                </p:cNvSpPr>
                <p:nvPr/>
              </p:nvSpPr>
              <p:spPr bwMode="auto">
                <a:xfrm>
                  <a:off x="4284" y="2819"/>
                  <a:ext cx="73" cy="86"/>
                </a:xfrm>
                <a:custGeom>
                  <a:avLst/>
                  <a:gdLst>
                    <a:gd name="T0" fmla="*/ 0 w 73"/>
                    <a:gd name="T1" fmla="*/ 86 h 86"/>
                    <a:gd name="T2" fmla="*/ 5 w 73"/>
                    <a:gd name="T3" fmla="*/ 78 h 86"/>
                    <a:gd name="T4" fmla="*/ 73 w 73"/>
                    <a:gd name="T5" fmla="*/ 0 h 86"/>
                    <a:gd name="T6" fmla="*/ 69 w 73"/>
                    <a:gd name="T7" fmla="*/ 7 h 86"/>
                    <a:gd name="T8" fmla="*/ 0 w 73"/>
                    <a:gd name="T9" fmla="*/ 86 h 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3" h="86">
                      <a:moveTo>
                        <a:pt x="0" y="86"/>
                      </a:moveTo>
                      <a:lnTo>
                        <a:pt x="5" y="78"/>
                      </a:lnTo>
                      <a:lnTo>
                        <a:pt x="73" y="0"/>
                      </a:lnTo>
                      <a:lnTo>
                        <a:pt x="69" y="7"/>
                      </a:lnTo>
                      <a:lnTo>
                        <a:pt x="0" y="86"/>
                      </a:lnTo>
                      <a:close/>
                    </a:path>
                  </a:pathLst>
                </a:custGeom>
                <a:solidFill>
                  <a:srgbClr val="AA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198" name="Freeform 275"/>
                <p:cNvSpPr>
                  <a:spLocks/>
                </p:cNvSpPr>
                <p:nvPr/>
              </p:nvSpPr>
              <p:spPr bwMode="auto">
                <a:xfrm>
                  <a:off x="4289" y="2803"/>
                  <a:ext cx="76" cy="94"/>
                </a:xfrm>
                <a:custGeom>
                  <a:avLst/>
                  <a:gdLst>
                    <a:gd name="T0" fmla="*/ 0 w 76"/>
                    <a:gd name="T1" fmla="*/ 94 h 94"/>
                    <a:gd name="T2" fmla="*/ 8 w 76"/>
                    <a:gd name="T3" fmla="*/ 79 h 94"/>
                    <a:gd name="T4" fmla="*/ 76 w 76"/>
                    <a:gd name="T5" fmla="*/ 0 h 94"/>
                    <a:gd name="T6" fmla="*/ 68 w 76"/>
                    <a:gd name="T7" fmla="*/ 16 h 94"/>
                    <a:gd name="T8" fmla="*/ 0 w 76"/>
                    <a:gd name="T9" fmla="*/ 94 h 9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6" h="94">
                      <a:moveTo>
                        <a:pt x="0" y="94"/>
                      </a:moveTo>
                      <a:lnTo>
                        <a:pt x="8" y="79"/>
                      </a:lnTo>
                      <a:lnTo>
                        <a:pt x="76" y="0"/>
                      </a:lnTo>
                      <a:lnTo>
                        <a:pt x="68" y="16"/>
                      </a:lnTo>
                      <a:lnTo>
                        <a:pt x="0" y="94"/>
                      </a:lnTo>
                      <a:close/>
                    </a:path>
                  </a:pathLst>
                </a:custGeom>
                <a:solidFill>
                  <a:srgbClr val="AB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199" name="Line 276"/>
                <p:cNvSpPr>
                  <a:spLocks noChangeShapeType="1"/>
                </p:cNvSpPr>
                <p:nvPr/>
              </p:nvSpPr>
              <p:spPr bwMode="auto">
                <a:xfrm flipV="1">
                  <a:off x="4289" y="2819"/>
                  <a:ext cx="68" cy="78"/>
                </a:xfrm>
                <a:prstGeom prst="line">
                  <a:avLst/>
                </a:prstGeom>
                <a:noFill/>
                <a:ln w="1588">
                  <a:solidFill>
                    <a:srgbClr val="AB8000"/>
                  </a:solidFill>
                  <a:miter lim="800000"/>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200" name="Freeform 277"/>
                <p:cNvSpPr>
                  <a:spLocks/>
                </p:cNvSpPr>
                <p:nvPr/>
              </p:nvSpPr>
              <p:spPr bwMode="auto">
                <a:xfrm>
                  <a:off x="4289" y="2811"/>
                  <a:ext cx="72" cy="86"/>
                </a:xfrm>
                <a:custGeom>
                  <a:avLst/>
                  <a:gdLst>
                    <a:gd name="T0" fmla="*/ 0 w 72"/>
                    <a:gd name="T1" fmla="*/ 86 h 86"/>
                    <a:gd name="T2" fmla="*/ 4 w 72"/>
                    <a:gd name="T3" fmla="*/ 78 h 86"/>
                    <a:gd name="T4" fmla="*/ 72 w 72"/>
                    <a:gd name="T5" fmla="*/ 0 h 86"/>
                    <a:gd name="T6" fmla="*/ 68 w 72"/>
                    <a:gd name="T7" fmla="*/ 8 h 86"/>
                    <a:gd name="T8" fmla="*/ 0 w 72"/>
                    <a:gd name="T9" fmla="*/ 86 h 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 h="86">
                      <a:moveTo>
                        <a:pt x="0" y="86"/>
                      </a:moveTo>
                      <a:lnTo>
                        <a:pt x="4" y="78"/>
                      </a:lnTo>
                      <a:lnTo>
                        <a:pt x="72" y="0"/>
                      </a:lnTo>
                      <a:lnTo>
                        <a:pt x="68" y="8"/>
                      </a:lnTo>
                      <a:lnTo>
                        <a:pt x="0" y="86"/>
                      </a:lnTo>
                      <a:close/>
                    </a:path>
                  </a:pathLst>
                </a:custGeom>
                <a:solidFill>
                  <a:srgbClr val="AB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201" name="Freeform 278"/>
                <p:cNvSpPr>
                  <a:spLocks/>
                </p:cNvSpPr>
                <p:nvPr/>
              </p:nvSpPr>
              <p:spPr bwMode="auto">
                <a:xfrm>
                  <a:off x="4293" y="2803"/>
                  <a:ext cx="72" cy="86"/>
                </a:xfrm>
                <a:custGeom>
                  <a:avLst/>
                  <a:gdLst>
                    <a:gd name="T0" fmla="*/ 0 w 72"/>
                    <a:gd name="T1" fmla="*/ 86 h 86"/>
                    <a:gd name="T2" fmla="*/ 4 w 72"/>
                    <a:gd name="T3" fmla="*/ 79 h 86"/>
                    <a:gd name="T4" fmla="*/ 72 w 72"/>
                    <a:gd name="T5" fmla="*/ 0 h 86"/>
                    <a:gd name="T6" fmla="*/ 68 w 72"/>
                    <a:gd name="T7" fmla="*/ 8 h 86"/>
                    <a:gd name="T8" fmla="*/ 0 w 72"/>
                    <a:gd name="T9" fmla="*/ 86 h 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 h="86">
                      <a:moveTo>
                        <a:pt x="0" y="86"/>
                      </a:moveTo>
                      <a:lnTo>
                        <a:pt x="4" y="79"/>
                      </a:lnTo>
                      <a:lnTo>
                        <a:pt x="72" y="0"/>
                      </a:lnTo>
                      <a:lnTo>
                        <a:pt x="68" y="8"/>
                      </a:lnTo>
                      <a:lnTo>
                        <a:pt x="0" y="86"/>
                      </a:lnTo>
                      <a:close/>
                    </a:path>
                  </a:pathLst>
                </a:custGeom>
                <a:solidFill>
                  <a:srgbClr val="AC8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202" name="Freeform 279"/>
                <p:cNvSpPr>
                  <a:spLocks/>
                </p:cNvSpPr>
                <p:nvPr/>
              </p:nvSpPr>
              <p:spPr bwMode="auto">
                <a:xfrm>
                  <a:off x="4297" y="2787"/>
                  <a:ext cx="74" cy="95"/>
                </a:xfrm>
                <a:custGeom>
                  <a:avLst/>
                  <a:gdLst>
                    <a:gd name="T0" fmla="*/ 0 w 74"/>
                    <a:gd name="T1" fmla="*/ 95 h 95"/>
                    <a:gd name="T2" fmla="*/ 6 w 74"/>
                    <a:gd name="T3" fmla="*/ 78 h 95"/>
                    <a:gd name="T4" fmla="*/ 74 w 74"/>
                    <a:gd name="T5" fmla="*/ 0 h 95"/>
                    <a:gd name="T6" fmla="*/ 68 w 74"/>
                    <a:gd name="T7" fmla="*/ 16 h 95"/>
                    <a:gd name="T8" fmla="*/ 0 w 74"/>
                    <a:gd name="T9" fmla="*/ 95 h 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4" h="95">
                      <a:moveTo>
                        <a:pt x="0" y="95"/>
                      </a:moveTo>
                      <a:lnTo>
                        <a:pt x="6" y="78"/>
                      </a:lnTo>
                      <a:lnTo>
                        <a:pt x="74" y="0"/>
                      </a:lnTo>
                      <a:lnTo>
                        <a:pt x="68" y="16"/>
                      </a:lnTo>
                      <a:lnTo>
                        <a:pt x="0" y="95"/>
                      </a:lnTo>
                      <a:close/>
                    </a:path>
                  </a:pathLst>
                </a:custGeom>
                <a:solidFill>
                  <a:srgbClr val="AD8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203" name="Line 280"/>
                <p:cNvSpPr>
                  <a:spLocks noChangeShapeType="1"/>
                </p:cNvSpPr>
                <p:nvPr/>
              </p:nvSpPr>
              <p:spPr bwMode="auto">
                <a:xfrm flipV="1">
                  <a:off x="4297" y="2803"/>
                  <a:ext cx="68" cy="79"/>
                </a:xfrm>
                <a:prstGeom prst="line">
                  <a:avLst/>
                </a:prstGeom>
                <a:noFill/>
                <a:ln w="1588">
                  <a:solidFill>
                    <a:srgbClr val="AD8200"/>
                  </a:solidFill>
                  <a:miter lim="800000"/>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204" name="Freeform 281"/>
                <p:cNvSpPr>
                  <a:spLocks/>
                </p:cNvSpPr>
                <p:nvPr/>
              </p:nvSpPr>
              <p:spPr bwMode="auto">
                <a:xfrm>
                  <a:off x="4303" y="2769"/>
                  <a:ext cx="73" cy="96"/>
                </a:xfrm>
                <a:custGeom>
                  <a:avLst/>
                  <a:gdLst>
                    <a:gd name="T0" fmla="*/ 0 w 73"/>
                    <a:gd name="T1" fmla="*/ 96 h 96"/>
                    <a:gd name="T2" fmla="*/ 5 w 73"/>
                    <a:gd name="T3" fmla="*/ 79 h 96"/>
                    <a:gd name="T4" fmla="*/ 73 w 73"/>
                    <a:gd name="T5" fmla="*/ 0 h 96"/>
                    <a:gd name="T6" fmla="*/ 68 w 73"/>
                    <a:gd name="T7" fmla="*/ 18 h 96"/>
                    <a:gd name="T8" fmla="*/ 0 w 73"/>
                    <a:gd name="T9" fmla="*/ 96 h 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3" h="96">
                      <a:moveTo>
                        <a:pt x="0" y="96"/>
                      </a:moveTo>
                      <a:lnTo>
                        <a:pt x="5" y="79"/>
                      </a:lnTo>
                      <a:lnTo>
                        <a:pt x="73" y="0"/>
                      </a:lnTo>
                      <a:lnTo>
                        <a:pt x="68" y="18"/>
                      </a:lnTo>
                      <a:lnTo>
                        <a:pt x="0" y="96"/>
                      </a:lnTo>
                      <a:close/>
                    </a:path>
                  </a:pathLst>
                </a:custGeom>
                <a:solidFill>
                  <a:srgbClr val="AE8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205" name="Line 282"/>
                <p:cNvSpPr>
                  <a:spLocks noChangeShapeType="1"/>
                </p:cNvSpPr>
                <p:nvPr/>
              </p:nvSpPr>
              <p:spPr bwMode="auto">
                <a:xfrm flipV="1">
                  <a:off x="4303" y="2787"/>
                  <a:ext cx="68" cy="78"/>
                </a:xfrm>
                <a:prstGeom prst="line">
                  <a:avLst/>
                </a:prstGeom>
                <a:noFill/>
                <a:ln w="1588">
                  <a:solidFill>
                    <a:srgbClr val="AE8300"/>
                  </a:solidFill>
                  <a:miter lim="800000"/>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206" name="Freeform 283"/>
                <p:cNvSpPr>
                  <a:spLocks/>
                </p:cNvSpPr>
                <p:nvPr/>
              </p:nvSpPr>
              <p:spPr bwMode="auto">
                <a:xfrm>
                  <a:off x="4308" y="2752"/>
                  <a:ext cx="70" cy="96"/>
                </a:xfrm>
                <a:custGeom>
                  <a:avLst/>
                  <a:gdLst>
                    <a:gd name="T0" fmla="*/ 0 w 70"/>
                    <a:gd name="T1" fmla="*/ 96 h 96"/>
                    <a:gd name="T2" fmla="*/ 2 w 70"/>
                    <a:gd name="T3" fmla="*/ 78 h 96"/>
                    <a:gd name="T4" fmla="*/ 70 w 70"/>
                    <a:gd name="T5" fmla="*/ 0 h 96"/>
                    <a:gd name="T6" fmla="*/ 68 w 70"/>
                    <a:gd name="T7" fmla="*/ 17 h 96"/>
                    <a:gd name="T8" fmla="*/ 0 w 70"/>
                    <a:gd name="T9" fmla="*/ 96 h 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 h="96">
                      <a:moveTo>
                        <a:pt x="0" y="96"/>
                      </a:moveTo>
                      <a:lnTo>
                        <a:pt x="2" y="78"/>
                      </a:lnTo>
                      <a:lnTo>
                        <a:pt x="70" y="0"/>
                      </a:lnTo>
                      <a:lnTo>
                        <a:pt x="68" y="17"/>
                      </a:lnTo>
                      <a:lnTo>
                        <a:pt x="0" y="96"/>
                      </a:lnTo>
                      <a:close/>
                    </a:path>
                  </a:pathLst>
                </a:custGeom>
                <a:solidFill>
                  <a:srgbClr val="AF8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207" name="Line 284"/>
                <p:cNvSpPr>
                  <a:spLocks noChangeShapeType="1"/>
                </p:cNvSpPr>
                <p:nvPr/>
              </p:nvSpPr>
              <p:spPr bwMode="auto">
                <a:xfrm flipV="1">
                  <a:off x="4308" y="2769"/>
                  <a:ext cx="68" cy="79"/>
                </a:xfrm>
                <a:prstGeom prst="line">
                  <a:avLst/>
                </a:prstGeom>
                <a:noFill/>
                <a:ln w="1588">
                  <a:solidFill>
                    <a:srgbClr val="AF8300"/>
                  </a:solidFill>
                  <a:miter lim="800000"/>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208" name="Freeform 285"/>
                <p:cNvSpPr>
                  <a:spLocks/>
                </p:cNvSpPr>
                <p:nvPr/>
              </p:nvSpPr>
              <p:spPr bwMode="auto">
                <a:xfrm>
                  <a:off x="4310" y="2733"/>
                  <a:ext cx="69" cy="97"/>
                </a:xfrm>
                <a:custGeom>
                  <a:avLst/>
                  <a:gdLst>
                    <a:gd name="T0" fmla="*/ 0 w 69"/>
                    <a:gd name="T1" fmla="*/ 97 h 97"/>
                    <a:gd name="T2" fmla="*/ 1 w 69"/>
                    <a:gd name="T3" fmla="*/ 79 h 97"/>
                    <a:gd name="T4" fmla="*/ 69 w 69"/>
                    <a:gd name="T5" fmla="*/ 0 h 97"/>
                    <a:gd name="T6" fmla="*/ 68 w 69"/>
                    <a:gd name="T7" fmla="*/ 19 h 97"/>
                    <a:gd name="T8" fmla="*/ 0 w 69"/>
                    <a:gd name="T9" fmla="*/ 97 h 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9" h="97">
                      <a:moveTo>
                        <a:pt x="0" y="97"/>
                      </a:moveTo>
                      <a:lnTo>
                        <a:pt x="1" y="79"/>
                      </a:lnTo>
                      <a:lnTo>
                        <a:pt x="69" y="0"/>
                      </a:lnTo>
                      <a:lnTo>
                        <a:pt x="68" y="19"/>
                      </a:lnTo>
                      <a:lnTo>
                        <a:pt x="0" y="97"/>
                      </a:lnTo>
                      <a:close/>
                    </a:path>
                  </a:pathLst>
                </a:custGeom>
                <a:solidFill>
                  <a:srgbClr val="B08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209" name="Line 286"/>
                <p:cNvSpPr>
                  <a:spLocks noChangeShapeType="1"/>
                </p:cNvSpPr>
                <p:nvPr/>
              </p:nvSpPr>
              <p:spPr bwMode="auto">
                <a:xfrm flipV="1">
                  <a:off x="4310" y="2752"/>
                  <a:ext cx="68" cy="78"/>
                </a:xfrm>
                <a:prstGeom prst="line">
                  <a:avLst/>
                </a:prstGeom>
                <a:noFill/>
                <a:ln w="1588">
                  <a:solidFill>
                    <a:srgbClr val="B08400"/>
                  </a:solidFill>
                  <a:miter lim="800000"/>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210" name="Freeform 287"/>
                <p:cNvSpPr>
                  <a:spLocks/>
                </p:cNvSpPr>
                <p:nvPr/>
              </p:nvSpPr>
              <p:spPr bwMode="auto">
                <a:xfrm>
                  <a:off x="4310" y="2715"/>
                  <a:ext cx="69" cy="97"/>
                </a:xfrm>
                <a:custGeom>
                  <a:avLst/>
                  <a:gdLst>
                    <a:gd name="T0" fmla="*/ 1 w 69"/>
                    <a:gd name="T1" fmla="*/ 97 h 97"/>
                    <a:gd name="T2" fmla="*/ 0 w 69"/>
                    <a:gd name="T3" fmla="*/ 79 h 97"/>
                    <a:gd name="T4" fmla="*/ 68 w 69"/>
                    <a:gd name="T5" fmla="*/ 0 h 97"/>
                    <a:gd name="T6" fmla="*/ 69 w 69"/>
                    <a:gd name="T7" fmla="*/ 18 h 97"/>
                    <a:gd name="T8" fmla="*/ 1 w 69"/>
                    <a:gd name="T9" fmla="*/ 97 h 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9" h="97">
                      <a:moveTo>
                        <a:pt x="1" y="97"/>
                      </a:moveTo>
                      <a:lnTo>
                        <a:pt x="0" y="79"/>
                      </a:lnTo>
                      <a:lnTo>
                        <a:pt x="68" y="0"/>
                      </a:lnTo>
                      <a:lnTo>
                        <a:pt x="69" y="18"/>
                      </a:lnTo>
                      <a:lnTo>
                        <a:pt x="1" y="97"/>
                      </a:lnTo>
                      <a:close/>
                    </a:path>
                  </a:pathLst>
                </a:custGeom>
                <a:solidFill>
                  <a:srgbClr val="B08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211" name="Line 288"/>
                <p:cNvSpPr>
                  <a:spLocks noChangeShapeType="1"/>
                </p:cNvSpPr>
                <p:nvPr/>
              </p:nvSpPr>
              <p:spPr bwMode="auto">
                <a:xfrm flipV="1">
                  <a:off x="4311" y="2733"/>
                  <a:ext cx="68" cy="79"/>
                </a:xfrm>
                <a:prstGeom prst="line">
                  <a:avLst/>
                </a:prstGeom>
                <a:noFill/>
                <a:ln w="1588">
                  <a:solidFill>
                    <a:srgbClr val="B08400"/>
                  </a:solidFill>
                  <a:miter lim="800000"/>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212" name="Freeform 289"/>
                <p:cNvSpPr>
                  <a:spLocks/>
                </p:cNvSpPr>
                <p:nvPr/>
              </p:nvSpPr>
              <p:spPr bwMode="auto">
                <a:xfrm>
                  <a:off x="4308" y="2697"/>
                  <a:ext cx="70" cy="97"/>
                </a:xfrm>
                <a:custGeom>
                  <a:avLst/>
                  <a:gdLst>
                    <a:gd name="T0" fmla="*/ 2 w 70"/>
                    <a:gd name="T1" fmla="*/ 97 h 97"/>
                    <a:gd name="T2" fmla="*/ 0 w 70"/>
                    <a:gd name="T3" fmla="*/ 79 h 97"/>
                    <a:gd name="T4" fmla="*/ 68 w 70"/>
                    <a:gd name="T5" fmla="*/ 0 h 97"/>
                    <a:gd name="T6" fmla="*/ 70 w 70"/>
                    <a:gd name="T7" fmla="*/ 18 h 97"/>
                    <a:gd name="T8" fmla="*/ 2 w 70"/>
                    <a:gd name="T9" fmla="*/ 97 h 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 h="97">
                      <a:moveTo>
                        <a:pt x="2" y="97"/>
                      </a:moveTo>
                      <a:lnTo>
                        <a:pt x="0" y="79"/>
                      </a:lnTo>
                      <a:lnTo>
                        <a:pt x="68" y="0"/>
                      </a:lnTo>
                      <a:lnTo>
                        <a:pt x="70" y="18"/>
                      </a:lnTo>
                      <a:lnTo>
                        <a:pt x="2" y="97"/>
                      </a:lnTo>
                      <a:close/>
                    </a:path>
                  </a:pathLst>
                </a:custGeom>
                <a:solidFill>
                  <a:srgbClr val="B08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213" name="Line 290"/>
                <p:cNvSpPr>
                  <a:spLocks noChangeShapeType="1"/>
                </p:cNvSpPr>
                <p:nvPr/>
              </p:nvSpPr>
              <p:spPr bwMode="auto">
                <a:xfrm flipV="1">
                  <a:off x="4310" y="2715"/>
                  <a:ext cx="68" cy="79"/>
                </a:xfrm>
                <a:prstGeom prst="line">
                  <a:avLst/>
                </a:prstGeom>
                <a:noFill/>
                <a:ln w="1588">
                  <a:solidFill>
                    <a:srgbClr val="B08400"/>
                  </a:solidFill>
                  <a:miter lim="800000"/>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214" name="Freeform 291"/>
                <p:cNvSpPr>
                  <a:spLocks/>
                </p:cNvSpPr>
                <p:nvPr/>
              </p:nvSpPr>
              <p:spPr bwMode="auto">
                <a:xfrm>
                  <a:off x="4303" y="2681"/>
                  <a:ext cx="73" cy="95"/>
                </a:xfrm>
                <a:custGeom>
                  <a:avLst/>
                  <a:gdLst>
                    <a:gd name="T0" fmla="*/ 5 w 73"/>
                    <a:gd name="T1" fmla="*/ 95 h 95"/>
                    <a:gd name="T2" fmla="*/ 0 w 73"/>
                    <a:gd name="T3" fmla="*/ 78 h 95"/>
                    <a:gd name="T4" fmla="*/ 68 w 73"/>
                    <a:gd name="T5" fmla="*/ 0 h 95"/>
                    <a:gd name="T6" fmla="*/ 73 w 73"/>
                    <a:gd name="T7" fmla="*/ 16 h 95"/>
                    <a:gd name="T8" fmla="*/ 5 w 73"/>
                    <a:gd name="T9" fmla="*/ 95 h 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3" h="95">
                      <a:moveTo>
                        <a:pt x="5" y="95"/>
                      </a:moveTo>
                      <a:lnTo>
                        <a:pt x="0" y="78"/>
                      </a:lnTo>
                      <a:lnTo>
                        <a:pt x="68" y="0"/>
                      </a:lnTo>
                      <a:lnTo>
                        <a:pt x="73" y="16"/>
                      </a:lnTo>
                      <a:lnTo>
                        <a:pt x="5" y="95"/>
                      </a:lnTo>
                      <a:close/>
                    </a:path>
                  </a:pathLst>
                </a:custGeom>
                <a:solidFill>
                  <a:srgbClr val="AF8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215" name="Line 292"/>
                <p:cNvSpPr>
                  <a:spLocks noChangeShapeType="1"/>
                </p:cNvSpPr>
                <p:nvPr/>
              </p:nvSpPr>
              <p:spPr bwMode="auto">
                <a:xfrm flipV="1">
                  <a:off x="4308" y="2697"/>
                  <a:ext cx="68" cy="79"/>
                </a:xfrm>
                <a:prstGeom prst="line">
                  <a:avLst/>
                </a:prstGeom>
                <a:noFill/>
                <a:ln w="1588">
                  <a:solidFill>
                    <a:srgbClr val="AF8300"/>
                  </a:solidFill>
                  <a:miter lim="800000"/>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216" name="Freeform 293"/>
                <p:cNvSpPr>
                  <a:spLocks/>
                </p:cNvSpPr>
                <p:nvPr/>
              </p:nvSpPr>
              <p:spPr bwMode="auto">
                <a:xfrm>
                  <a:off x="4297" y="2664"/>
                  <a:ext cx="74" cy="95"/>
                </a:xfrm>
                <a:custGeom>
                  <a:avLst/>
                  <a:gdLst>
                    <a:gd name="T0" fmla="*/ 6 w 74"/>
                    <a:gd name="T1" fmla="*/ 95 h 95"/>
                    <a:gd name="T2" fmla="*/ 0 w 74"/>
                    <a:gd name="T3" fmla="*/ 79 h 95"/>
                    <a:gd name="T4" fmla="*/ 68 w 74"/>
                    <a:gd name="T5" fmla="*/ 0 h 95"/>
                    <a:gd name="T6" fmla="*/ 74 w 74"/>
                    <a:gd name="T7" fmla="*/ 17 h 95"/>
                    <a:gd name="T8" fmla="*/ 6 w 74"/>
                    <a:gd name="T9" fmla="*/ 95 h 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4" h="95">
                      <a:moveTo>
                        <a:pt x="6" y="95"/>
                      </a:moveTo>
                      <a:lnTo>
                        <a:pt x="0" y="79"/>
                      </a:lnTo>
                      <a:lnTo>
                        <a:pt x="68" y="0"/>
                      </a:lnTo>
                      <a:lnTo>
                        <a:pt x="74" y="17"/>
                      </a:lnTo>
                      <a:lnTo>
                        <a:pt x="6" y="95"/>
                      </a:lnTo>
                      <a:close/>
                    </a:path>
                  </a:pathLst>
                </a:custGeom>
                <a:solidFill>
                  <a:srgbClr val="AE8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217" name="Line 294"/>
                <p:cNvSpPr>
                  <a:spLocks noChangeShapeType="1"/>
                </p:cNvSpPr>
                <p:nvPr/>
              </p:nvSpPr>
              <p:spPr bwMode="auto">
                <a:xfrm flipV="1">
                  <a:off x="4303" y="2681"/>
                  <a:ext cx="68" cy="78"/>
                </a:xfrm>
                <a:prstGeom prst="line">
                  <a:avLst/>
                </a:prstGeom>
                <a:noFill/>
                <a:ln w="1588">
                  <a:solidFill>
                    <a:srgbClr val="AE8300"/>
                  </a:solidFill>
                  <a:miter lim="800000"/>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218" name="Freeform 295"/>
                <p:cNvSpPr>
                  <a:spLocks/>
                </p:cNvSpPr>
                <p:nvPr/>
              </p:nvSpPr>
              <p:spPr bwMode="auto">
                <a:xfrm>
                  <a:off x="4289" y="2649"/>
                  <a:ext cx="76" cy="94"/>
                </a:xfrm>
                <a:custGeom>
                  <a:avLst/>
                  <a:gdLst>
                    <a:gd name="T0" fmla="*/ 8 w 76"/>
                    <a:gd name="T1" fmla="*/ 94 h 94"/>
                    <a:gd name="T2" fmla="*/ 0 w 76"/>
                    <a:gd name="T3" fmla="*/ 78 h 94"/>
                    <a:gd name="T4" fmla="*/ 68 w 76"/>
                    <a:gd name="T5" fmla="*/ 0 h 94"/>
                    <a:gd name="T6" fmla="*/ 76 w 76"/>
                    <a:gd name="T7" fmla="*/ 15 h 94"/>
                    <a:gd name="T8" fmla="*/ 8 w 76"/>
                    <a:gd name="T9" fmla="*/ 94 h 9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6" h="94">
                      <a:moveTo>
                        <a:pt x="8" y="94"/>
                      </a:moveTo>
                      <a:lnTo>
                        <a:pt x="0" y="78"/>
                      </a:lnTo>
                      <a:lnTo>
                        <a:pt x="68" y="0"/>
                      </a:lnTo>
                      <a:lnTo>
                        <a:pt x="76" y="15"/>
                      </a:lnTo>
                      <a:lnTo>
                        <a:pt x="8" y="94"/>
                      </a:lnTo>
                      <a:close/>
                    </a:path>
                  </a:pathLst>
                </a:custGeom>
                <a:solidFill>
                  <a:srgbClr val="AD8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219" name="Line 296"/>
                <p:cNvSpPr>
                  <a:spLocks noChangeShapeType="1"/>
                </p:cNvSpPr>
                <p:nvPr/>
              </p:nvSpPr>
              <p:spPr bwMode="auto">
                <a:xfrm flipV="1">
                  <a:off x="4297" y="2664"/>
                  <a:ext cx="68" cy="79"/>
                </a:xfrm>
                <a:prstGeom prst="line">
                  <a:avLst/>
                </a:prstGeom>
                <a:noFill/>
                <a:ln w="1588">
                  <a:solidFill>
                    <a:srgbClr val="AD8200"/>
                  </a:solidFill>
                  <a:miter lim="800000"/>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220" name="Freeform 297"/>
                <p:cNvSpPr>
                  <a:spLocks/>
                </p:cNvSpPr>
                <p:nvPr/>
              </p:nvSpPr>
              <p:spPr bwMode="auto">
                <a:xfrm>
                  <a:off x="4293" y="2657"/>
                  <a:ext cx="72" cy="86"/>
                </a:xfrm>
                <a:custGeom>
                  <a:avLst/>
                  <a:gdLst>
                    <a:gd name="T0" fmla="*/ 4 w 72"/>
                    <a:gd name="T1" fmla="*/ 86 h 86"/>
                    <a:gd name="T2" fmla="*/ 0 w 72"/>
                    <a:gd name="T3" fmla="*/ 78 h 86"/>
                    <a:gd name="T4" fmla="*/ 68 w 72"/>
                    <a:gd name="T5" fmla="*/ 0 h 86"/>
                    <a:gd name="T6" fmla="*/ 72 w 72"/>
                    <a:gd name="T7" fmla="*/ 7 h 86"/>
                    <a:gd name="T8" fmla="*/ 4 w 72"/>
                    <a:gd name="T9" fmla="*/ 86 h 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 h="86">
                      <a:moveTo>
                        <a:pt x="4" y="86"/>
                      </a:moveTo>
                      <a:lnTo>
                        <a:pt x="0" y="78"/>
                      </a:lnTo>
                      <a:lnTo>
                        <a:pt x="68" y="0"/>
                      </a:lnTo>
                      <a:lnTo>
                        <a:pt x="72" y="7"/>
                      </a:lnTo>
                      <a:lnTo>
                        <a:pt x="4" y="86"/>
                      </a:lnTo>
                      <a:close/>
                    </a:path>
                  </a:pathLst>
                </a:custGeom>
                <a:solidFill>
                  <a:srgbClr val="AD8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221" name="Freeform 298"/>
                <p:cNvSpPr>
                  <a:spLocks/>
                </p:cNvSpPr>
                <p:nvPr/>
              </p:nvSpPr>
              <p:spPr bwMode="auto">
                <a:xfrm>
                  <a:off x="4289" y="2649"/>
                  <a:ext cx="72" cy="86"/>
                </a:xfrm>
                <a:custGeom>
                  <a:avLst/>
                  <a:gdLst>
                    <a:gd name="T0" fmla="*/ 4 w 72"/>
                    <a:gd name="T1" fmla="*/ 86 h 86"/>
                    <a:gd name="T2" fmla="*/ 0 w 72"/>
                    <a:gd name="T3" fmla="*/ 78 h 86"/>
                    <a:gd name="T4" fmla="*/ 68 w 72"/>
                    <a:gd name="T5" fmla="*/ 0 h 86"/>
                    <a:gd name="T6" fmla="*/ 72 w 72"/>
                    <a:gd name="T7" fmla="*/ 8 h 86"/>
                    <a:gd name="T8" fmla="*/ 4 w 72"/>
                    <a:gd name="T9" fmla="*/ 86 h 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 h="86">
                      <a:moveTo>
                        <a:pt x="4" y="86"/>
                      </a:moveTo>
                      <a:lnTo>
                        <a:pt x="0" y="78"/>
                      </a:lnTo>
                      <a:lnTo>
                        <a:pt x="68" y="0"/>
                      </a:lnTo>
                      <a:lnTo>
                        <a:pt x="72" y="8"/>
                      </a:lnTo>
                      <a:lnTo>
                        <a:pt x="4" y="86"/>
                      </a:lnTo>
                      <a:close/>
                    </a:path>
                  </a:pathLst>
                </a:custGeom>
                <a:solidFill>
                  <a:srgbClr val="AC8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222" name="Freeform 299"/>
                <p:cNvSpPr>
                  <a:spLocks/>
                </p:cNvSpPr>
                <p:nvPr/>
              </p:nvSpPr>
              <p:spPr bwMode="auto">
                <a:xfrm>
                  <a:off x="4280" y="2634"/>
                  <a:ext cx="77" cy="93"/>
                </a:xfrm>
                <a:custGeom>
                  <a:avLst/>
                  <a:gdLst>
                    <a:gd name="T0" fmla="*/ 9 w 77"/>
                    <a:gd name="T1" fmla="*/ 93 h 93"/>
                    <a:gd name="T2" fmla="*/ 0 w 77"/>
                    <a:gd name="T3" fmla="*/ 79 h 93"/>
                    <a:gd name="T4" fmla="*/ 68 w 77"/>
                    <a:gd name="T5" fmla="*/ 0 h 93"/>
                    <a:gd name="T6" fmla="*/ 77 w 77"/>
                    <a:gd name="T7" fmla="*/ 15 h 93"/>
                    <a:gd name="T8" fmla="*/ 9 w 77"/>
                    <a:gd name="T9" fmla="*/ 93 h 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7" h="93">
                      <a:moveTo>
                        <a:pt x="9" y="93"/>
                      </a:moveTo>
                      <a:lnTo>
                        <a:pt x="0" y="79"/>
                      </a:lnTo>
                      <a:lnTo>
                        <a:pt x="68" y="0"/>
                      </a:lnTo>
                      <a:lnTo>
                        <a:pt x="77" y="15"/>
                      </a:lnTo>
                      <a:lnTo>
                        <a:pt x="9" y="93"/>
                      </a:lnTo>
                      <a:close/>
                    </a:path>
                  </a:pathLst>
                </a:custGeom>
                <a:solidFill>
                  <a:srgbClr val="AB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223" name="Line 300"/>
                <p:cNvSpPr>
                  <a:spLocks noChangeShapeType="1"/>
                </p:cNvSpPr>
                <p:nvPr/>
              </p:nvSpPr>
              <p:spPr bwMode="auto">
                <a:xfrm flipV="1">
                  <a:off x="4289" y="2649"/>
                  <a:ext cx="68" cy="78"/>
                </a:xfrm>
                <a:prstGeom prst="line">
                  <a:avLst/>
                </a:prstGeom>
                <a:noFill/>
                <a:ln w="1588">
                  <a:solidFill>
                    <a:srgbClr val="AB8000"/>
                  </a:solidFill>
                  <a:miter lim="800000"/>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224" name="Freeform 301"/>
                <p:cNvSpPr>
                  <a:spLocks/>
                </p:cNvSpPr>
                <p:nvPr/>
              </p:nvSpPr>
              <p:spPr bwMode="auto">
                <a:xfrm>
                  <a:off x="4284" y="2642"/>
                  <a:ext cx="73" cy="85"/>
                </a:xfrm>
                <a:custGeom>
                  <a:avLst/>
                  <a:gdLst>
                    <a:gd name="T0" fmla="*/ 5 w 73"/>
                    <a:gd name="T1" fmla="*/ 85 h 85"/>
                    <a:gd name="T2" fmla="*/ 0 w 73"/>
                    <a:gd name="T3" fmla="*/ 78 h 85"/>
                    <a:gd name="T4" fmla="*/ 69 w 73"/>
                    <a:gd name="T5" fmla="*/ 0 h 85"/>
                    <a:gd name="T6" fmla="*/ 73 w 73"/>
                    <a:gd name="T7" fmla="*/ 7 h 85"/>
                    <a:gd name="T8" fmla="*/ 5 w 73"/>
                    <a:gd name="T9" fmla="*/ 85 h 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3" h="85">
                      <a:moveTo>
                        <a:pt x="5" y="85"/>
                      </a:moveTo>
                      <a:lnTo>
                        <a:pt x="0" y="78"/>
                      </a:lnTo>
                      <a:lnTo>
                        <a:pt x="69" y="0"/>
                      </a:lnTo>
                      <a:lnTo>
                        <a:pt x="73" y="7"/>
                      </a:lnTo>
                      <a:lnTo>
                        <a:pt x="5" y="85"/>
                      </a:lnTo>
                      <a:close/>
                    </a:path>
                  </a:pathLst>
                </a:custGeom>
                <a:solidFill>
                  <a:srgbClr val="AB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225" name="Freeform 302"/>
                <p:cNvSpPr>
                  <a:spLocks/>
                </p:cNvSpPr>
                <p:nvPr/>
              </p:nvSpPr>
              <p:spPr bwMode="auto">
                <a:xfrm>
                  <a:off x="4280" y="2634"/>
                  <a:ext cx="73" cy="86"/>
                </a:xfrm>
                <a:custGeom>
                  <a:avLst/>
                  <a:gdLst>
                    <a:gd name="T0" fmla="*/ 4 w 73"/>
                    <a:gd name="T1" fmla="*/ 86 h 86"/>
                    <a:gd name="T2" fmla="*/ 0 w 73"/>
                    <a:gd name="T3" fmla="*/ 79 h 86"/>
                    <a:gd name="T4" fmla="*/ 68 w 73"/>
                    <a:gd name="T5" fmla="*/ 0 h 86"/>
                    <a:gd name="T6" fmla="*/ 73 w 73"/>
                    <a:gd name="T7" fmla="*/ 8 h 86"/>
                    <a:gd name="T8" fmla="*/ 4 w 73"/>
                    <a:gd name="T9" fmla="*/ 86 h 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3" h="86">
                      <a:moveTo>
                        <a:pt x="4" y="86"/>
                      </a:moveTo>
                      <a:lnTo>
                        <a:pt x="0" y="79"/>
                      </a:lnTo>
                      <a:lnTo>
                        <a:pt x="68" y="0"/>
                      </a:lnTo>
                      <a:lnTo>
                        <a:pt x="73" y="8"/>
                      </a:lnTo>
                      <a:lnTo>
                        <a:pt x="4" y="86"/>
                      </a:lnTo>
                      <a:close/>
                    </a:path>
                  </a:pathLst>
                </a:custGeom>
                <a:solidFill>
                  <a:srgbClr val="AA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226" name="Freeform 303"/>
                <p:cNvSpPr>
                  <a:spLocks/>
                </p:cNvSpPr>
                <p:nvPr/>
              </p:nvSpPr>
              <p:spPr bwMode="auto">
                <a:xfrm>
                  <a:off x="4269" y="2621"/>
                  <a:ext cx="79" cy="92"/>
                </a:xfrm>
                <a:custGeom>
                  <a:avLst/>
                  <a:gdLst>
                    <a:gd name="T0" fmla="*/ 11 w 79"/>
                    <a:gd name="T1" fmla="*/ 92 h 92"/>
                    <a:gd name="T2" fmla="*/ 0 w 79"/>
                    <a:gd name="T3" fmla="*/ 79 h 92"/>
                    <a:gd name="T4" fmla="*/ 68 w 79"/>
                    <a:gd name="T5" fmla="*/ 0 h 92"/>
                    <a:gd name="T6" fmla="*/ 79 w 79"/>
                    <a:gd name="T7" fmla="*/ 13 h 92"/>
                    <a:gd name="T8" fmla="*/ 11 w 79"/>
                    <a:gd name="T9" fmla="*/ 92 h 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92">
                      <a:moveTo>
                        <a:pt x="11" y="92"/>
                      </a:moveTo>
                      <a:lnTo>
                        <a:pt x="0" y="79"/>
                      </a:lnTo>
                      <a:lnTo>
                        <a:pt x="68" y="0"/>
                      </a:lnTo>
                      <a:lnTo>
                        <a:pt x="79" y="13"/>
                      </a:lnTo>
                      <a:lnTo>
                        <a:pt x="11" y="92"/>
                      </a:lnTo>
                      <a:close/>
                    </a:path>
                  </a:pathLst>
                </a:custGeom>
                <a:solidFill>
                  <a:srgbClr val="A97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227" name="Line 304"/>
                <p:cNvSpPr>
                  <a:spLocks noChangeShapeType="1"/>
                </p:cNvSpPr>
                <p:nvPr/>
              </p:nvSpPr>
              <p:spPr bwMode="auto">
                <a:xfrm flipV="1">
                  <a:off x="4280" y="2634"/>
                  <a:ext cx="68" cy="79"/>
                </a:xfrm>
                <a:prstGeom prst="line">
                  <a:avLst/>
                </a:prstGeom>
                <a:noFill/>
                <a:ln w="1588">
                  <a:solidFill>
                    <a:srgbClr val="A97E00"/>
                  </a:solidFill>
                  <a:miter lim="800000"/>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228" name="Freeform 305"/>
                <p:cNvSpPr>
                  <a:spLocks/>
                </p:cNvSpPr>
                <p:nvPr/>
              </p:nvSpPr>
              <p:spPr bwMode="auto">
                <a:xfrm>
                  <a:off x="4276" y="2630"/>
                  <a:ext cx="72" cy="83"/>
                </a:xfrm>
                <a:custGeom>
                  <a:avLst/>
                  <a:gdLst>
                    <a:gd name="T0" fmla="*/ 4 w 72"/>
                    <a:gd name="T1" fmla="*/ 83 h 83"/>
                    <a:gd name="T2" fmla="*/ 0 w 72"/>
                    <a:gd name="T3" fmla="*/ 78 h 83"/>
                    <a:gd name="T4" fmla="*/ 68 w 72"/>
                    <a:gd name="T5" fmla="*/ 0 h 83"/>
                    <a:gd name="T6" fmla="*/ 72 w 72"/>
                    <a:gd name="T7" fmla="*/ 4 h 83"/>
                    <a:gd name="T8" fmla="*/ 4 w 72"/>
                    <a:gd name="T9" fmla="*/ 83 h 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 h="83">
                      <a:moveTo>
                        <a:pt x="4" y="83"/>
                      </a:moveTo>
                      <a:lnTo>
                        <a:pt x="0" y="78"/>
                      </a:lnTo>
                      <a:lnTo>
                        <a:pt x="68" y="0"/>
                      </a:lnTo>
                      <a:lnTo>
                        <a:pt x="72" y="4"/>
                      </a:lnTo>
                      <a:lnTo>
                        <a:pt x="4" y="83"/>
                      </a:lnTo>
                      <a:close/>
                    </a:path>
                  </a:pathLst>
                </a:custGeom>
                <a:solidFill>
                  <a:srgbClr val="A97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229" name="Freeform 306"/>
                <p:cNvSpPr>
                  <a:spLocks/>
                </p:cNvSpPr>
                <p:nvPr/>
              </p:nvSpPr>
              <p:spPr bwMode="auto">
                <a:xfrm>
                  <a:off x="4273" y="2626"/>
                  <a:ext cx="71" cy="82"/>
                </a:xfrm>
                <a:custGeom>
                  <a:avLst/>
                  <a:gdLst>
                    <a:gd name="T0" fmla="*/ 3 w 71"/>
                    <a:gd name="T1" fmla="*/ 82 h 82"/>
                    <a:gd name="T2" fmla="*/ 0 w 71"/>
                    <a:gd name="T3" fmla="*/ 78 h 82"/>
                    <a:gd name="T4" fmla="*/ 68 w 71"/>
                    <a:gd name="T5" fmla="*/ 0 h 82"/>
                    <a:gd name="T6" fmla="*/ 71 w 71"/>
                    <a:gd name="T7" fmla="*/ 4 h 82"/>
                    <a:gd name="T8" fmla="*/ 3 w 71"/>
                    <a:gd name="T9" fmla="*/ 82 h 8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 h="82">
                      <a:moveTo>
                        <a:pt x="3" y="82"/>
                      </a:moveTo>
                      <a:lnTo>
                        <a:pt x="0" y="78"/>
                      </a:lnTo>
                      <a:lnTo>
                        <a:pt x="68" y="0"/>
                      </a:lnTo>
                      <a:lnTo>
                        <a:pt x="71" y="4"/>
                      </a:lnTo>
                      <a:lnTo>
                        <a:pt x="3" y="82"/>
                      </a:lnTo>
                      <a:close/>
                    </a:path>
                  </a:pathLst>
                </a:custGeom>
                <a:solidFill>
                  <a:srgbClr val="A87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230" name="Freeform 307"/>
                <p:cNvSpPr>
                  <a:spLocks/>
                </p:cNvSpPr>
                <p:nvPr/>
              </p:nvSpPr>
              <p:spPr bwMode="auto">
                <a:xfrm>
                  <a:off x="4269" y="2621"/>
                  <a:ext cx="72" cy="83"/>
                </a:xfrm>
                <a:custGeom>
                  <a:avLst/>
                  <a:gdLst>
                    <a:gd name="T0" fmla="*/ 4 w 72"/>
                    <a:gd name="T1" fmla="*/ 83 h 83"/>
                    <a:gd name="T2" fmla="*/ 0 w 72"/>
                    <a:gd name="T3" fmla="*/ 79 h 83"/>
                    <a:gd name="T4" fmla="*/ 68 w 72"/>
                    <a:gd name="T5" fmla="*/ 0 h 83"/>
                    <a:gd name="T6" fmla="*/ 72 w 72"/>
                    <a:gd name="T7" fmla="*/ 5 h 83"/>
                    <a:gd name="T8" fmla="*/ 4 w 72"/>
                    <a:gd name="T9" fmla="*/ 83 h 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 h="83">
                      <a:moveTo>
                        <a:pt x="4" y="83"/>
                      </a:moveTo>
                      <a:lnTo>
                        <a:pt x="0" y="79"/>
                      </a:lnTo>
                      <a:lnTo>
                        <a:pt x="68" y="0"/>
                      </a:lnTo>
                      <a:lnTo>
                        <a:pt x="72" y="5"/>
                      </a:lnTo>
                      <a:lnTo>
                        <a:pt x="4" y="83"/>
                      </a:lnTo>
                      <a:close/>
                    </a:path>
                  </a:pathLst>
                </a:custGeom>
                <a:solidFill>
                  <a:srgbClr val="A77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231" name="Freeform 308"/>
                <p:cNvSpPr>
                  <a:spLocks/>
                </p:cNvSpPr>
                <p:nvPr/>
              </p:nvSpPr>
              <p:spPr bwMode="auto">
                <a:xfrm>
                  <a:off x="4257" y="2609"/>
                  <a:ext cx="80" cy="91"/>
                </a:xfrm>
                <a:custGeom>
                  <a:avLst/>
                  <a:gdLst>
                    <a:gd name="T0" fmla="*/ 12 w 80"/>
                    <a:gd name="T1" fmla="*/ 91 h 91"/>
                    <a:gd name="T2" fmla="*/ 0 w 80"/>
                    <a:gd name="T3" fmla="*/ 78 h 91"/>
                    <a:gd name="T4" fmla="*/ 68 w 80"/>
                    <a:gd name="T5" fmla="*/ 0 h 91"/>
                    <a:gd name="T6" fmla="*/ 80 w 80"/>
                    <a:gd name="T7" fmla="*/ 12 h 91"/>
                    <a:gd name="T8" fmla="*/ 12 w 80"/>
                    <a:gd name="T9" fmla="*/ 91 h 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0" h="91">
                      <a:moveTo>
                        <a:pt x="12" y="91"/>
                      </a:moveTo>
                      <a:lnTo>
                        <a:pt x="0" y="78"/>
                      </a:lnTo>
                      <a:lnTo>
                        <a:pt x="68" y="0"/>
                      </a:lnTo>
                      <a:lnTo>
                        <a:pt x="80" y="12"/>
                      </a:lnTo>
                      <a:lnTo>
                        <a:pt x="12" y="91"/>
                      </a:lnTo>
                      <a:close/>
                    </a:path>
                  </a:pathLst>
                </a:custGeom>
                <a:solidFill>
                  <a:srgbClr val="A67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232" name="Line 309"/>
                <p:cNvSpPr>
                  <a:spLocks noChangeShapeType="1"/>
                </p:cNvSpPr>
                <p:nvPr/>
              </p:nvSpPr>
              <p:spPr bwMode="auto">
                <a:xfrm flipV="1">
                  <a:off x="4269" y="2621"/>
                  <a:ext cx="68" cy="79"/>
                </a:xfrm>
                <a:prstGeom prst="line">
                  <a:avLst/>
                </a:prstGeom>
                <a:noFill/>
                <a:ln w="1588">
                  <a:solidFill>
                    <a:srgbClr val="A67C00"/>
                  </a:solidFill>
                  <a:miter lim="800000"/>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233" name="Freeform 310"/>
                <p:cNvSpPr>
                  <a:spLocks/>
                </p:cNvSpPr>
                <p:nvPr/>
              </p:nvSpPr>
              <p:spPr bwMode="auto">
                <a:xfrm>
                  <a:off x="4265" y="2617"/>
                  <a:ext cx="72" cy="83"/>
                </a:xfrm>
                <a:custGeom>
                  <a:avLst/>
                  <a:gdLst>
                    <a:gd name="T0" fmla="*/ 4 w 72"/>
                    <a:gd name="T1" fmla="*/ 83 h 83"/>
                    <a:gd name="T2" fmla="*/ 0 w 72"/>
                    <a:gd name="T3" fmla="*/ 78 h 83"/>
                    <a:gd name="T4" fmla="*/ 68 w 72"/>
                    <a:gd name="T5" fmla="*/ 0 h 83"/>
                    <a:gd name="T6" fmla="*/ 72 w 72"/>
                    <a:gd name="T7" fmla="*/ 4 h 83"/>
                    <a:gd name="T8" fmla="*/ 4 w 72"/>
                    <a:gd name="T9" fmla="*/ 83 h 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 h="83">
                      <a:moveTo>
                        <a:pt x="4" y="83"/>
                      </a:moveTo>
                      <a:lnTo>
                        <a:pt x="0" y="78"/>
                      </a:lnTo>
                      <a:lnTo>
                        <a:pt x="68" y="0"/>
                      </a:lnTo>
                      <a:lnTo>
                        <a:pt x="72" y="4"/>
                      </a:lnTo>
                      <a:lnTo>
                        <a:pt x="4" y="83"/>
                      </a:lnTo>
                      <a:close/>
                    </a:path>
                  </a:pathLst>
                </a:custGeom>
                <a:solidFill>
                  <a:srgbClr val="A67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234" name="Freeform 311"/>
                <p:cNvSpPr>
                  <a:spLocks/>
                </p:cNvSpPr>
                <p:nvPr/>
              </p:nvSpPr>
              <p:spPr bwMode="auto">
                <a:xfrm>
                  <a:off x="4261" y="2613"/>
                  <a:ext cx="72" cy="82"/>
                </a:xfrm>
                <a:custGeom>
                  <a:avLst/>
                  <a:gdLst>
                    <a:gd name="T0" fmla="*/ 4 w 72"/>
                    <a:gd name="T1" fmla="*/ 82 h 82"/>
                    <a:gd name="T2" fmla="*/ 0 w 72"/>
                    <a:gd name="T3" fmla="*/ 78 h 82"/>
                    <a:gd name="T4" fmla="*/ 68 w 72"/>
                    <a:gd name="T5" fmla="*/ 0 h 82"/>
                    <a:gd name="T6" fmla="*/ 72 w 72"/>
                    <a:gd name="T7" fmla="*/ 4 h 82"/>
                    <a:gd name="T8" fmla="*/ 4 w 72"/>
                    <a:gd name="T9" fmla="*/ 82 h 8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 h="82">
                      <a:moveTo>
                        <a:pt x="4" y="82"/>
                      </a:moveTo>
                      <a:lnTo>
                        <a:pt x="0" y="78"/>
                      </a:lnTo>
                      <a:lnTo>
                        <a:pt x="68" y="0"/>
                      </a:lnTo>
                      <a:lnTo>
                        <a:pt x="72" y="4"/>
                      </a:lnTo>
                      <a:lnTo>
                        <a:pt x="4" y="82"/>
                      </a:lnTo>
                      <a:close/>
                    </a:path>
                  </a:pathLst>
                </a:custGeom>
                <a:solidFill>
                  <a:srgbClr val="A57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235" name="Freeform 312"/>
                <p:cNvSpPr>
                  <a:spLocks/>
                </p:cNvSpPr>
                <p:nvPr/>
              </p:nvSpPr>
              <p:spPr bwMode="auto">
                <a:xfrm>
                  <a:off x="4257" y="2609"/>
                  <a:ext cx="72" cy="82"/>
                </a:xfrm>
                <a:custGeom>
                  <a:avLst/>
                  <a:gdLst>
                    <a:gd name="T0" fmla="*/ 4 w 72"/>
                    <a:gd name="T1" fmla="*/ 82 h 82"/>
                    <a:gd name="T2" fmla="*/ 0 w 72"/>
                    <a:gd name="T3" fmla="*/ 78 h 82"/>
                    <a:gd name="T4" fmla="*/ 68 w 72"/>
                    <a:gd name="T5" fmla="*/ 0 h 82"/>
                    <a:gd name="T6" fmla="*/ 72 w 72"/>
                    <a:gd name="T7" fmla="*/ 4 h 82"/>
                    <a:gd name="T8" fmla="*/ 4 w 72"/>
                    <a:gd name="T9" fmla="*/ 82 h 8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 h="82">
                      <a:moveTo>
                        <a:pt x="4" y="82"/>
                      </a:moveTo>
                      <a:lnTo>
                        <a:pt x="0" y="78"/>
                      </a:lnTo>
                      <a:lnTo>
                        <a:pt x="68" y="0"/>
                      </a:lnTo>
                      <a:lnTo>
                        <a:pt x="72" y="4"/>
                      </a:lnTo>
                      <a:lnTo>
                        <a:pt x="4" y="82"/>
                      </a:lnTo>
                      <a:close/>
                    </a:path>
                  </a:pathLst>
                </a:custGeom>
                <a:solidFill>
                  <a:srgbClr val="A47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236" name="Freeform 313"/>
                <p:cNvSpPr>
                  <a:spLocks/>
                </p:cNvSpPr>
                <p:nvPr/>
              </p:nvSpPr>
              <p:spPr bwMode="auto">
                <a:xfrm>
                  <a:off x="4244" y="2598"/>
                  <a:ext cx="81" cy="89"/>
                </a:xfrm>
                <a:custGeom>
                  <a:avLst/>
                  <a:gdLst>
                    <a:gd name="T0" fmla="*/ 13 w 81"/>
                    <a:gd name="T1" fmla="*/ 89 h 89"/>
                    <a:gd name="T2" fmla="*/ 0 w 81"/>
                    <a:gd name="T3" fmla="*/ 78 h 89"/>
                    <a:gd name="T4" fmla="*/ 68 w 81"/>
                    <a:gd name="T5" fmla="*/ 0 h 89"/>
                    <a:gd name="T6" fmla="*/ 81 w 81"/>
                    <a:gd name="T7" fmla="*/ 11 h 89"/>
                    <a:gd name="T8" fmla="*/ 13 w 81"/>
                    <a:gd name="T9" fmla="*/ 89 h 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 h="89">
                      <a:moveTo>
                        <a:pt x="13" y="89"/>
                      </a:moveTo>
                      <a:lnTo>
                        <a:pt x="0" y="78"/>
                      </a:lnTo>
                      <a:lnTo>
                        <a:pt x="68" y="0"/>
                      </a:lnTo>
                      <a:lnTo>
                        <a:pt x="81" y="11"/>
                      </a:lnTo>
                      <a:lnTo>
                        <a:pt x="13" y="89"/>
                      </a:lnTo>
                      <a:close/>
                    </a:path>
                  </a:pathLst>
                </a:custGeom>
                <a:solidFill>
                  <a:srgbClr val="A37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237" name="Line 314"/>
                <p:cNvSpPr>
                  <a:spLocks noChangeShapeType="1"/>
                </p:cNvSpPr>
                <p:nvPr/>
              </p:nvSpPr>
              <p:spPr bwMode="auto">
                <a:xfrm flipV="1">
                  <a:off x="4257" y="2609"/>
                  <a:ext cx="68" cy="78"/>
                </a:xfrm>
                <a:prstGeom prst="line">
                  <a:avLst/>
                </a:prstGeom>
                <a:noFill/>
                <a:ln w="1588">
                  <a:solidFill>
                    <a:srgbClr val="A37A00"/>
                  </a:solidFill>
                  <a:miter lim="800000"/>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238" name="Freeform 315"/>
                <p:cNvSpPr>
                  <a:spLocks/>
                </p:cNvSpPr>
                <p:nvPr/>
              </p:nvSpPr>
              <p:spPr bwMode="auto">
                <a:xfrm>
                  <a:off x="4254" y="2606"/>
                  <a:ext cx="71" cy="81"/>
                </a:xfrm>
                <a:custGeom>
                  <a:avLst/>
                  <a:gdLst>
                    <a:gd name="T0" fmla="*/ 3 w 71"/>
                    <a:gd name="T1" fmla="*/ 81 h 81"/>
                    <a:gd name="T2" fmla="*/ 0 w 71"/>
                    <a:gd name="T3" fmla="*/ 78 h 81"/>
                    <a:gd name="T4" fmla="*/ 68 w 71"/>
                    <a:gd name="T5" fmla="*/ 0 h 81"/>
                    <a:gd name="T6" fmla="*/ 71 w 71"/>
                    <a:gd name="T7" fmla="*/ 3 h 81"/>
                    <a:gd name="T8" fmla="*/ 3 w 71"/>
                    <a:gd name="T9" fmla="*/ 81 h 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 h="81">
                      <a:moveTo>
                        <a:pt x="3" y="81"/>
                      </a:moveTo>
                      <a:lnTo>
                        <a:pt x="0" y="78"/>
                      </a:lnTo>
                      <a:lnTo>
                        <a:pt x="68" y="0"/>
                      </a:lnTo>
                      <a:lnTo>
                        <a:pt x="71" y="3"/>
                      </a:lnTo>
                      <a:lnTo>
                        <a:pt x="3" y="81"/>
                      </a:lnTo>
                      <a:close/>
                    </a:path>
                  </a:pathLst>
                </a:custGeom>
                <a:solidFill>
                  <a:srgbClr val="A37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239" name="Freeform 316"/>
                <p:cNvSpPr>
                  <a:spLocks/>
                </p:cNvSpPr>
                <p:nvPr/>
              </p:nvSpPr>
              <p:spPr bwMode="auto">
                <a:xfrm>
                  <a:off x="4250" y="2603"/>
                  <a:ext cx="72" cy="81"/>
                </a:xfrm>
                <a:custGeom>
                  <a:avLst/>
                  <a:gdLst>
                    <a:gd name="T0" fmla="*/ 4 w 72"/>
                    <a:gd name="T1" fmla="*/ 81 h 81"/>
                    <a:gd name="T2" fmla="*/ 0 w 72"/>
                    <a:gd name="T3" fmla="*/ 79 h 81"/>
                    <a:gd name="T4" fmla="*/ 69 w 72"/>
                    <a:gd name="T5" fmla="*/ 0 h 81"/>
                    <a:gd name="T6" fmla="*/ 72 w 72"/>
                    <a:gd name="T7" fmla="*/ 3 h 81"/>
                    <a:gd name="T8" fmla="*/ 4 w 72"/>
                    <a:gd name="T9" fmla="*/ 81 h 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 h="81">
                      <a:moveTo>
                        <a:pt x="4" y="81"/>
                      </a:moveTo>
                      <a:lnTo>
                        <a:pt x="0" y="79"/>
                      </a:lnTo>
                      <a:lnTo>
                        <a:pt x="69" y="0"/>
                      </a:lnTo>
                      <a:lnTo>
                        <a:pt x="72" y="3"/>
                      </a:lnTo>
                      <a:lnTo>
                        <a:pt x="4" y="81"/>
                      </a:lnTo>
                      <a:close/>
                    </a:path>
                  </a:pathLst>
                </a:custGeom>
                <a:solidFill>
                  <a:srgbClr val="A27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240" name="Freeform 317"/>
                <p:cNvSpPr>
                  <a:spLocks/>
                </p:cNvSpPr>
                <p:nvPr/>
              </p:nvSpPr>
              <p:spPr bwMode="auto">
                <a:xfrm>
                  <a:off x="4247" y="2600"/>
                  <a:ext cx="72" cy="82"/>
                </a:xfrm>
                <a:custGeom>
                  <a:avLst/>
                  <a:gdLst>
                    <a:gd name="T0" fmla="*/ 3 w 72"/>
                    <a:gd name="T1" fmla="*/ 82 h 82"/>
                    <a:gd name="T2" fmla="*/ 0 w 72"/>
                    <a:gd name="T3" fmla="*/ 79 h 82"/>
                    <a:gd name="T4" fmla="*/ 68 w 72"/>
                    <a:gd name="T5" fmla="*/ 0 h 82"/>
                    <a:gd name="T6" fmla="*/ 72 w 72"/>
                    <a:gd name="T7" fmla="*/ 3 h 82"/>
                    <a:gd name="T8" fmla="*/ 3 w 72"/>
                    <a:gd name="T9" fmla="*/ 82 h 8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 h="82">
                      <a:moveTo>
                        <a:pt x="3" y="82"/>
                      </a:moveTo>
                      <a:lnTo>
                        <a:pt x="0" y="79"/>
                      </a:lnTo>
                      <a:lnTo>
                        <a:pt x="68" y="0"/>
                      </a:lnTo>
                      <a:lnTo>
                        <a:pt x="72" y="3"/>
                      </a:lnTo>
                      <a:lnTo>
                        <a:pt x="3" y="82"/>
                      </a:lnTo>
                      <a:close/>
                    </a:path>
                  </a:pathLst>
                </a:custGeom>
                <a:solidFill>
                  <a:srgbClr val="A17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241" name="Freeform 318"/>
                <p:cNvSpPr>
                  <a:spLocks/>
                </p:cNvSpPr>
                <p:nvPr/>
              </p:nvSpPr>
              <p:spPr bwMode="auto">
                <a:xfrm>
                  <a:off x="4244" y="2598"/>
                  <a:ext cx="71" cy="81"/>
                </a:xfrm>
                <a:custGeom>
                  <a:avLst/>
                  <a:gdLst>
                    <a:gd name="T0" fmla="*/ 3 w 71"/>
                    <a:gd name="T1" fmla="*/ 81 h 81"/>
                    <a:gd name="T2" fmla="*/ 0 w 71"/>
                    <a:gd name="T3" fmla="*/ 78 h 81"/>
                    <a:gd name="T4" fmla="*/ 68 w 71"/>
                    <a:gd name="T5" fmla="*/ 0 h 81"/>
                    <a:gd name="T6" fmla="*/ 71 w 71"/>
                    <a:gd name="T7" fmla="*/ 2 h 81"/>
                    <a:gd name="T8" fmla="*/ 3 w 71"/>
                    <a:gd name="T9" fmla="*/ 81 h 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 h="81">
                      <a:moveTo>
                        <a:pt x="3" y="81"/>
                      </a:moveTo>
                      <a:lnTo>
                        <a:pt x="0" y="78"/>
                      </a:lnTo>
                      <a:lnTo>
                        <a:pt x="68" y="0"/>
                      </a:lnTo>
                      <a:lnTo>
                        <a:pt x="71" y="2"/>
                      </a:lnTo>
                      <a:lnTo>
                        <a:pt x="3" y="81"/>
                      </a:lnTo>
                      <a:close/>
                    </a:path>
                  </a:pathLst>
                </a:custGeom>
                <a:solidFill>
                  <a:srgbClr val="A07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242" name="Freeform 319"/>
                <p:cNvSpPr>
                  <a:spLocks/>
                </p:cNvSpPr>
                <p:nvPr/>
              </p:nvSpPr>
              <p:spPr bwMode="auto">
                <a:xfrm>
                  <a:off x="4230" y="2588"/>
                  <a:ext cx="82" cy="88"/>
                </a:xfrm>
                <a:custGeom>
                  <a:avLst/>
                  <a:gdLst>
                    <a:gd name="T0" fmla="*/ 14 w 82"/>
                    <a:gd name="T1" fmla="*/ 88 h 88"/>
                    <a:gd name="T2" fmla="*/ 0 w 82"/>
                    <a:gd name="T3" fmla="*/ 78 h 88"/>
                    <a:gd name="T4" fmla="*/ 68 w 82"/>
                    <a:gd name="T5" fmla="*/ 0 h 88"/>
                    <a:gd name="T6" fmla="*/ 82 w 82"/>
                    <a:gd name="T7" fmla="*/ 10 h 88"/>
                    <a:gd name="T8" fmla="*/ 14 w 82"/>
                    <a:gd name="T9" fmla="*/ 88 h 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2" h="88">
                      <a:moveTo>
                        <a:pt x="14" y="88"/>
                      </a:moveTo>
                      <a:lnTo>
                        <a:pt x="0" y="78"/>
                      </a:lnTo>
                      <a:lnTo>
                        <a:pt x="68" y="0"/>
                      </a:lnTo>
                      <a:lnTo>
                        <a:pt x="82" y="10"/>
                      </a:lnTo>
                      <a:lnTo>
                        <a:pt x="14" y="88"/>
                      </a:lnTo>
                      <a:close/>
                    </a:path>
                  </a:pathLst>
                </a:custGeom>
                <a:solidFill>
                  <a:srgbClr val="9F7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243" name="Line 320"/>
                <p:cNvSpPr>
                  <a:spLocks noChangeShapeType="1"/>
                </p:cNvSpPr>
                <p:nvPr/>
              </p:nvSpPr>
              <p:spPr bwMode="auto">
                <a:xfrm flipV="1">
                  <a:off x="4244" y="2598"/>
                  <a:ext cx="68" cy="78"/>
                </a:xfrm>
                <a:prstGeom prst="line">
                  <a:avLst/>
                </a:prstGeom>
                <a:noFill/>
                <a:ln w="1588">
                  <a:solidFill>
                    <a:srgbClr val="9F7700"/>
                  </a:solidFill>
                  <a:miter lim="800000"/>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244" name="Freeform 321"/>
                <p:cNvSpPr>
                  <a:spLocks/>
                </p:cNvSpPr>
                <p:nvPr/>
              </p:nvSpPr>
              <p:spPr bwMode="auto">
                <a:xfrm>
                  <a:off x="4240" y="2595"/>
                  <a:ext cx="72" cy="81"/>
                </a:xfrm>
                <a:custGeom>
                  <a:avLst/>
                  <a:gdLst>
                    <a:gd name="T0" fmla="*/ 4 w 72"/>
                    <a:gd name="T1" fmla="*/ 81 h 81"/>
                    <a:gd name="T2" fmla="*/ 0 w 72"/>
                    <a:gd name="T3" fmla="*/ 79 h 81"/>
                    <a:gd name="T4" fmla="*/ 69 w 72"/>
                    <a:gd name="T5" fmla="*/ 0 h 81"/>
                    <a:gd name="T6" fmla="*/ 72 w 72"/>
                    <a:gd name="T7" fmla="*/ 3 h 81"/>
                    <a:gd name="T8" fmla="*/ 4 w 72"/>
                    <a:gd name="T9" fmla="*/ 81 h 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 h="81">
                      <a:moveTo>
                        <a:pt x="4" y="81"/>
                      </a:moveTo>
                      <a:lnTo>
                        <a:pt x="0" y="79"/>
                      </a:lnTo>
                      <a:lnTo>
                        <a:pt x="69" y="0"/>
                      </a:lnTo>
                      <a:lnTo>
                        <a:pt x="72" y="3"/>
                      </a:lnTo>
                      <a:lnTo>
                        <a:pt x="4" y="81"/>
                      </a:lnTo>
                      <a:close/>
                    </a:path>
                  </a:pathLst>
                </a:custGeom>
                <a:solidFill>
                  <a:srgbClr val="9F7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245" name="Freeform 322"/>
                <p:cNvSpPr>
                  <a:spLocks/>
                </p:cNvSpPr>
                <p:nvPr/>
              </p:nvSpPr>
              <p:spPr bwMode="auto">
                <a:xfrm>
                  <a:off x="4237" y="2593"/>
                  <a:ext cx="72" cy="81"/>
                </a:xfrm>
                <a:custGeom>
                  <a:avLst/>
                  <a:gdLst>
                    <a:gd name="T0" fmla="*/ 3 w 72"/>
                    <a:gd name="T1" fmla="*/ 81 h 81"/>
                    <a:gd name="T2" fmla="*/ 0 w 72"/>
                    <a:gd name="T3" fmla="*/ 78 h 81"/>
                    <a:gd name="T4" fmla="*/ 68 w 72"/>
                    <a:gd name="T5" fmla="*/ 0 h 81"/>
                    <a:gd name="T6" fmla="*/ 72 w 72"/>
                    <a:gd name="T7" fmla="*/ 2 h 81"/>
                    <a:gd name="T8" fmla="*/ 3 w 72"/>
                    <a:gd name="T9" fmla="*/ 81 h 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 h="81">
                      <a:moveTo>
                        <a:pt x="3" y="81"/>
                      </a:moveTo>
                      <a:lnTo>
                        <a:pt x="0" y="78"/>
                      </a:lnTo>
                      <a:lnTo>
                        <a:pt x="68" y="0"/>
                      </a:lnTo>
                      <a:lnTo>
                        <a:pt x="72" y="2"/>
                      </a:lnTo>
                      <a:lnTo>
                        <a:pt x="3" y="81"/>
                      </a:lnTo>
                      <a:close/>
                    </a:path>
                  </a:pathLst>
                </a:custGeom>
                <a:solidFill>
                  <a:srgbClr val="9E7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246" name="Freeform 323"/>
                <p:cNvSpPr>
                  <a:spLocks/>
                </p:cNvSpPr>
                <p:nvPr/>
              </p:nvSpPr>
              <p:spPr bwMode="auto">
                <a:xfrm>
                  <a:off x="4233" y="2590"/>
                  <a:ext cx="72" cy="81"/>
                </a:xfrm>
                <a:custGeom>
                  <a:avLst/>
                  <a:gdLst>
                    <a:gd name="T0" fmla="*/ 4 w 72"/>
                    <a:gd name="T1" fmla="*/ 81 h 81"/>
                    <a:gd name="T2" fmla="*/ 0 w 72"/>
                    <a:gd name="T3" fmla="*/ 79 h 81"/>
                    <a:gd name="T4" fmla="*/ 68 w 72"/>
                    <a:gd name="T5" fmla="*/ 0 h 81"/>
                    <a:gd name="T6" fmla="*/ 72 w 72"/>
                    <a:gd name="T7" fmla="*/ 3 h 81"/>
                    <a:gd name="T8" fmla="*/ 4 w 72"/>
                    <a:gd name="T9" fmla="*/ 81 h 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 h="81">
                      <a:moveTo>
                        <a:pt x="4" y="81"/>
                      </a:moveTo>
                      <a:lnTo>
                        <a:pt x="0" y="79"/>
                      </a:lnTo>
                      <a:lnTo>
                        <a:pt x="68" y="0"/>
                      </a:lnTo>
                      <a:lnTo>
                        <a:pt x="72" y="3"/>
                      </a:lnTo>
                      <a:lnTo>
                        <a:pt x="4" y="81"/>
                      </a:lnTo>
                      <a:close/>
                    </a:path>
                  </a:pathLst>
                </a:custGeom>
                <a:solidFill>
                  <a:srgbClr val="9D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247" name="Freeform 324"/>
                <p:cNvSpPr>
                  <a:spLocks/>
                </p:cNvSpPr>
                <p:nvPr/>
              </p:nvSpPr>
              <p:spPr bwMode="auto">
                <a:xfrm>
                  <a:off x="4230" y="2588"/>
                  <a:ext cx="71" cy="81"/>
                </a:xfrm>
                <a:custGeom>
                  <a:avLst/>
                  <a:gdLst>
                    <a:gd name="T0" fmla="*/ 3 w 71"/>
                    <a:gd name="T1" fmla="*/ 81 h 81"/>
                    <a:gd name="T2" fmla="*/ 0 w 71"/>
                    <a:gd name="T3" fmla="*/ 78 h 81"/>
                    <a:gd name="T4" fmla="*/ 68 w 71"/>
                    <a:gd name="T5" fmla="*/ 0 h 81"/>
                    <a:gd name="T6" fmla="*/ 71 w 71"/>
                    <a:gd name="T7" fmla="*/ 2 h 81"/>
                    <a:gd name="T8" fmla="*/ 3 w 71"/>
                    <a:gd name="T9" fmla="*/ 81 h 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 h="81">
                      <a:moveTo>
                        <a:pt x="3" y="81"/>
                      </a:moveTo>
                      <a:lnTo>
                        <a:pt x="0" y="78"/>
                      </a:lnTo>
                      <a:lnTo>
                        <a:pt x="68" y="0"/>
                      </a:lnTo>
                      <a:lnTo>
                        <a:pt x="71" y="2"/>
                      </a:lnTo>
                      <a:lnTo>
                        <a:pt x="3" y="81"/>
                      </a:lnTo>
                      <a:close/>
                    </a:path>
                  </a:pathLst>
                </a:custGeom>
                <a:solidFill>
                  <a:srgbClr val="9C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248" name="Freeform 325"/>
                <p:cNvSpPr>
                  <a:spLocks/>
                </p:cNvSpPr>
                <p:nvPr/>
              </p:nvSpPr>
              <p:spPr bwMode="auto">
                <a:xfrm>
                  <a:off x="4214" y="2579"/>
                  <a:ext cx="84" cy="87"/>
                </a:xfrm>
                <a:custGeom>
                  <a:avLst/>
                  <a:gdLst>
                    <a:gd name="T0" fmla="*/ 16 w 84"/>
                    <a:gd name="T1" fmla="*/ 87 h 87"/>
                    <a:gd name="T2" fmla="*/ 0 w 84"/>
                    <a:gd name="T3" fmla="*/ 79 h 87"/>
                    <a:gd name="T4" fmla="*/ 69 w 84"/>
                    <a:gd name="T5" fmla="*/ 0 h 87"/>
                    <a:gd name="T6" fmla="*/ 84 w 84"/>
                    <a:gd name="T7" fmla="*/ 9 h 87"/>
                    <a:gd name="T8" fmla="*/ 16 w 84"/>
                    <a:gd name="T9" fmla="*/ 87 h 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 h="87">
                      <a:moveTo>
                        <a:pt x="16" y="87"/>
                      </a:moveTo>
                      <a:lnTo>
                        <a:pt x="0" y="79"/>
                      </a:lnTo>
                      <a:lnTo>
                        <a:pt x="69" y="0"/>
                      </a:lnTo>
                      <a:lnTo>
                        <a:pt x="84" y="9"/>
                      </a:lnTo>
                      <a:lnTo>
                        <a:pt x="16" y="87"/>
                      </a:lnTo>
                      <a:close/>
                    </a:path>
                  </a:pathLst>
                </a:custGeom>
                <a:solidFill>
                  <a:srgbClr val="9B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249" name="Line 326"/>
                <p:cNvSpPr>
                  <a:spLocks noChangeShapeType="1"/>
                </p:cNvSpPr>
                <p:nvPr/>
              </p:nvSpPr>
              <p:spPr bwMode="auto">
                <a:xfrm flipV="1">
                  <a:off x="4230" y="2588"/>
                  <a:ext cx="68" cy="78"/>
                </a:xfrm>
                <a:prstGeom prst="line">
                  <a:avLst/>
                </a:prstGeom>
                <a:noFill/>
                <a:ln w="1588">
                  <a:solidFill>
                    <a:srgbClr val="9B7400"/>
                  </a:solidFill>
                  <a:miter lim="800000"/>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250" name="Freeform 327"/>
                <p:cNvSpPr>
                  <a:spLocks/>
                </p:cNvSpPr>
                <p:nvPr/>
              </p:nvSpPr>
              <p:spPr bwMode="auto">
                <a:xfrm>
                  <a:off x="4227" y="2586"/>
                  <a:ext cx="71" cy="80"/>
                </a:xfrm>
                <a:custGeom>
                  <a:avLst/>
                  <a:gdLst>
                    <a:gd name="T0" fmla="*/ 3 w 71"/>
                    <a:gd name="T1" fmla="*/ 80 h 80"/>
                    <a:gd name="T2" fmla="*/ 0 w 71"/>
                    <a:gd name="T3" fmla="*/ 78 h 80"/>
                    <a:gd name="T4" fmla="*/ 68 w 71"/>
                    <a:gd name="T5" fmla="*/ 0 h 80"/>
                    <a:gd name="T6" fmla="*/ 71 w 71"/>
                    <a:gd name="T7" fmla="*/ 2 h 80"/>
                    <a:gd name="T8" fmla="*/ 3 w 71"/>
                    <a:gd name="T9" fmla="*/ 8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 h="80">
                      <a:moveTo>
                        <a:pt x="3" y="80"/>
                      </a:moveTo>
                      <a:lnTo>
                        <a:pt x="0" y="78"/>
                      </a:lnTo>
                      <a:lnTo>
                        <a:pt x="68" y="0"/>
                      </a:lnTo>
                      <a:lnTo>
                        <a:pt x="71" y="2"/>
                      </a:lnTo>
                      <a:lnTo>
                        <a:pt x="3" y="80"/>
                      </a:lnTo>
                      <a:close/>
                    </a:path>
                  </a:pathLst>
                </a:custGeom>
                <a:solidFill>
                  <a:srgbClr val="9B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251" name="Freeform 328"/>
                <p:cNvSpPr>
                  <a:spLocks/>
                </p:cNvSpPr>
                <p:nvPr/>
              </p:nvSpPr>
              <p:spPr bwMode="auto">
                <a:xfrm>
                  <a:off x="4224" y="2584"/>
                  <a:ext cx="71" cy="80"/>
                </a:xfrm>
                <a:custGeom>
                  <a:avLst/>
                  <a:gdLst>
                    <a:gd name="T0" fmla="*/ 3 w 71"/>
                    <a:gd name="T1" fmla="*/ 80 h 80"/>
                    <a:gd name="T2" fmla="*/ 0 w 71"/>
                    <a:gd name="T3" fmla="*/ 79 h 80"/>
                    <a:gd name="T4" fmla="*/ 68 w 71"/>
                    <a:gd name="T5" fmla="*/ 0 h 80"/>
                    <a:gd name="T6" fmla="*/ 71 w 71"/>
                    <a:gd name="T7" fmla="*/ 2 h 80"/>
                    <a:gd name="T8" fmla="*/ 3 w 71"/>
                    <a:gd name="T9" fmla="*/ 8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 h="80">
                      <a:moveTo>
                        <a:pt x="3" y="80"/>
                      </a:moveTo>
                      <a:lnTo>
                        <a:pt x="0" y="79"/>
                      </a:lnTo>
                      <a:lnTo>
                        <a:pt x="68" y="0"/>
                      </a:lnTo>
                      <a:lnTo>
                        <a:pt x="71" y="2"/>
                      </a:lnTo>
                      <a:lnTo>
                        <a:pt x="3" y="80"/>
                      </a:lnTo>
                      <a:close/>
                    </a:path>
                  </a:pathLst>
                </a:custGeom>
                <a:solidFill>
                  <a:srgbClr val="9A7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252" name="Freeform 329"/>
                <p:cNvSpPr>
                  <a:spLocks/>
                </p:cNvSpPr>
                <p:nvPr/>
              </p:nvSpPr>
              <p:spPr bwMode="auto">
                <a:xfrm>
                  <a:off x="4221" y="2583"/>
                  <a:ext cx="71" cy="80"/>
                </a:xfrm>
                <a:custGeom>
                  <a:avLst/>
                  <a:gdLst>
                    <a:gd name="T0" fmla="*/ 3 w 71"/>
                    <a:gd name="T1" fmla="*/ 80 h 80"/>
                    <a:gd name="T2" fmla="*/ 0 w 71"/>
                    <a:gd name="T3" fmla="*/ 78 h 80"/>
                    <a:gd name="T4" fmla="*/ 68 w 71"/>
                    <a:gd name="T5" fmla="*/ 0 h 80"/>
                    <a:gd name="T6" fmla="*/ 71 w 71"/>
                    <a:gd name="T7" fmla="*/ 1 h 80"/>
                    <a:gd name="T8" fmla="*/ 3 w 71"/>
                    <a:gd name="T9" fmla="*/ 8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 h="80">
                      <a:moveTo>
                        <a:pt x="3" y="80"/>
                      </a:moveTo>
                      <a:lnTo>
                        <a:pt x="0" y="78"/>
                      </a:lnTo>
                      <a:lnTo>
                        <a:pt x="68" y="0"/>
                      </a:lnTo>
                      <a:lnTo>
                        <a:pt x="71" y="1"/>
                      </a:lnTo>
                      <a:lnTo>
                        <a:pt x="3" y="80"/>
                      </a:lnTo>
                      <a:close/>
                    </a:path>
                  </a:pathLst>
                </a:custGeom>
                <a:solidFill>
                  <a:srgbClr val="997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253" name="Freeform 330"/>
                <p:cNvSpPr>
                  <a:spLocks/>
                </p:cNvSpPr>
                <p:nvPr/>
              </p:nvSpPr>
              <p:spPr bwMode="auto">
                <a:xfrm>
                  <a:off x="4217" y="2581"/>
                  <a:ext cx="72" cy="80"/>
                </a:xfrm>
                <a:custGeom>
                  <a:avLst/>
                  <a:gdLst>
                    <a:gd name="T0" fmla="*/ 4 w 72"/>
                    <a:gd name="T1" fmla="*/ 80 h 80"/>
                    <a:gd name="T2" fmla="*/ 0 w 72"/>
                    <a:gd name="T3" fmla="*/ 78 h 80"/>
                    <a:gd name="T4" fmla="*/ 69 w 72"/>
                    <a:gd name="T5" fmla="*/ 0 h 80"/>
                    <a:gd name="T6" fmla="*/ 72 w 72"/>
                    <a:gd name="T7" fmla="*/ 2 h 80"/>
                    <a:gd name="T8" fmla="*/ 4 w 72"/>
                    <a:gd name="T9" fmla="*/ 8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 h="80">
                      <a:moveTo>
                        <a:pt x="4" y="80"/>
                      </a:moveTo>
                      <a:lnTo>
                        <a:pt x="0" y="78"/>
                      </a:lnTo>
                      <a:lnTo>
                        <a:pt x="69" y="0"/>
                      </a:lnTo>
                      <a:lnTo>
                        <a:pt x="72" y="2"/>
                      </a:lnTo>
                      <a:lnTo>
                        <a:pt x="4" y="80"/>
                      </a:lnTo>
                      <a:close/>
                    </a:path>
                  </a:pathLst>
                </a:custGeom>
                <a:solidFill>
                  <a:srgbClr val="987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254" name="Freeform 331"/>
                <p:cNvSpPr>
                  <a:spLocks/>
                </p:cNvSpPr>
                <p:nvPr/>
              </p:nvSpPr>
              <p:spPr bwMode="auto">
                <a:xfrm>
                  <a:off x="4214" y="2579"/>
                  <a:ext cx="72" cy="80"/>
                </a:xfrm>
                <a:custGeom>
                  <a:avLst/>
                  <a:gdLst>
                    <a:gd name="T0" fmla="*/ 3 w 72"/>
                    <a:gd name="T1" fmla="*/ 80 h 80"/>
                    <a:gd name="T2" fmla="*/ 0 w 72"/>
                    <a:gd name="T3" fmla="*/ 79 h 80"/>
                    <a:gd name="T4" fmla="*/ 69 w 72"/>
                    <a:gd name="T5" fmla="*/ 0 h 80"/>
                    <a:gd name="T6" fmla="*/ 72 w 72"/>
                    <a:gd name="T7" fmla="*/ 2 h 80"/>
                    <a:gd name="T8" fmla="*/ 3 w 72"/>
                    <a:gd name="T9" fmla="*/ 8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 h="80">
                      <a:moveTo>
                        <a:pt x="3" y="80"/>
                      </a:moveTo>
                      <a:lnTo>
                        <a:pt x="0" y="79"/>
                      </a:lnTo>
                      <a:lnTo>
                        <a:pt x="69" y="0"/>
                      </a:lnTo>
                      <a:lnTo>
                        <a:pt x="72" y="2"/>
                      </a:lnTo>
                      <a:lnTo>
                        <a:pt x="3" y="80"/>
                      </a:lnTo>
                      <a:close/>
                    </a:path>
                  </a:pathLst>
                </a:custGeom>
                <a:solidFill>
                  <a:srgbClr val="977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255" name="Freeform 332"/>
                <p:cNvSpPr>
                  <a:spLocks/>
                </p:cNvSpPr>
                <p:nvPr/>
              </p:nvSpPr>
              <p:spPr bwMode="auto">
                <a:xfrm>
                  <a:off x="4198" y="2572"/>
                  <a:ext cx="85" cy="86"/>
                </a:xfrm>
                <a:custGeom>
                  <a:avLst/>
                  <a:gdLst>
                    <a:gd name="T0" fmla="*/ 16 w 85"/>
                    <a:gd name="T1" fmla="*/ 86 h 86"/>
                    <a:gd name="T2" fmla="*/ 0 w 85"/>
                    <a:gd name="T3" fmla="*/ 79 h 86"/>
                    <a:gd name="T4" fmla="*/ 68 w 85"/>
                    <a:gd name="T5" fmla="*/ 0 h 86"/>
                    <a:gd name="T6" fmla="*/ 85 w 85"/>
                    <a:gd name="T7" fmla="*/ 7 h 86"/>
                    <a:gd name="T8" fmla="*/ 16 w 85"/>
                    <a:gd name="T9" fmla="*/ 86 h 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5" h="86">
                      <a:moveTo>
                        <a:pt x="16" y="86"/>
                      </a:moveTo>
                      <a:lnTo>
                        <a:pt x="0" y="79"/>
                      </a:lnTo>
                      <a:lnTo>
                        <a:pt x="68" y="0"/>
                      </a:lnTo>
                      <a:lnTo>
                        <a:pt x="85" y="7"/>
                      </a:lnTo>
                      <a:lnTo>
                        <a:pt x="16" y="86"/>
                      </a:lnTo>
                      <a:close/>
                    </a:path>
                  </a:pathLst>
                </a:custGeom>
                <a:solidFill>
                  <a:srgbClr val="967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256" name="Line 333"/>
                <p:cNvSpPr>
                  <a:spLocks noChangeShapeType="1"/>
                </p:cNvSpPr>
                <p:nvPr/>
              </p:nvSpPr>
              <p:spPr bwMode="auto">
                <a:xfrm flipV="1">
                  <a:off x="4214" y="2579"/>
                  <a:ext cx="69" cy="79"/>
                </a:xfrm>
                <a:prstGeom prst="line">
                  <a:avLst/>
                </a:prstGeom>
                <a:noFill/>
                <a:ln w="1588">
                  <a:solidFill>
                    <a:srgbClr val="967100"/>
                  </a:solidFill>
                  <a:miter lim="800000"/>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257" name="Freeform 334"/>
                <p:cNvSpPr>
                  <a:spLocks/>
                </p:cNvSpPr>
                <p:nvPr/>
              </p:nvSpPr>
              <p:spPr bwMode="auto">
                <a:xfrm>
                  <a:off x="4211" y="2578"/>
                  <a:ext cx="72" cy="80"/>
                </a:xfrm>
                <a:custGeom>
                  <a:avLst/>
                  <a:gdLst>
                    <a:gd name="T0" fmla="*/ 3 w 72"/>
                    <a:gd name="T1" fmla="*/ 80 h 80"/>
                    <a:gd name="T2" fmla="*/ 0 w 72"/>
                    <a:gd name="T3" fmla="*/ 78 h 80"/>
                    <a:gd name="T4" fmla="*/ 68 w 72"/>
                    <a:gd name="T5" fmla="*/ 0 h 80"/>
                    <a:gd name="T6" fmla="*/ 72 w 72"/>
                    <a:gd name="T7" fmla="*/ 1 h 80"/>
                    <a:gd name="T8" fmla="*/ 3 w 72"/>
                    <a:gd name="T9" fmla="*/ 8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 h="80">
                      <a:moveTo>
                        <a:pt x="3" y="80"/>
                      </a:moveTo>
                      <a:lnTo>
                        <a:pt x="0" y="78"/>
                      </a:lnTo>
                      <a:lnTo>
                        <a:pt x="68" y="0"/>
                      </a:lnTo>
                      <a:lnTo>
                        <a:pt x="72" y="1"/>
                      </a:lnTo>
                      <a:lnTo>
                        <a:pt x="3" y="80"/>
                      </a:lnTo>
                      <a:close/>
                    </a:path>
                  </a:pathLst>
                </a:custGeom>
                <a:solidFill>
                  <a:srgbClr val="967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258" name="Freeform 335"/>
                <p:cNvSpPr>
                  <a:spLocks/>
                </p:cNvSpPr>
                <p:nvPr/>
              </p:nvSpPr>
              <p:spPr bwMode="auto">
                <a:xfrm>
                  <a:off x="4208" y="2576"/>
                  <a:ext cx="71" cy="80"/>
                </a:xfrm>
                <a:custGeom>
                  <a:avLst/>
                  <a:gdLst>
                    <a:gd name="T0" fmla="*/ 3 w 71"/>
                    <a:gd name="T1" fmla="*/ 80 h 80"/>
                    <a:gd name="T2" fmla="*/ 0 w 71"/>
                    <a:gd name="T3" fmla="*/ 79 h 80"/>
                    <a:gd name="T4" fmla="*/ 68 w 71"/>
                    <a:gd name="T5" fmla="*/ 0 h 80"/>
                    <a:gd name="T6" fmla="*/ 71 w 71"/>
                    <a:gd name="T7" fmla="*/ 2 h 80"/>
                    <a:gd name="T8" fmla="*/ 3 w 71"/>
                    <a:gd name="T9" fmla="*/ 8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 h="80">
                      <a:moveTo>
                        <a:pt x="3" y="80"/>
                      </a:moveTo>
                      <a:lnTo>
                        <a:pt x="0" y="79"/>
                      </a:lnTo>
                      <a:lnTo>
                        <a:pt x="68" y="0"/>
                      </a:lnTo>
                      <a:lnTo>
                        <a:pt x="71" y="2"/>
                      </a:lnTo>
                      <a:lnTo>
                        <a:pt x="3" y="80"/>
                      </a:lnTo>
                      <a:close/>
                    </a:path>
                  </a:pathLst>
                </a:custGeom>
                <a:solidFill>
                  <a:srgbClr val="957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259" name="Freeform 336"/>
                <p:cNvSpPr>
                  <a:spLocks/>
                </p:cNvSpPr>
                <p:nvPr/>
              </p:nvSpPr>
              <p:spPr bwMode="auto">
                <a:xfrm>
                  <a:off x="4205" y="2575"/>
                  <a:ext cx="71" cy="80"/>
                </a:xfrm>
                <a:custGeom>
                  <a:avLst/>
                  <a:gdLst>
                    <a:gd name="T0" fmla="*/ 3 w 71"/>
                    <a:gd name="T1" fmla="*/ 80 h 80"/>
                    <a:gd name="T2" fmla="*/ 0 w 71"/>
                    <a:gd name="T3" fmla="*/ 78 h 80"/>
                    <a:gd name="T4" fmla="*/ 68 w 71"/>
                    <a:gd name="T5" fmla="*/ 0 h 80"/>
                    <a:gd name="T6" fmla="*/ 71 w 71"/>
                    <a:gd name="T7" fmla="*/ 1 h 80"/>
                    <a:gd name="T8" fmla="*/ 3 w 71"/>
                    <a:gd name="T9" fmla="*/ 8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 h="80">
                      <a:moveTo>
                        <a:pt x="3" y="80"/>
                      </a:moveTo>
                      <a:lnTo>
                        <a:pt x="0" y="78"/>
                      </a:lnTo>
                      <a:lnTo>
                        <a:pt x="68" y="0"/>
                      </a:lnTo>
                      <a:lnTo>
                        <a:pt x="71" y="1"/>
                      </a:lnTo>
                      <a:lnTo>
                        <a:pt x="3" y="80"/>
                      </a:lnTo>
                      <a:close/>
                    </a:path>
                  </a:pathLst>
                </a:custGeom>
                <a:solidFill>
                  <a:srgbClr val="946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260" name="Freeform 337"/>
                <p:cNvSpPr>
                  <a:spLocks/>
                </p:cNvSpPr>
                <p:nvPr/>
              </p:nvSpPr>
              <p:spPr bwMode="auto">
                <a:xfrm>
                  <a:off x="4201" y="2573"/>
                  <a:ext cx="72" cy="80"/>
                </a:xfrm>
                <a:custGeom>
                  <a:avLst/>
                  <a:gdLst>
                    <a:gd name="T0" fmla="*/ 4 w 72"/>
                    <a:gd name="T1" fmla="*/ 80 h 80"/>
                    <a:gd name="T2" fmla="*/ 0 w 72"/>
                    <a:gd name="T3" fmla="*/ 79 h 80"/>
                    <a:gd name="T4" fmla="*/ 69 w 72"/>
                    <a:gd name="T5" fmla="*/ 0 h 80"/>
                    <a:gd name="T6" fmla="*/ 72 w 72"/>
                    <a:gd name="T7" fmla="*/ 2 h 80"/>
                    <a:gd name="T8" fmla="*/ 4 w 72"/>
                    <a:gd name="T9" fmla="*/ 8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 h="80">
                      <a:moveTo>
                        <a:pt x="4" y="80"/>
                      </a:moveTo>
                      <a:lnTo>
                        <a:pt x="0" y="79"/>
                      </a:lnTo>
                      <a:lnTo>
                        <a:pt x="69" y="0"/>
                      </a:lnTo>
                      <a:lnTo>
                        <a:pt x="72" y="2"/>
                      </a:lnTo>
                      <a:lnTo>
                        <a:pt x="4" y="80"/>
                      </a:lnTo>
                      <a:close/>
                    </a:path>
                  </a:pathLst>
                </a:custGeom>
                <a:solidFill>
                  <a:srgbClr val="936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261" name="Freeform 338"/>
                <p:cNvSpPr>
                  <a:spLocks/>
                </p:cNvSpPr>
                <p:nvPr/>
              </p:nvSpPr>
              <p:spPr bwMode="auto">
                <a:xfrm>
                  <a:off x="4198" y="2572"/>
                  <a:ext cx="72" cy="80"/>
                </a:xfrm>
                <a:custGeom>
                  <a:avLst/>
                  <a:gdLst>
                    <a:gd name="T0" fmla="*/ 3 w 72"/>
                    <a:gd name="T1" fmla="*/ 80 h 80"/>
                    <a:gd name="T2" fmla="*/ 0 w 72"/>
                    <a:gd name="T3" fmla="*/ 79 h 80"/>
                    <a:gd name="T4" fmla="*/ 68 w 72"/>
                    <a:gd name="T5" fmla="*/ 0 h 80"/>
                    <a:gd name="T6" fmla="*/ 72 w 72"/>
                    <a:gd name="T7" fmla="*/ 1 h 80"/>
                    <a:gd name="T8" fmla="*/ 3 w 72"/>
                    <a:gd name="T9" fmla="*/ 8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 h="80">
                      <a:moveTo>
                        <a:pt x="3" y="80"/>
                      </a:moveTo>
                      <a:lnTo>
                        <a:pt x="0" y="79"/>
                      </a:lnTo>
                      <a:lnTo>
                        <a:pt x="68" y="0"/>
                      </a:lnTo>
                      <a:lnTo>
                        <a:pt x="72" y="1"/>
                      </a:lnTo>
                      <a:lnTo>
                        <a:pt x="3" y="80"/>
                      </a:lnTo>
                      <a:close/>
                    </a:path>
                  </a:pathLst>
                </a:custGeom>
                <a:solidFill>
                  <a:srgbClr val="92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262" name="Freeform 339"/>
                <p:cNvSpPr>
                  <a:spLocks/>
                </p:cNvSpPr>
                <p:nvPr/>
              </p:nvSpPr>
              <p:spPr bwMode="auto">
                <a:xfrm>
                  <a:off x="4181" y="2567"/>
                  <a:ext cx="85" cy="84"/>
                </a:xfrm>
                <a:custGeom>
                  <a:avLst/>
                  <a:gdLst>
                    <a:gd name="T0" fmla="*/ 17 w 85"/>
                    <a:gd name="T1" fmla="*/ 84 h 84"/>
                    <a:gd name="T2" fmla="*/ 0 w 85"/>
                    <a:gd name="T3" fmla="*/ 78 h 84"/>
                    <a:gd name="T4" fmla="*/ 68 w 85"/>
                    <a:gd name="T5" fmla="*/ 0 h 84"/>
                    <a:gd name="T6" fmla="*/ 85 w 85"/>
                    <a:gd name="T7" fmla="*/ 5 h 84"/>
                    <a:gd name="T8" fmla="*/ 17 w 85"/>
                    <a:gd name="T9" fmla="*/ 84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5" h="84">
                      <a:moveTo>
                        <a:pt x="17" y="84"/>
                      </a:moveTo>
                      <a:lnTo>
                        <a:pt x="0" y="78"/>
                      </a:lnTo>
                      <a:lnTo>
                        <a:pt x="68" y="0"/>
                      </a:lnTo>
                      <a:lnTo>
                        <a:pt x="85" y="5"/>
                      </a:lnTo>
                      <a:lnTo>
                        <a:pt x="17" y="84"/>
                      </a:lnTo>
                      <a:close/>
                    </a:path>
                  </a:pathLst>
                </a:custGeom>
                <a:solidFill>
                  <a:srgbClr val="91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263" name="Line 340"/>
                <p:cNvSpPr>
                  <a:spLocks noChangeShapeType="1"/>
                </p:cNvSpPr>
                <p:nvPr/>
              </p:nvSpPr>
              <p:spPr bwMode="auto">
                <a:xfrm flipV="1">
                  <a:off x="4198" y="2572"/>
                  <a:ext cx="68" cy="79"/>
                </a:xfrm>
                <a:prstGeom prst="line">
                  <a:avLst/>
                </a:prstGeom>
                <a:noFill/>
                <a:ln w="1588">
                  <a:solidFill>
                    <a:srgbClr val="916D00"/>
                  </a:solidFill>
                  <a:miter lim="800000"/>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264" name="Freeform 341"/>
                <p:cNvSpPr>
                  <a:spLocks/>
                </p:cNvSpPr>
                <p:nvPr/>
              </p:nvSpPr>
              <p:spPr bwMode="auto">
                <a:xfrm>
                  <a:off x="4195" y="2571"/>
                  <a:ext cx="71" cy="80"/>
                </a:xfrm>
                <a:custGeom>
                  <a:avLst/>
                  <a:gdLst>
                    <a:gd name="T0" fmla="*/ 3 w 71"/>
                    <a:gd name="T1" fmla="*/ 80 h 80"/>
                    <a:gd name="T2" fmla="*/ 0 w 71"/>
                    <a:gd name="T3" fmla="*/ 78 h 80"/>
                    <a:gd name="T4" fmla="*/ 68 w 71"/>
                    <a:gd name="T5" fmla="*/ 0 h 80"/>
                    <a:gd name="T6" fmla="*/ 71 w 71"/>
                    <a:gd name="T7" fmla="*/ 1 h 80"/>
                    <a:gd name="T8" fmla="*/ 3 w 71"/>
                    <a:gd name="T9" fmla="*/ 8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 h="80">
                      <a:moveTo>
                        <a:pt x="3" y="80"/>
                      </a:moveTo>
                      <a:lnTo>
                        <a:pt x="0" y="78"/>
                      </a:lnTo>
                      <a:lnTo>
                        <a:pt x="68" y="0"/>
                      </a:lnTo>
                      <a:lnTo>
                        <a:pt x="71" y="1"/>
                      </a:lnTo>
                      <a:lnTo>
                        <a:pt x="3" y="80"/>
                      </a:lnTo>
                      <a:close/>
                    </a:path>
                  </a:pathLst>
                </a:custGeom>
                <a:solidFill>
                  <a:srgbClr val="91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265" name="Freeform 342"/>
                <p:cNvSpPr>
                  <a:spLocks/>
                </p:cNvSpPr>
                <p:nvPr/>
              </p:nvSpPr>
              <p:spPr bwMode="auto">
                <a:xfrm>
                  <a:off x="4191" y="2570"/>
                  <a:ext cx="72" cy="79"/>
                </a:xfrm>
                <a:custGeom>
                  <a:avLst/>
                  <a:gdLst>
                    <a:gd name="T0" fmla="*/ 4 w 72"/>
                    <a:gd name="T1" fmla="*/ 79 h 79"/>
                    <a:gd name="T2" fmla="*/ 0 w 72"/>
                    <a:gd name="T3" fmla="*/ 78 h 79"/>
                    <a:gd name="T4" fmla="*/ 69 w 72"/>
                    <a:gd name="T5" fmla="*/ 0 h 79"/>
                    <a:gd name="T6" fmla="*/ 72 w 72"/>
                    <a:gd name="T7" fmla="*/ 1 h 79"/>
                    <a:gd name="T8" fmla="*/ 4 w 72"/>
                    <a:gd name="T9" fmla="*/ 79 h 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 h="79">
                      <a:moveTo>
                        <a:pt x="4" y="79"/>
                      </a:moveTo>
                      <a:lnTo>
                        <a:pt x="0" y="78"/>
                      </a:lnTo>
                      <a:lnTo>
                        <a:pt x="69" y="0"/>
                      </a:lnTo>
                      <a:lnTo>
                        <a:pt x="72" y="1"/>
                      </a:lnTo>
                      <a:lnTo>
                        <a:pt x="4" y="79"/>
                      </a:lnTo>
                      <a:close/>
                    </a:path>
                  </a:pathLst>
                </a:custGeom>
                <a:solidFill>
                  <a:srgbClr val="906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266" name="Freeform 343"/>
                <p:cNvSpPr>
                  <a:spLocks/>
                </p:cNvSpPr>
                <p:nvPr/>
              </p:nvSpPr>
              <p:spPr bwMode="auto">
                <a:xfrm>
                  <a:off x="4188" y="2569"/>
                  <a:ext cx="72" cy="79"/>
                </a:xfrm>
                <a:custGeom>
                  <a:avLst/>
                  <a:gdLst>
                    <a:gd name="T0" fmla="*/ 3 w 72"/>
                    <a:gd name="T1" fmla="*/ 79 h 79"/>
                    <a:gd name="T2" fmla="*/ 0 w 72"/>
                    <a:gd name="T3" fmla="*/ 78 h 79"/>
                    <a:gd name="T4" fmla="*/ 68 w 72"/>
                    <a:gd name="T5" fmla="*/ 0 h 79"/>
                    <a:gd name="T6" fmla="*/ 72 w 72"/>
                    <a:gd name="T7" fmla="*/ 1 h 79"/>
                    <a:gd name="T8" fmla="*/ 3 w 72"/>
                    <a:gd name="T9" fmla="*/ 79 h 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 h="79">
                      <a:moveTo>
                        <a:pt x="3" y="79"/>
                      </a:moveTo>
                      <a:lnTo>
                        <a:pt x="0" y="78"/>
                      </a:lnTo>
                      <a:lnTo>
                        <a:pt x="68" y="0"/>
                      </a:lnTo>
                      <a:lnTo>
                        <a:pt x="72" y="1"/>
                      </a:lnTo>
                      <a:lnTo>
                        <a:pt x="3" y="79"/>
                      </a:lnTo>
                      <a:close/>
                    </a:path>
                  </a:pathLst>
                </a:custGeom>
                <a:solidFill>
                  <a:srgbClr val="8F6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267" name="Freeform 344"/>
                <p:cNvSpPr>
                  <a:spLocks/>
                </p:cNvSpPr>
                <p:nvPr/>
              </p:nvSpPr>
              <p:spPr bwMode="auto">
                <a:xfrm>
                  <a:off x="4185" y="2568"/>
                  <a:ext cx="71" cy="79"/>
                </a:xfrm>
                <a:custGeom>
                  <a:avLst/>
                  <a:gdLst>
                    <a:gd name="T0" fmla="*/ 3 w 71"/>
                    <a:gd name="T1" fmla="*/ 79 h 79"/>
                    <a:gd name="T2" fmla="*/ 0 w 71"/>
                    <a:gd name="T3" fmla="*/ 78 h 79"/>
                    <a:gd name="T4" fmla="*/ 68 w 71"/>
                    <a:gd name="T5" fmla="*/ 0 h 79"/>
                    <a:gd name="T6" fmla="*/ 71 w 71"/>
                    <a:gd name="T7" fmla="*/ 1 h 79"/>
                    <a:gd name="T8" fmla="*/ 3 w 71"/>
                    <a:gd name="T9" fmla="*/ 79 h 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 h="79">
                      <a:moveTo>
                        <a:pt x="3" y="79"/>
                      </a:moveTo>
                      <a:lnTo>
                        <a:pt x="0" y="78"/>
                      </a:lnTo>
                      <a:lnTo>
                        <a:pt x="68" y="0"/>
                      </a:lnTo>
                      <a:lnTo>
                        <a:pt x="71" y="1"/>
                      </a:lnTo>
                      <a:lnTo>
                        <a:pt x="3" y="79"/>
                      </a:lnTo>
                      <a:close/>
                    </a:path>
                  </a:pathLst>
                </a:custGeom>
                <a:solidFill>
                  <a:srgbClr val="8E6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268" name="Freeform 345"/>
                <p:cNvSpPr>
                  <a:spLocks/>
                </p:cNvSpPr>
                <p:nvPr/>
              </p:nvSpPr>
              <p:spPr bwMode="auto">
                <a:xfrm>
                  <a:off x="4181" y="2567"/>
                  <a:ext cx="72" cy="79"/>
                </a:xfrm>
                <a:custGeom>
                  <a:avLst/>
                  <a:gdLst>
                    <a:gd name="T0" fmla="*/ 4 w 72"/>
                    <a:gd name="T1" fmla="*/ 79 h 79"/>
                    <a:gd name="T2" fmla="*/ 0 w 72"/>
                    <a:gd name="T3" fmla="*/ 78 h 79"/>
                    <a:gd name="T4" fmla="*/ 68 w 72"/>
                    <a:gd name="T5" fmla="*/ 0 h 79"/>
                    <a:gd name="T6" fmla="*/ 72 w 72"/>
                    <a:gd name="T7" fmla="*/ 1 h 79"/>
                    <a:gd name="T8" fmla="*/ 4 w 72"/>
                    <a:gd name="T9" fmla="*/ 79 h 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 h="79">
                      <a:moveTo>
                        <a:pt x="4" y="79"/>
                      </a:moveTo>
                      <a:lnTo>
                        <a:pt x="0" y="78"/>
                      </a:lnTo>
                      <a:lnTo>
                        <a:pt x="68" y="0"/>
                      </a:lnTo>
                      <a:lnTo>
                        <a:pt x="72" y="1"/>
                      </a:lnTo>
                      <a:lnTo>
                        <a:pt x="4" y="79"/>
                      </a:lnTo>
                      <a:close/>
                    </a:path>
                  </a:pathLst>
                </a:custGeom>
                <a:solidFill>
                  <a:srgbClr val="8D6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269" name="Freeform 346"/>
                <p:cNvSpPr>
                  <a:spLocks/>
                </p:cNvSpPr>
                <p:nvPr/>
              </p:nvSpPr>
              <p:spPr bwMode="auto">
                <a:xfrm>
                  <a:off x="4164" y="2563"/>
                  <a:ext cx="85" cy="82"/>
                </a:xfrm>
                <a:custGeom>
                  <a:avLst/>
                  <a:gdLst>
                    <a:gd name="T0" fmla="*/ 17 w 85"/>
                    <a:gd name="T1" fmla="*/ 82 h 82"/>
                    <a:gd name="T2" fmla="*/ 0 w 85"/>
                    <a:gd name="T3" fmla="*/ 78 h 82"/>
                    <a:gd name="T4" fmla="*/ 68 w 85"/>
                    <a:gd name="T5" fmla="*/ 0 h 82"/>
                    <a:gd name="T6" fmla="*/ 85 w 85"/>
                    <a:gd name="T7" fmla="*/ 4 h 82"/>
                    <a:gd name="T8" fmla="*/ 17 w 85"/>
                    <a:gd name="T9" fmla="*/ 82 h 8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5" h="82">
                      <a:moveTo>
                        <a:pt x="17" y="82"/>
                      </a:moveTo>
                      <a:lnTo>
                        <a:pt x="0" y="78"/>
                      </a:lnTo>
                      <a:lnTo>
                        <a:pt x="68" y="0"/>
                      </a:lnTo>
                      <a:lnTo>
                        <a:pt x="85" y="4"/>
                      </a:lnTo>
                      <a:lnTo>
                        <a:pt x="17" y="82"/>
                      </a:lnTo>
                      <a:close/>
                    </a:path>
                  </a:pathLst>
                </a:custGeom>
                <a:solidFill>
                  <a:srgbClr val="8C6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270" name="Line 347"/>
                <p:cNvSpPr>
                  <a:spLocks noChangeShapeType="1"/>
                </p:cNvSpPr>
                <p:nvPr/>
              </p:nvSpPr>
              <p:spPr bwMode="auto">
                <a:xfrm flipV="1">
                  <a:off x="4181" y="2567"/>
                  <a:ext cx="68" cy="78"/>
                </a:xfrm>
                <a:prstGeom prst="line">
                  <a:avLst/>
                </a:prstGeom>
                <a:noFill/>
                <a:ln w="1588">
                  <a:solidFill>
                    <a:srgbClr val="8C6900"/>
                  </a:solidFill>
                  <a:miter lim="800000"/>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271" name="Freeform 348"/>
                <p:cNvSpPr>
                  <a:spLocks/>
                </p:cNvSpPr>
                <p:nvPr/>
              </p:nvSpPr>
              <p:spPr bwMode="auto">
                <a:xfrm>
                  <a:off x="4178" y="2566"/>
                  <a:ext cx="71" cy="79"/>
                </a:xfrm>
                <a:custGeom>
                  <a:avLst/>
                  <a:gdLst>
                    <a:gd name="T0" fmla="*/ 3 w 71"/>
                    <a:gd name="T1" fmla="*/ 79 h 79"/>
                    <a:gd name="T2" fmla="*/ 0 w 71"/>
                    <a:gd name="T3" fmla="*/ 78 h 79"/>
                    <a:gd name="T4" fmla="*/ 68 w 71"/>
                    <a:gd name="T5" fmla="*/ 0 h 79"/>
                    <a:gd name="T6" fmla="*/ 71 w 71"/>
                    <a:gd name="T7" fmla="*/ 1 h 79"/>
                    <a:gd name="T8" fmla="*/ 3 w 71"/>
                    <a:gd name="T9" fmla="*/ 79 h 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 h="79">
                      <a:moveTo>
                        <a:pt x="3" y="79"/>
                      </a:moveTo>
                      <a:lnTo>
                        <a:pt x="0" y="78"/>
                      </a:lnTo>
                      <a:lnTo>
                        <a:pt x="68" y="0"/>
                      </a:lnTo>
                      <a:lnTo>
                        <a:pt x="71" y="1"/>
                      </a:lnTo>
                      <a:lnTo>
                        <a:pt x="3" y="79"/>
                      </a:lnTo>
                      <a:close/>
                    </a:path>
                  </a:pathLst>
                </a:custGeom>
                <a:solidFill>
                  <a:srgbClr val="8C6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272" name="Freeform 349"/>
                <p:cNvSpPr>
                  <a:spLocks/>
                </p:cNvSpPr>
                <p:nvPr/>
              </p:nvSpPr>
              <p:spPr bwMode="auto">
                <a:xfrm>
                  <a:off x="4175" y="2565"/>
                  <a:ext cx="71" cy="79"/>
                </a:xfrm>
                <a:custGeom>
                  <a:avLst/>
                  <a:gdLst>
                    <a:gd name="T0" fmla="*/ 3 w 71"/>
                    <a:gd name="T1" fmla="*/ 79 h 79"/>
                    <a:gd name="T2" fmla="*/ 0 w 71"/>
                    <a:gd name="T3" fmla="*/ 79 h 79"/>
                    <a:gd name="T4" fmla="*/ 69 w 71"/>
                    <a:gd name="T5" fmla="*/ 0 h 79"/>
                    <a:gd name="T6" fmla="*/ 71 w 71"/>
                    <a:gd name="T7" fmla="*/ 1 h 79"/>
                    <a:gd name="T8" fmla="*/ 3 w 71"/>
                    <a:gd name="T9" fmla="*/ 79 h 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 h="79">
                      <a:moveTo>
                        <a:pt x="3" y="79"/>
                      </a:moveTo>
                      <a:lnTo>
                        <a:pt x="0" y="79"/>
                      </a:lnTo>
                      <a:lnTo>
                        <a:pt x="69" y="0"/>
                      </a:lnTo>
                      <a:lnTo>
                        <a:pt x="71" y="1"/>
                      </a:lnTo>
                      <a:lnTo>
                        <a:pt x="3" y="79"/>
                      </a:lnTo>
                      <a:close/>
                    </a:path>
                  </a:pathLst>
                </a:custGeom>
                <a:solidFill>
                  <a:srgbClr val="8B6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273" name="Freeform 350"/>
                <p:cNvSpPr>
                  <a:spLocks/>
                </p:cNvSpPr>
                <p:nvPr/>
              </p:nvSpPr>
              <p:spPr bwMode="auto">
                <a:xfrm>
                  <a:off x="4172" y="2565"/>
                  <a:ext cx="72" cy="79"/>
                </a:xfrm>
                <a:custGeom>
                  <a:avLst/>
                  <a:gdLst>
                    <a:gd name="T0" fmla="*/ 3 w 72"/>
                    <a:gd name="T1" fmla="*/ 79 h 79"/>
                    <a:gd name="T2" fmla="*/ 0 w 72"/>
                    <a:gd name="T3" fmla="*/ 78 h 79"/>
                    <a:gd name="T4" fmla="*/ 69 w 72"/>
                    <a:gd name="T5" fmla="*/ 0 h 79"/>
                    <a:gd name="T6" fmla="*/ 72 w 72"/>
                    <a:gd name="T7" fmla="*/ 0 h 79"/>
                    <a:gd name="T8" fmla="*/ 3 w 72"/>
                    <a:gd name="T9" fmla="*/ 79 h 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 h="79">
                      <a:moveTo>
                        <a:pt x="3" y="79"/>
                      </a:moveTo>
                      <a:lnTo>
                        <a:pt x="0" y="78"/>
                      </a:lnTo>
                      <a:lnTo>
                        <a:pt x="69" y="0"/>
                      </a:lnTo>
                      <a:lnTo>
                        <a:pt x="72" y="0"/>
                      </a:lnTo>
                      <a:lnTo>
                        <a:pt x="3" y="79"/>
                      </a:lnTo>
                      <a:close/>
                    </a:path>
                  </a:pathLst>
                </a:custGeom>
                <a:solidFill>
                  <a:srgbClr val="8A6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274" name="Freeform 351"/>
                <p:cNvSpPr>
                  <a:spLocks/>
                </p:cNvSpPr>
                <p:nvPr/>
              </p:nvSpPr>
              <p:spPr bwMode="auto">
                <a:xfrm>
                  <a:off x="4169" y="2564"/>
                  <a:ext cx="72" cy="79"/>
                </a:xfrm>
                <a:custGeom>
                  <a:avLst/>
                  <a:gdLst>
                    <a:gd name="T0" fmla="*/ 3 w 72"/>
                    <a:gd name="T1" fmla="*/ 79 h 79"/>
                    <a:gd name="T2" fmla="*/ 0 w 72"/>
                    <a:gd name="T3" fmla="*/ 78 h 79"/>
                    <a:gd name="T4" fmla="*/ 69 w 72"/>
                    <a:gd name="T5" fmla="*/ 0 h 79"/>
                    <a:gd name="T6" fmla="*/ 72 w 72"/>
                    <a:gd name="T7" fmla="*/ 1 h 79"/>
                    <a:gd name="T8" fmla="*/ 3 w 72"/>
                    <a:gd name="T9" fmla="*/ 79 h 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 h="79">
                      <a:moveTo>
                        <a:pt x="3" y="79"/>
                      </a:moveTo>
                      <a:lnTo>
                        <a:pt x="0" y="78"/>
                      </a:lnTo>
                      <a:lnTo>
                        <a:pt x="69" y="0"/>
                      </a:lnTo>
                      <a:lnTo>
                        <a:pt x="72" y="1"/>
                      </a:lnTo>
                      <a:lnTo>
                        <a:pt x="3" y="79"/>
                      </a:lnTo>
                      <a:close/>
                    </a:path>
                  </a:pathLst>
                </a:custGeom>
                <a:solidFill>
                  <a:srgbClr val="89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275" name="Freeform 352"/>
                <p:cNvSpPr>
                  <a:spLocks/>
                </p:cNvSpPr>
                <p:nvPr/>
              </p:nvSpPr>
              <p:spPr bwMode="auto">
                <a:xfrm>
                  <a:off x="4167" y="2563"/>
                  <a:ext cx="71" cy="79"/>
                </a:xfrm>
                <a:custGeom>
                  <a:avLst/>
                  <a:gdLst>
                    <a:gd name="T0" fmla="*/ 2 w 71"/>
                    <a:gd name="T1" fmla="*/ 79 h 79"/>
                    <a:gd name="T2" fmla="*/ 0 w 71"/>
                    <a:gd name="T3" fmla="*/ 79 h 79"/>
                    <a:gd name="T4" fmla="*/ 68 w 71"/>
                    <a:gd name="T5" fmla="*/ 0 h 79"/>
                    <a:gd name="T6" fmla="*/ 71 w 71"/>
                    <a:gd name="T7" fmla="*/ 1 h 79"/>
                    <a:gd name="T8" fmla="*/ 2 w 71"/>
                    <a:gd name="T9" fmla="*/ 79 h 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 h="79">
                      <a:moveTo>
                        <a:pt x="2" y="79"/>
                      </a:moveTo>
                      <a:lnTo>
                        <a:pt x="0" y="79"/>
                      </a:lnTo>
                      <a:lnTo>
                        <a:pt x="68" y="0"/>
                      </a:lnTo>
                      <a:lnTo>
                        <a:pt x="71" y="1"/>
                      </a:lnTo>
                      <a:lnTo>
                        <a:pt x="2" y="79"/>
                      </a:lnTo>
                      <a:close/>
                    </a:path>
                  </a:pathLst>
                </a:custGeom>
                <a:solidFill>
                  <a:srgbClr val="886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276" name="Freeform 353"/>
                <p:cNvSpPr>
                  <a:spLocks/>
                </p:cNvSpPr>
                <p:nvPr/>
              </p:nvSpPr>
              <p:spPr bwMode="auto">
                <a:xfrm>
                  <a:off x="4164" y="2563"/>
                  <a:ext cx="71" cy="79"/>
                </a:xfrm>
                <a:custGeom>
                  <a:avLst/>
                  <a:gdLst>
                    <a:gd name="T0" fmla="*/ 3 w 71"/>
                    <a:gd name="T1" fmla="*/ 79 h 79"/>
                    <a:gd name="T2" fmla="*/ 0 w 71"/>
                    <a:gd name="T3" fmla="*/ 78 h 79"/>
                    <a:gd name="T4" fmla="*/ 68 w 71"/>
                    <a:gd name="T5" fmla="*/ 0 h 79"/>
                    <a:gd name="T6" fmla="*/ 71 w 71"/>
                    <a:gd name="T7" fmla="*/ 0 h 79"/>
                    <a:gd name="T8" fmla="*/ 3 w 71"/>
                    <a:gd name="T9" fmla="*/ 79 h 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 h="79">
                      <a:moveTo>
                        <a:pt x="3" y="79"/>
                      </a:moveTo>
                      <a:lnTo>
                        <a:pt x="0" y="78"/>
                      </a:lnTo>
                      <a:lnTo>
                        <a:pt x="68" y="0"/>
                      </a:lnTo>
                      <a:lnTo>
                        <a:pt x="71" y="0"/>
                      </a:lnTo>
                      <a:lnTo>
                        <a:pt x="3" y="79"/>
                      </a:lnTo>
                      <a:close/>
                    </a:path>
                  </a:pathLst>
                </a:custGeom>
                <a:solidFill>
                  <a:srgbClr val="876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277" name="Freeform 354"/>
                <p:cNvSpPr>
                  <a:spLocks/>
                </p:cNvSpPr>
                <p:nvPr/>
              </p:nvSpPr>
              <p:spPr bwMode="auto">
                <a:xfrm>
                  <a:off x="4145" y="2560"/>
                  <a:ext cx="87" cy="81"/>
                </a:xfrm>
                <a:custGeom>
                  <a:avLst/>
                  <a:gdLst>
                    <a:gd name="T0" fmla="*/ 19 w 87"/>
                    <a:gd name="T1" fmla="*/ 81 h 81"/>
                    <a:gd name="T2" fmla="*/ 0 w 87"/>
                    <a:gd name="T3" fmla="*/ 79 h 81"/>
                    <a:gd name="T4" fmla="*/ 68 w 87"/>
                    <a:gd name="T5" fmla="*/ 0 h 81"/>
                    <a:gd name="T6" fmla="*/ 87 w 87"/>
                    <a:gd name="T7" fmla="*/ 3 h 81"/>
                    <a:gd name="T8" fmla="*/ 19 w 87"/>
                    <a:gd name="T9" fmla="*/ 81 h 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81">
                      <a:moveTo>
                        <a:pt x="19" y="81"/>
                      </a:moveTo>
                      <a:lnTo>
                        <a:pt x="0" y="79"/>
                      </a:lnTo>
                      <a:lnTo>
                        <a:pt x="68" y="0"/>
                      </a:lnTo>
                      <a:lnTo>
                        <a:pt x="87" y="3"/>
                      </a:lnTo>
                      <a:lnTo>
                        <a:pt x="19" y="81"/>
                      </a:lnTo>
                      <a:close/>
                    </a:path>
                  </a:pathLst>
                </a:custGeom>
                <a:solidFill>
                  <a:srgbClr val="866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278" name="Line 355"/>
                <p:cNvSpPr>
                  <a:spLocks noChangeShapeType="1"/>
                </p:cNvSpPr>
                <p:nvPr/>
              </p:nvSpPr>
              <p:spPr bwMode="auto">
                <a:xfrm flipV="1">
                  <a:off x="4164" y="2563"/>
                  <a:ext cx="68" cy="78"/>
                </a:xfrm>
                <a:prstGeom prst="line">
                  <a:avLst/>
                </a:prstGeom>
                <a:noFill/>
                <a:ln w="1588">
                  <a:solidFill>
                    <a:srgbClr val="866400"/>
                  </a:solidFill>
                  <a:miter lim="800000"/>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279" name="Freeform 356"/>
                <p:cNvSpPr>
                  <a:spLocks/>
                </p:cNvSpPr>
                <p:nvPr/>
              </p:nvSpPr>
              <p:spPr bwMode="auto">
                <a:xfrm>
                  <a:off x="4161" y="2562"/>
                  <a:ext cx="71" cy="79"/>
                </a:xfrm>
                <a:custGeom>
                  <a:avLst/>
                  <a:gdLst>
                    <a:gd name="T0" fmla="*/ 3 w 71"/>
                    <a:gd name="T1" fmla="*/ 79 h 79"/>
                    <a:gd name="T2" fmla="*/ 0 w 71"/>
                    <a:gd name="T3" fmla="*/ 79 h 79"/>
                    <a:gd name="T4" fmla="*/ 68 w 71"/>
                    <a:gd name="T5" fmla="*/ 0 h 79"/>
                    <a:gd name="T6" fmla="*/ 71 w 71"/>
                    <a:gd name="T7" fmla="*/ 1 h 79"/>
                    <a:gd name="T8" fmla="*/ 3 w 71"/>
                    <a:gd name="T9" fmla="*/ 79 h 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 h="79">
                      <a:moveTo>
                        <a:pt x="3" y="79"/>
                      </a:moveTo>
                      <a:lnTo>
                        <a:pt x="0" y="79"/>
                      </a:lnTo>
                      <a:lnTo>
                        <a:pt x="68" y="0"/>
                      </a:lnTo>
                      <a:lnTo>
                        <a:pt x="71" y="1"/>
                      </a:lnTo>
                      <a:lnTo>
                        <a:pt x="3" y="79"/>
                      </a:lnTo>
                      <a:close/>
                    </a:path>
                  </a:pathLst>
                </a:custGeom>
                <a:solidFill>
                  <a:srgbClr val="866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280" name="Freeform 357"/>
                <p:cNvSpPr>
                  <a:spLocks/>
                </p:cNvSpPr>
                <p:nvPr/>
              </p:nvSpPr>
              <p:spPr bwMode="auto">
                <a:xfrm>
                  <a:off x="4157" y="2562"/>
                  <a:ext cx="72" cy="79"/>
                </a:xfrm>
                <a:custGeom>
                  <a:avLst/>
                  <a:gdLst>
                    <a:gd name="T0" fmla="*/ 4 w 72"/>
                    <a:gd name="T1" fmla="*/ 79 h 79"/>
                    <a:gd name="T2" fmla="*/ 0 w 72"/>
                    <a:gd name="T3" fmla="*/ 78 h 79"/>
                    <a:gd name="T4" fmla="*/ 69 w 72"/>
                    <a:gd name="T5" fmla="*/ 0 h 79"/>
                    <a:gd name="T6" fmla="*/ 72 w 72"/>
                    <a:gd name="T7" fmla="*/ 0 h 79"/>
                    <a:gd name="T8" fmla="*/ 4 w 72"/>
                    <a:gd name="T9" fmla="*/ 79 h 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 h="79">
                      <a:moveTo>
                        <a:pt x="4" y="79"/>
                      </a:moveTo>
                      <a:lnTo>
                        <a:pt x="0" y="78"/>
                      </a:lnTo>
                      <a:lnTo>
                        <a:pt x="69" y="0"/>
                      </a:lnTo>
                      <a:lnTo>
                        <a:pt x="72" y="0"/>
                      </a:lnTo>
                      <a:lnTo>
                        <a:pt x="4" y="79"/>
                      </a:lnTo>
                      <a:close/>
                    </a:path>
                  </a:pathLst>
                </a:custGeom>
                <a:solidFill>
                  <a:srgbClr val="856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281" name="Freeform 358"/>
                <p:cNvSpPr>
                  <a:spLocks/>
                </p:cNvSpPr>
                <p:nvPr/>
              </p:nvSpPr>
              <p:spPr bwMode="auto">
                <a:xfrm>
                  <a:off x="4154" y="2561"/>
                  <a:ext cx="72" cy="79"/>
                </a:xfrm>
                <a:custGeom>
                  <a:avLst/>
                  <a:gdLst>
                    <a:gd name="T0" fmla="*/ 3 w 72"/>
                    <a:gd name="T1" fmla="*/ 79 h 79"/>
                    <a:gd name="T2" fmla="*/ 0 w 72"/>
                    <a:gd name="T3" fmla="*/ 79 h 79"/>
                    <a:gd name="T4" fmla="*/ 69 w 72"/>
                    <a:gd name="T5" fmla="*/ 0 h 79"/>
                    <a:gd name="T6" fmla="*/ 72 w 72"/>
                    <a:gd name="T7" fmla="*/ 1 h 79"/>
                    <a:gd name="T8" fmla="*/ 3 w 72"/>
                    <a:gd name="T9" fmla="*/ 79 h 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 h="79">
                      <a:moveTo>
                        <a:pt x="3" y="79"/>
                      </a:moveTo>
                      <a:lnTo>
                        <a:pt x="0" y="79"/>
                      </a:lnTo>
                      <a:lnTo>
                        <a:pt x="69" y="0"/>
                      </a:lnTo>
                      <a:lnTo>
                        <a:pt x="72" y="1"/>
                      </a:lnTo>
                      <a:lnTo>
                        <a:pt x="3" y="79"/>
                      </a:lnTo>
                      <a:close/>
                    </a:path>
                  </a:pathLst>
                </a:custGeom>
                <a:solidFill>
                  <a:srgbClr val="846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282" name="Freeform 359"/>
                <p:cNvSpPr>
                  <a:spLocks/>
                </p:cNvSpPr>
                <p:nvPr/>
              </p:nvSpPr>
              <p:spPr bwMode="auto">
                <a:xfrm>
                  <a:off x="4151" y="2561"/>
                  <a:ext cx="72" cy="79"/>
                </a:xfrm>
                <a:custGeom>
                  <a:avLst/>
                  <a:gdLst>
                    <a:gd name="T0" fmla="*/ 3 w 72"/>
                    <a:gd name="T1" fmla="*/ 79 h 79"/>
                    <a:gd name="T2" fmla="*/ 0 w 72"/>
                    <a:gd name="T3" fmla="*/ 79 h 79"/>
                    <a:gd name="T4" fmla="*/ 68 w 72"/>
                    <a:gd name="T5" fmla="*/ 0 h 79"/>
                    <a:gd name="T6" fmla="*/ 72 w 72"/>
                    <a:gd name="T7" fmla="*/ 0 h 79"/>
                    <a:gd name="T8" fmla="*/ 3 w 72"/>
                    <a:gd name="T9" fmla="*/ 79 h 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 h="79">
                      <a:moveTo>
                        <a:pt x="3" y="79"/>
                      </a:moveTo>
                      <a:lnTo>
                        <a:pt x="0" y="79"/>
                      </a:lnTo>
                      <a:lnTo>
                        <a:pt x="68" y="0"/>
                      </a:lnTo>
                      <a:lnTo>
                        <a:pt x="72" y="0"/>
                      </a:lnTo>
                      <a:lnTo>
                        <a:pt x="3" y="79"/>
                      </a:lnTo>
                      <a:close/>
                    </a:path>
                  </a:pathLst>
                </a:custGeom>
                <a:solidFill>
                  <a:srgbClr val="836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283" name="Freeform 360"/>
                <p:cNvSpPr>
                  <a:spLocks/>
                </p:cNvSpPr>
                <p:nvPr/>
              </p:nvSpPr>
              <p:spPr bwMode="auto">
                <a:xfrm>
                  <a:off x="4148" y="2561"/>
                  <a:ext cx="71" cy="79"/>
                </a:xfrm>
                <a:custGeom>
                  <a:avLst/>
                  <a:gdLst>
                    <a:gd name="T0" fmla="*/ 3 w 71"/>
                    <a:gd name="T1" fmla="*/ 79 h 79"/>
                    <a:gd name="T2" fmla="*/ 0 w 71"/>
                    <a:gd name="T3" fmla="*/ 78 h 79"/>
                    <a:gd name="T4" fmla="*/ 68 w 71"/>
                    <a:gd name="T5" fmla="*/ 0 h 79"/>
                    <a:gd name="T6" fmla="*/ 71 w 71"/>
                    <a:gd name="T7" fmla="*/ 0 h 79"/>
                    <a:gd name="T8" fmla="*/ 3 w 71"/>
                    <a:gd name="T9" fmla="*/ 79 h 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 h="79">
                      <a:moveTo>
                        <a:pt x="3" y="79"/>
                      </a:moveTo>
                      <a:lnTo>
                        <a:pt x="0" y="78"/>
                      </a:lnTo>
                      <a:lnTo>
                        <a:pt x="68" y="0"/>
                      </a:lnTo>
                      <a:lnTo>
                        <a:pt x="71" y="0"/>
                      </a:lnTo>
                      <a:lnTo>
                        <a:pt x="3" y="79"/>
                      </a:lnTo>
                      <a:close/>
                    </a:path>
                  </a:pathLst>
                </a:custGeom>
                <a:solidFill>
                  <a:srgbClr val="826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284" name="Freeform 361"/>
                <p:cNvSpPr>
                  <a:spLocks/>
                </p:cNvSpPr>
                <p:nvPr/>
              </p:nvSpPr>
              <p:spPr bwMode="auto">
                <a:xfrm>
                  <a:off x="4145" y="2560"/>
                  <a:ext cx="71" cy="79"/>
                </a:xfrm>
                <a:custGeom>
                  <a:avLst/>
                  <a:gdLst>
                    <a:gd name="T0" fmla="*/ 3 w 71"/>
                    <a:gd name="T1" fmla="*/ 79 h 79"/>
                    <a:gd name="T2" fmla="*/ 0 w 71"/>
                    <a:gd name="T3" fmla="*/ 79 h 79"/>
                    <a:gd name="T4" fmla="*/ 68 w 71"/>
                    <a:gd name="T5" fmla="*/ 0 h 79"/>
                    <a:gd name="T6" fmla="*/ 71 w 71"/>
                    <a:gd name="T7" fmla="*/ 1 h 79"/>
                    <a:gd name="T8" fmla="*/ 3 w 71"/>
                    <a:gd name="T9" fmla="*/ 79 h 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 h="79">
                      <a:moveTo>
                        <a:pt x="3" y="79"/>
                      </a:moveTo>
                      <a:lnTo>
                        <a:pt x="0" y="79"/>
                      </a:lnTo>
                      <a:lnTo>
                        <a:pt x="68" y="0"/>
                      </a:lnTo>
                      <a:lnTo>
                        <a:pt x="71" y="1"/>
                      </a:lnTo>
                      <a:lnTo>
                        <a:pt x="3" y="79"/>
                      </a:lnTo>
                      <a:close/>
                    </a:path>
                  </a:pathLst>
                </a:custGeom>
                <a:solidFill>
                  <a:srgbClr val="816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285" name="Freeform 362"/>
                <p:cNvSpPr>
                  <a:spLocks/>
                </p:cNvSpPr>
                <p:nvPr/>
              </p:nvSpPr>
              <p:spPr bwMode="auto">
                <a:xfrm>
                  <a:off x="4126" y="2560"/>
                  <a:ext cx="87" cy="79"/>
                </a:xfrm>
                <a:custGeom>
                  <a:avLst/>
                  <a:gdLst>
                    <a:gd name="T0" fmla="*/ 19 w 87"/>
                    <a:gd name="T1" fmla="*/ 79 h 79"/>
                    <a:gd name="T2" fmla="*/ 0 w 87"/>
                    <a:gd name="T3" fmla="*/ 78 h 79"/>
                    <a:gd name="T4" fmla="*/ 68 w 87"/>
                    <a:gd name="T5" fmla="*/ 0 h 79"/>
                    <a:gd name="T6" fmla="*/ 87 w 87"/>
                    <a:gd name="T7" fmla="*/ 0 h 79"/>
                    <a:gd name="T8" fmla="*/ 19 w 87"/>
                    <a:gd name="T9" fmla="*/ 79 h 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79">
                      <a:moveTo>
                        <a:pt x="19" y="79"/>
                      </a:moveTo>
                      <a:lnTo>
                        <a:pt x="0" y="78"/>
                      </a:lnTo>
                      <a:lnTo>
                        <a:pt x="68" y="0"/>
                      </a:lnTo>
                      <a:lnTo>
                        <a:pt x="87" y="0"/>
                      </a:lnTo>
                      <a:lnTo>
                        <a:pt x="19" y="79"/>
                      </a:lnTo>
                      <a:close/>
                    </a:path>
                  </a:pathLst>
                </a:custGeom>
                <a:solidFill>
                  <a:srgbClr val="806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286" name="Line 363"/>
                <p:cNvSpPr>
                  <a:spLocks noChangeShapeType="1"/>
                </p:cNvSpPr>
                <p:nvPr/>
              </p:nvSpPr>
              <p:spPr bwMode="auto">
                <a:xfrm flipV="1">
                  <a:off x="4145" y="2560"/>
                  <a:ext cx="68" cy="79"/>
                </a:xfrm>
                <a:prstGeom prst="line">
                  <a:avLst/>
                </a:prstGeom>
                <a:noFill/>
                <a:ln w="1588">
                  <a:solidFill>
                    <a:srgbClr val="806000"/>
                  </a:solidFill>
                  <a:miter lim="800000"/>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287" name="Freeform 364"/>
                <p:cNvSpPr>
                  <a:spLocks/>
                </p:cNvSpPr>
                <p:nvPr/>
              </p:nvSpPr>
              <p:spPr bwMode="auto">
                <a:xfrm>
                  <a:off x="4142" y="2560"/>
                  <a:ext cx="71" cy="79"/>
                </a:xfrm>
                <a:custGeom>
                  <a:avLst/>
                  <a:gdLst>
                    <a:gd name="T0" fmla="*/ 3 w 71"/>
                    <a:gd name="T1" fmla="*/ 79 h 79"/>
                    <a:gd name="T2" fmla="*/ 0 w 71"/>
                    <a:gd name="T3" fmla="*/ 79 h 79"/>
                    <a:gd name="T4" fmla="*/ 69 w 71"/>
                    <a:gd name="T5" fmla="*/ 0 h 79"/>
                    <a:gd name="T6" fmla="*/ 71 w 71"/>
                    <a:gd name="T7" fmla="*/ 0 h 79"/>
                    <a:gd name="T8" fmla="*/ 3 w 71"/>
                    <a:gd name="T9" fmla="*/ 79 h 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 h="79">
                      <a:moveTo>
                        <a:pt x="3" y="79"/>
                      </a:moveTo>
                      <a:lnTo>
                        <a:pt x="0" y="79"/>
                      </a:lnTo>
                      <a:lnTo>
                        <a:pt x="69" y="0"/>
                      </a:lnTo>
                      <a:lnTo>
                        <a:pt x="71" y="0"/>
                      </a:lnTo>
                      <a:lnTo>
                        <a:pt x="3" y="79"/>
                      </a:lnTo>
                      <a:close/>
                    </a:path>
                  </a:pathLst>
                </a:custGeom>
                <a:solidFill>
                  <a:srgbClr val="806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288" name="Freeform 365"/>
                <p:cNvSpPr>
                  <a:spLocks/>
                </p:cNvSpPr>
                <p:nvPr/>
              </p:nvSpPr>
              <p:spPr bwMode="auto">
                <a:xfrm>
                  <a:off x="4140" y="2560"/>
                  <a:ext cx="71" cy="79"/>
                </a:xfrm>
                <a:custGeom>
                  <a:avLst/>
                  <a:gdLst>
                    <a:gd name="T0" fmla="*/ 2 w 71"/>
                    <a:gd name="T1" fmla="*/ 79 h 79"/>
                    <a:gd name="T2" fmla="*/ 0 w 71"/>
                    <a:gd name="T3" fmla="*/ 79 h 79"/>
                    <a:gd name="T4" fmla="*/ 68 w 71"/>
                    <a:gd name="T5" fmla="*/ 0 h 79"/>
                    <a:gd name="T6" fmla="*/ 71 w 71"/>
                    <a:gd name="T7" fmla="*/ 0 h 79"/>
                    <a:gd name="T8" fmla="*/ 2 w 71"/>
                    <a:gd name="T9" fmla="*/ 79 h 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 h="79">
                      <a:moveTo>
                        <a:pt x="2" y="79"/>
                      </a:moveTo>
                      <a:lnTo>
                        <a:pt x="0" y="79"/>
                      </a:lnTo>
                      <a:lnTo>
                        <a:pt x="68" y="0"/>
                      </a:lnTo>
                      <a:lnTo>
                        <a:pt x="71" y="0"/>
                      </a:lnTo>
                      <a:lnTo>
                        <a:pt x="2" y="79"/>
                      </a:lnTo>
                      <a:close/>
                    </a:path>
                  </a:pathLst>
                </a:custGeom>
                <a:solidFill>
                  <a:srgbClr val="7F5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289" name="Freeform 366"/>
                <p:cNvSpPr>
                  <a:spLocks/>
                </p:cNvSpPr>
                <p:nvPr/>
              </p:nvSpPr>
              <p:spPr bwMode="auto">
                <a:xfrm>
                  <a:off x="4137" y="2560"/>
                  <a:ext cx="71" cy="79"/>
                </a:xfrm>
                <a:custGeom>
                  <a:avLst/>
                  <a:gdLst>
                    <a:gd name="T0" fmla="*/ 3 w 71"/>
                    <a:gd name="T1" fmla="*/ 79 h 79"/>
                    <a:gd name="T2" fmla="*/ 0 w 71"/>
                    <a:gd name="T3" fmla="*/ 79 h 79"/>
                    <a:gd name="T4" fmla="*/ 68 w 71"/>
                    <a:gd name="T5" fmla="*/ 0 h 79"/>
                    <a:gd name="T6" fmla="*/ 71 w 71"/>
                    <a:gd name="T7" fmla="*/ 0 h 79"/>
                    <a:gd name="T8" fmla="*/ 3 w 71"/>
                    <a:gd name="T9" fmla="*/ 79 h 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 h="79">
                      <a:moveTo>
                        <a:pt x="3" y="79"/>
                      </a:moveTo>
                      <a:lnTo>
                        <a:pt x="0" y="79"/>
                      </a:lnTo>
                      <a:lnTo>
                        <a:pt x="68" y="0"/>
                      </a:lnTo>
                      <a:lnTo>
                        <a:pt x="71" y="0"/>
                      </a:lnTo>
                      <a:lnTo>
                        <a:pt x="3" y="79"/>
                      </a:lnTo>
                      <a:close/>
                    </a:path>
                  </a:pathLst>
                </a:custGeom>
                <a:solidFill>
                  <a:srgbClr val="7E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290" name="Freeform 367"/>
                <p:cNvSpPr>
                  <a:spLocks/>
                </p:cNvSpPr>
                <p:nvPr/>
              </p:nvSpPr>
              <p:spPr bwMode="auto">
                <a:xfrm>
                  <a:off x="4134" y="2560"/>
                  <a:ext cx="71" cy="79"/>
                </a:xfrm>
                <a:custGeom>
                  <a:avLst/>
                  <a:gdLst>
                    <a:gd name="T0" fmla="*/ 3 w 71"/>
                    <a:gd name="T1" fmla="*/ 79 h 79"/>
                    <a:gd name="T2" fmla="*/ 0 w 71"/>
                    <a:gd name="T3" fmla="*/ 79 h 79"/>
                    <a:gd name="T4" fmla="*/ 69 w 71"/>
                    <a:gd name="T5" fmla="*/ 0 h 79"/>
                    <a:gd name="T6" fmla="*/ 71 w 71"/>
                    <a:gd name="T7" fmla="*/ 0 h 79"/>
                    <a:gd name="T8" fmla="*/ 3 w 71"/>
                    <a:gd name="T9" fmla="*/ 79 h 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 h="79">
                      <a:moveTo>
                        <a:pt x="3" y="79"/>
                      </a:moveTo>
                      <a:lnTo>
                        <a:pt x="0" y="79"/>
                      </a:lnTo>
                      <a:lnTo>
                        <a:pt x="69" y="0"/>
                      </a:lnTo>
                      <a:lnTo>
                        <a:pt x="71" y="0"/>
                      </a:lnTo>
                      <a:lnTo>
                        <a:pt x="3" y="79"/>
                      </a:lnTo>
                      <a:close/>
                    </a:path>
                  </a:pathLst>
                </a:custGeom>
                <a:solidFill>
                  <a:srgbClr val="7D5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291" name="Freeform 368"/>
                <p:cNvSpPr>
                  <a:spLocks/>
                </p:cNvSpPr>
                <p:nvPr/>
              </p:nvSpPr>
              <p:spPr bwMode="auto">
                <a:xfrm>
                  <a:off x="4132" y="2560"/>
                  <a:ext cx="71" cy="79"/>
                </a:xfrm>
                <a:custGeom>
                  <a:avLst/>
                  <a:gdLst>
                    <a:gd name="T0" fmla="*/ 2 w 71"/>
                    <a:gd name="T1" fmla="*/ 79 h 79"/>
                    <a:gd name="T2" fmla="*/ 0 w 71"/>
                    <a:gd name="T3" fmla="*/ 78 h 79"/>
                    <a:gd name="T4" fmla="*/ 68 w 71"/>
                    <a:gd name="T5" fmla="*/ 0 h 79"/>
                    <a:gd name="T6" fmla="*/ 71 w 71"/>
                    <a:gd name="T7" fmla="*/ 0 h 79"/>
                    <a:gd name="T8" fmla="*/ 2 w 71"/>
                    <a:gd name="T9" fmla="*/ 79 h 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 h="79">
                      <a:moveTo>
                        <a:pt x="2" y="79"/>
                      </a:moveTo>
                      <a:lnTo>
                        <a:pt x="0" y="78"/>
                      </a:lnTo>
                      <a:lnTo>
                        <a:pt x="68" y="0"/>
                      </a:lnTo>
                      <a:lnTo>
                        <a:pt x="71" y="0"/>
                      </a:lnTo>
                      <a:lnTo>
                        <a:pt x="2" y="79"/>
                      </a:lnTo>
                      <a:close/>
                    </a:path>
                  </a:pathLst>
                </a:custGeom>
                <a:solidFill>
                  <a:srgbClr val="7C5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292" name="Freeform 369"/>
                <p:cNvSpPr>
                  <a:spLocks/>
                </p:cNvSpPr>
                <p:nvPr/>
              </p:nvSpPr>
              <p:spPr bwMode="auto">
                <a:xfrm>
                  <a:off x="4129" y="2560"/>
                  <a:ext cx="71" cy="78"/>
                </a:xfrm>
                <a:custGeom>
                  <a:avLst/>
                  <a:gdLst>
                    <a:gd name="T0" fmla="*/ 3 w 71"/>
                    <a:gd name="T1" fmla="*/ 78 h 78"/>
                    <a:gd name="T2" fmla="*/ 0 w 71"/>
                    <a:gd name="T3" fmla="*/ 78 h 78"/>
                    <a:gd name="T4" fmla="*/ 68 w 71"/>
                    <a:gd name="T5" fmla="*/ 0 h 78"/>
                    <a:gd name="T6" fmla="*/ 71 w 71"/>
                    <a:gd name="T7" fmla="*/ 0 h 78"/>
                    <a:gd name="T8" fmla="*/ 3 w 71"/>
                    <a:gd name="T9" fmla="*/ 78 h 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 h="78">
                      <a:moveTo>
                        <a:pt x="3" y="78"/>
                      </a:moveTo>
                      <a:lnTo>
                        <a:pt x="0" y="78"/>
                      </a:lnTo>
                      <a:lnTo>
                        <a:pt x="68" y="0"/>
                      </a:lnTo>
                      <a:lnTo>
                        <a:pt x="71" y="0"/>
                      </a:lnTo>
                      <a:lnTo>
                        <a:pt x="3" y="78"/>
                      </a:lnTo>
                      <a:close/>
                    </a:path>
                  </a:pathLst>
                </a:custGeom>
                <a:solidFill>
                  <a:srgbClr val="7B5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293" name="Freeform 370"/>
                <p:cNvSpPr>
                  <a:spLocks/>
                </p:cNvSpPr>
                <p:nvPr/>
              </p:nvSpPr>
              <p:spPr bwMode="auto">
                <a:xfrm>
                  <a:off x="4126" y="2560"/>
                  <a:ext cx="71" cy="78"/>
                </a:xfrm>
                <a:custGeom>
                  <a:avLst/>
                  <a:gdLst>
                    <a:gd name="T0" fmla="*/ 3 w 71"/>
                    <a:gd name="T1" fmla="*/ 78 h 78"/>
                    <a:gd name="T2" fmla="*/ 0 w 71"/>
                    <a:gd name="T3" fmla="*/ 78 h 78"/>
                    <a:gd name="T4" fmla="*/ 68 w 71"/>
                    <a:gd name="T5" fmla="*/ 0 h 78"/>
                    <a:gd name="T6" fmla="*/ 71 w 71"/>
                    <a:gd name="T7" fmla="*/ 0 h 78"/>
                    <a:gd name="T8" fmla="*/ 3 w 71"/>
                    <a:gd name="T9" fmla="*/ 78 h 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 h="78">
                      <a:moveTo>
                        <a:pt x="3" y="78"/>
                      </a:moveTo>
                      <a:lnTo>
                        <a:pt x="0" y="78"/>
                      </a:lnTo>
                      <a:lnTo>
                        <a:pt x="68" y="0"/>
                      </a:lnTo>
                      <a:lnTo>
                        <a:pt x="71" y="0"/>
                      </a:lnTo>
                      <a:lnTo>
                        <a:pt x="3" y="78"/>
                      </a:lnTo>
                      <a:close/>
                    </a:path>
                  </a:pathLst>
                </a:custGeom>
                <a:solidFill>
                  <a:srgbClr val="7A5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294" name="Freeform 371"/>
                <p:cNvSpPr>
                  <a:spLocks/>
                </p:cNvSpPr>
                <p:nvPr/>
              </p:nvSpPr>
              <p:spPr bwMode="auto">
                <a:xfrm>
                  <a:off x="3941" y="2638"/>
                  <a:ext cx="370" cy="357"/>
                </a:xfrm>
                <a:custGeom>
                  <a:avLst/>
                  <a:gdLst>
                    <a:gd name="T0" fmla="*/ 166 w 370"/>
                    <a:gd name="T1" fmla="*/ 2 h 357"/>
                    <a:gd name="T2" fmla="*/ 130 w 370"/>
                    <a:gd name="T3" fmla="*/ 10 h 357"/>
                    <a:gd name="T4" fmla="*/ 97 w 370"/>
                    <a:gd name="T5" fmla="*/ 24 h 357"/>
                    <a:gd name="T6" fmla="*/ 68 w 370"/>
                    <a:gd name="T7" fmla="*/ 44 h 357"/>
                    <a:gd name="T8" fmla="*/ 42 w 370"/>
                    <a:gd name="T9" fmla="*/ 69 h 357"/>
                    <a:gd name="T10" fmla="*/ 23 w 370"/>
                    <a:gd name="T11" fmla="*/ 98 h 357"/>
                    <a:gd name="T12" fmla="*/ 9 w 370"/>
                    <a:gd name="T13" fmla="*/ 130 h 357"/>
                    <a:gd name="T14" fmla="*/ 1 w 370"/>
                    <a:gd name="T15" fmla="*/ 165 h 357"/>
                    <a:gd name="T16" fmla="*/ 1 w 370"/>
                    <a:gd name="T17" fmla="*/ 202 h 357"/>
                    <a:gd name="T18" fmla="*/ 9 w 370"/>
                    <a:gd name="T19" fmla="*/ 236 h 357"/>
                    <a:gd name="T20" fmla="*/ 23 w 370"/>
                    <a:gd name="T21" fmla="*/ 268 h 357"/>
                    <a:gd name="T22" fmla="*/ 42 w 370"/>
                    <a:gd name="T23" fmla="*/ 296 h 357"/>
                    <a:gd name="T24" fmla="*/ 68 w 370"/>
                    <a:gd name="T25" fmla="*/ 319 h 357"/>
                    <a:gd name="T26" fmla="*/ 97 w 370"/>
                    <a:gd name="T27" fmla="*/ 338 h 357"/>
                    <a:gd name="T28" fmla="*/ 130 w 370"/>
                    <a:gd name="T29" fmla="*/ 350 h 357"/>
                    <a:gd name="T30" fmla="*/ 166 w 370"/>
                    <a:gd name="T31" fmla="*/ 356 h 357"/>
                    <a:gd name="T32" fmla="*/ 204 w 370"/>
                    <a:gd name="T33" fmla="*/ 355 h 357"/>
                    <a:gd name="T34" fmla="*/ 240 w 370"/>
                    <a:gd name="T35" fmla="*/ 347 h 357"/>
                    <a:gd name="T36" fmla="*/ 273 w 370"/>
                    <a:gd name="T37" fmla="*/ 333 h 357"/>
                    <a:gd name="T38" fmla="*/ 303 w 370"/>
                    <a:gd name="T39" fmla="*/ 313 h 357"/>
                    <a:gd name="T40" fmla="*/ 328 w 370"/>
                    <a:gd name="T41" fmla="*/ 288 h 357"/>
                    <a:gd name="T42" fmla="*/ 348 w 370"/>
                    <a:gd name="T43" fmla="*/ 259 h 357"/>
                    <a:gd name="T44" fmla="*/ 362 w 370"/>
                    <a:gd name="T45" fmla="*/ 227 h 357"/>
                    <a:gd name="T46" fmla="*/ 369 w 370"/>
                    <a:gd name="T47" fmla="*/ 192 h 357"/>
                    <a:gd name="T48" fmla="*/ 369 w 370"/>
                    <a:gd name="T49" fmla="*/ 156 h 357"/>
                    <a:gd name="T50" fmla="*/ 362 w 370"/>
                    <a:gd name="T51" fmla="*/ 121 h 357"/>
                    <a:gd name="T52" fmla="*/ 348 w 370"/>
                    <a:gd name="T53" fmla="*/ 89 h 357"/>
                    <a:gd name="T54" fmla="*/ 328 w 370"/>
                    <a:gd name="T55" fmla="*/ 62 h 357"/>
                    <a:gd name="T56" fmla="*/ 303 w 370"/>
                    <a:gd name="T57" fmla="*/ 38 h 357"/>
                    <a:gd name="T58" fmla="*/ 273 w 370"/>
                    <a:gd name="T59" fmla="*/ 20 h 357"/>
                    <a:gd name="T60" fmla="*/ 240 w 370"/>
                    <a:gd name="T61" fmla="*/ 7 h 357"/>
                    <a:gd name="T62" fmla="*/ 204 w 370"/>
                    <a:gd name="T63" fmla="*/ 1 h 35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70" h="357">
                      <a:moveTo>
                        <a:pt x="185" y="0"/>
                      </a:moveTo>
                      <a:lnTo>
                        <a:pt x="166" y="2"/>
                      </a:lnTo>
                      <a:lnTo>
                        <a:pt x="148" y="5"/>
                      </a:lnTo>
                      <a:lnTo>
                        <a:pt x="130" y="10"/>
                      </a:lnTo>
                      <a:lnTo>
                        <a:pt x="113" y="16"/>
                      </a:lnTo>
                      <a:lnTo>
                        <a:pt x="97" y="24"/>
                      </a:lnTo>
                      <a:lnTo>
                        <a:pt x="82" y="34"/>
                      </a:lnTo>
                      <a:lnTo>
                        <a:pt x="68" y="44"/>
                      </a:lnTo>
                      <a:lnTo>
                        <a:pt x="54" y="56"/>
                      </a:lnTo>
                      <a:lnTo>
                        <a:pt x="42" y="69"/>
                      </a:lnTo>
                      <a:lnTo>
                        <a:pt x="32" y="83"/>
                      </a:lnTo>
                      <a:lnTo>
                        <a:pt x="23" y="98"/>
                      </a:lnTo>
                      <a:lnTo>
                        <a:pt x="15" y="114"/>
                      </a:lnTo>
                      <a:lnTo>
                        <a:pt x="9" y="130"/>
                      </a:lnTo>
                      <a:lnTo>
                        <a:pt x="4" y="147"/>
                      </a:lnTo>
                      <a:lnTo>
                        <a:pt x="1" y="165"/>
                      </a:lnTo>
                      <a:lnTo>
                        <a:pt x="0" y="183"/>
                      </a:lnTo>
                      <a:lnTo>
                        <a:pt x="1" y="202"/>
                      </a:lnTo>
                      <a:lnTo>
                        <a:pt x="4" y="219"/>
                      </a:lnTo>
                      <a:lnTo>
                        <a:pt x="9" y="236"/>
                      </a:lnTo>
                      <a:lnTo>
                        <a:pt x="15" y="252"/>
                      </a:lnTo>
                      <a:lnTo>
                        <a:pt x="23" y="268"/>
                      </a:lnTo>
                      <a:lnTo>
                        <a:pt x="32" y="282"/>
                      </a:lnTo>
                      <a:lnTo>
                        <a:pt x="42" y="296"/>
                      </a:lnTo>
                      <a:lnTo>
                        <a:pt x="54" y="308"/>
                      </a:lnTo>
                      <a:lnTo>
                        <a:pt x="68" y="319"/>
                      </a:lnTo>
                      <a:lnTo>
                        <a:pt x="82" y="329"/>
                      </a:lnTo>
                      <a:lnTo>
                        <a:pt x="97" y="338"/>
                      </a:lnTo>
                      <a:lnTo>
                        <a:pt x="113" y="345"/>
                      </a:lnTo>
                      <a:lnTo>
                        <a:pt x="130" y="350"/>
                      </a:lnTo>
                      <a:lnTo>
                        <a:pt x="148" y="354"/>
                      </a:lnTo>
                      <a:lnTo>
                        <a:pt x="166" y="356"/>
                      </a:lnTo>
                      <a:lnTo>
                        <a:pt x="185" y="357"/>
                      </a:lnTo>
                      <a:lnTo>
                        <a:pt x="204" y="355"/>
                      </a:lnTo>
                      <a:lnTo>
                        <a:pt x="223" y="352"/>
                      </a:lnTo>
                      <a:lnTo>
                        <a:pt x="240" y="347"/>
                      </a:lnTo>
                      <a:lnTo>
                        <a:pt x="257" y="341"/>
                      </a:lnTo>
                      <a:lnTo>
                        <a:pt x="273" y="333"/>
                      </a:lnTo>
                      <a:lnTo>
                        <a:pt x="289" y="324"/>
                      </a:lnTo>
                      <a:lnTo>
                        <a:pt x="303" y="313"/>
                      </a:lnTo>
                      <a:lnTo>
                        <a:pt x="316" y="301"/>
                      </a:lnTo>
                      <a:lnTo>
                        <a:pt x="328" y="288"/>
                      </a:lnTo>
                      <a:lnTo>
                        <a:pt x="339" y="274"/>
                      </a:lnTo>
                      <a:lnTo>
                        <a:pt x="348" y="259"/>
                      </a:lnTo>
                      <a:lnTo>
                        <a:pt x="356" y="244"/>
                      </a:lnTo>
                      <a:lnTo>
                        <a:pt x="362" y="227"/>
                      </a:lnTo>
                      <a:lnTo>
                        <a:pt x="367" y="210"/>
                      </a:lnTo>
                      <a:lnTo>
                        <a:pt x="369" y="192"/>
                      </a:lnTo>
                      <a:lnTo>
                        <a:pt x="370" y="174"/>
                      </a:lnTo>
                      <a:lnTo>
                        <a:pt x="369" y="156"/>
                      </a:lnTo>
                      <a:lnTo>
                        <a:pt x="367" y="138"/>
                      </a:lnTo>
                      <a:lnTo>
                        <a:pt x="362" y="121"/>
                      </a:lnTo>
                      <a:lnTo>
                        <a:pt x="356" y="105"/>
                      </a:lnTo>
                      <a:lnTo>
                        <a:pt x="348" y="89"/>
                      </a:lnTo>
                      <a:lnTo>
                        <a:pt x="339" y="75"/>
                      </a:lnTo>
                      <a:lnTo>
                        <a:pt x="328" y="62"/>
                      </a:lnTo>
                      <a:lnTo>
                        <a:pt x="316" y="49"/>
                      </a:lnTo>
                      <a:lnTo>
                        <a:pt x="303" y="38"/>
                      </a:lnTo>
                      <a:lnTo>
                        <a:pt x="289" y="28"/>
                      </a:lnTo>
                      <a:lnTo>
                        <a:pt x="273" y="20"/>
                      </a:lnTo>
                      <a:lnTo>
                        <a:pt x="257" y="13"/>
                      </a:lnTo>
                      <a:lnTo>
                        <a:pt x="240" y="7"/>
                      </a:lnTo>
                      <a:lnTo>
                        <a:pt x="223" y="3"/>
                      </a:lnTo>
                      <a:lnTo>
                        <a:pt x="204" y="1"/>
                      </a:lnTo>
                      <a:lnTo>
                        <a:pt x="185" y="0"/>
                      </a:lnTo>
                      <a:close/>
                    </a:path>
                  </a:pathLst>
                </a:custGeom>
                <a:solidFill>
                  <a:srgbClr val="A17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295" name="Line 372"/>
                <p:cNvSpPr>
                  <a:spLocks noChangeShapeType="1"/>
                </p:cNvSpPr>
                <p:nvPr/>
              </p:nvSpPr>
              <p:spPr bwMode="auto">
                <a:xfrm flipH="1">
                  <a:off x="4107" y="2638"/>
                  <a:ext cx="19" cy="2"/>
                </a:xfrm>
                <a:prstGeom prst="line">
                  <a:avLst/>
                </a:prstGeom>
                <a:noFill/>
                <a:ln w="11113">
                  <a:solidFill>
                    <a:srgbClr val="936E00"/>
                  </a:solidFill>
                  <a:miter lim="800000"/>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296" name="Line 373"/>
                <p:cNvSpPr>
                  <a:spLocks noChangeShapeType="1"/>
                </p:cNvSpPr>
                <p:nvPr/>
              </p:nvSpPr>
              <p:spPr bwMode="auto">
                <a:xfrm flipH="1">
                  <a:off x="4089" y="2640"/>
                  <a:ext cx="18" cy="3"/>
                </a:xfrm>
                <a:prstGeom prst="line">
                  <a:avLst/>
                </a:prstGeom>
                <a:noFill/>
                <a:ln w="11113">
                  <a:solidFill>
                    <a:srgbClr val="8F6B00"/>
                  </a:solidFill>
                  <a:miter lim="800000"/>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297" name="Line 374"/>
                <p:cNvSpPr>
                  <a:spLocks noChangeShapeType="1"/>
                </p:cNvSpPr>
                <p:nvPr/>
              </p:nvSpPr>
              <p:spPr bwMode="auto">
                <a:xfrm flipH="1">
                  <a:off x="4071" y="2643"/>
                  <a:ext cx="18" cy="5"/>
                </a:xfrm>
                <a:prstGeom prst="line">
                  <a:avLst/>
                </a:prstGeom>
                <a:noFill/>
                <a:ln w="11113">
                  <a:solidFill>
                    <a:srgbClr val="8B6800"/>
                  </a:solidFill>
                  <a:miter lim="800000"/>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298" name="Line 375"/>
                <p:cNvSpPr>
                  <a:spLocks noChangeShapeType="1"/>
                </p:cNvSpPr>
                <p:nvPr/>
              </p:nvSpPr>
              <p:spPr bwMode="auto">
                <a:xfrm flipH="1">
                  <a:off x="4054" y="2648"/>
                  <a:ext cx="17" cy="6"/>
                </a:xfrm>
                <a:prstGeom prst="line">
                  <a:avLst/>
                </a:prstGeom>
                <a:noFill/>
                <a:ln w="11113">
                  <a:solidFill>
                    <a:srgbClr val="8E6A00"/>
                  </a:solidFill>
                  <a:miter lim="800000"/>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299" name="Line 376"/>
                <p:cNvSpPr>
                  <a:spLocks noChangeShapeType="1"/>
                </p:cNvSpPr>
                <p:nvPr/>
              </p:nvSpPr>
              <p:spPr bwMode="auto">
                <a:xfrm flipH="1">
                  <a:off x="4038" y="2654"/>
                  <a:ext cx="16" cy="8"/>
                </a:xfrm>
                <a:prstGeom prst="line">
                  <a:avLst/>
                </a:prstGeom>
                <a:noFill/>
                <a:ln w="11113">
                  <a:solidFill>
                    <a:srgbClr val="926D00"/>
                  </a:solidFill>
                  <a:miter lim="800000"/>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300" name="Line 377"/>
                <p:cNvSpPr>
                  <a:spLocks noChangeShapeType="1"/>
                </p:cNvSpPr>
                <p:nvPr/>
              </p:nvSpPr>
              <p:spPr bwMode="auto">
                <a:xfrm flipH="1">
                  <a:off x="4023" y="2662"/>
                  <a:ext cx="15" cy="10"/>
                </a:xfrm>
                <a:prstGeom prst="line">
                  <a:avLst/>
                </a:prstGeom>
                <a:noFill/>
                <a:ln w="11113">
                  <a:solidFill>
                    <a:srgbClr val="967000"/>
                  </a:solidFill>
                  <a:miter lim="800000"/>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301" name="Line 378"/>
                <p:cNvSpPr>
                  <a:spLocks noChangeShapeType="1"/>
                </p:cNvSpPr>
                <p:nvPr/>
              </p:nvSpPr>
              <p:spPr bwMode="auto">
                <a:xfrm flipH="1">
                  <a:off x="4009" y="2672"/>
                  <a:ext cx="14" cy="10"/>
                </a:xfrm>
                <a:prstGeom prst="line">
                  <a:avLst/>
                </a:prstGeom>
                <a:noFill/>
                <a:ln w="11113">
                  <a:solidFill>
                    <a:srgbClr val="997300"/>
                  </a:solidFill>
                  <a:miter lim="800000"/>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302" name="Line 379"/>
                <p:cNvSpPr>
                  <a:spLocks noChangeShapeType="1"/>
                </p:cNvSpPr>
                <p:nvPr/>
              </p:nvSpPr>
              <p:spPr bwMode="auto">
                <a:xfrm flipH="1">
                  <a:off x="3995" y="2682"/>
                  <a:ext cx="14" cy="12"/>
                </a:xfrm>
                <a:prstGeom prst="line">
                  <a:avLst/>
                </a:prstGeom>
                <a:noFill/>
                <a:ln w="11113">
                  <a:solidFill>
                    <a:srgbClr val="9C7500"/>
                  </a:solidFill>
                  <a:miter lim="800000"/>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303" name="Line 380"/>
                <p:cNvSpPr>
                  <a:spLocks noChangeShapeType="1"/>
                </p:cNvSpPr>
                <p:nvPr/>
              </p:nvSpPr>
              <p:spPr bwMode="auto">
                <a:xfrm flipH="1">
                  <a:off x="3983" y="2694"/>
                  <a:ext cx="12" cy="13"/>
                </a:xfrm>
                <a:prstGeom prst="line">
                  <a:avLst/>
                </a:prstGeom>
                <a:noFill/>
                <a:ln w="11113">
                  <a:solidFill>
                    <a:srgbClr val="9F7700"/>
                  </a:solidFill>
                  <a:miter lim="800000"/>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304" name="Line 381"/>
                <p:cNvSpPr>
                  <a:spLocks noChangeShapeType="1"/>
                </p:cNvSpPr>
                <p:nvPr/>
              </p:nvSpPr>
              <p:spPr bwMode="auto">
                <a:xfrm flipH="1">
                  <a:off x="3973" y="2707"/>
                  <a:ext cx="10" cy="14"/>
                </a:xfrm>
                <a:prstGeom prst="line">
                  <a:avLst/>
                </a:prstGeom>
                <a:noFill/>
                <a:ln w="11113">
                  <a:solidFill>
                    <a:srgbClr val="A17900"/>
                  </a:solidFill>
                  <a:miter lim="800000"/>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305" name="Line 382"/>
                <p:cNvSpPr>
                  <a:spLocks noChangeShapeType="1"/>
                </p:cNvSpPr>
                <p:nvPr/>
              </p:nvSpPr>
              <p:spPr bwMode="auto">
                <a:xfrm flipH="1">
                  <a:off x="3964" y="2721"/>
                  <a:ext cx="9" cy="15"/>
                </a:xfrm>
                <a:prstGeom prst="line">
                  <a:avLst/>
                </a:prstGeom>
                <a:noFill/>
                <a:ln w="11113">
                  <a:solidFill>
                    <a:srgbClr val="A37A00"/>
                  </a:solidFill>
                  <a:miter lim="800000"/>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306" name="Line 383"/>
                <p:cNvSpPr>
                  <a:spLocks noChangeShapeType="1"/>
                </p:cNvSpPr>
                <p:nvPr/>
              </p:nvSpPr>
              <p:spPr bwMode="auto">
                <a:xfrm flipH="1">
                  <a:off x="3956" y="2736"/>
                  <a:ext cx="8" cy="16"/>
                </a:xfrm>
                <a:prstGeom prst="line">
                  <a:avLst/>
                </a:prstGeom>
                <a:noFill/>
                <a:ln w="11113">
                  <a:solidFill>
                    <a:srgbClr val="A47B00"/>
                  </a:solidFill>
                  <a:miter lim="800000"/>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307" name="Line 384"/>
                <p:cNvSpPr>
                  <a:spLocks noChangeShapeType="1"/>
                </p:cNvSpPr>
                <p:nvPr/>
              </p:nvSpPr>
              <p:spPr bwMode="auto">
                <a:xfrm flipH="1">
                  <a:off x="3950" y="2752"/>
                  <a:ext cx="6" cy="16"/>
                </a:xfrm>
                <a:prstGeom prst="line">
                  <a:avLst/>
                </a:prstGeom>
                <a:noFill/>
                <a:ln w="11113">
                  <a:solidFill>
                    <a:srgbClr val="A67C00"/>
                  </a:solidFill>
                  <a:miter lim="800000"/>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308" name="Line 385"/>
                <p:cNvSpPr>
                  <a:spLocks noChangeShapeType="1"/>
                </p:cNvSpPr>
                <p:nvPr/>
              </p:nvSpPr>
              <p:spPr bwMode="auto">
                <a:xfrm flipH="1">
                  <a:off x="3945" y="2768"/>
                  <a:ext cx="5" cy="17"/>
                </a:xfrm>
                <a:prstGeom prst="line">
                  <a:avLst/>
                </a:prstGeom>
                <a:noFill/>
                <a:ln w="11113">
                  <a:solidFill>
                    <a:srgbClr val="A77D00"/>
                  </a:solidFill>
                  <a:miter lim="800000"/>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309" name="Line 386"/>
                <p:cNvSpPr>
                  <a:spLocks noChangeShapeType="1"/>
                </p:cNvSpPr>
                <p:nvPr/>
              </p:nvSpPr>
              <p:spPr bwMode="auto">
                <a:xfrm flipH="1">
                  <a:off x="3942" y="2785"/>
                  <a:ext cx="3" cy="18"/>
                </a:xfrm>
                <a:prstGeom prst="line">
                  <a:avLst/>
                </a:prstGeom>
                <a:noFill/>
                <a:ln w="11113">
                  <a:solidFill>
                    <a:srgbClr val="A77D00"/>
                  </a:solidFill>
                  <a:miter lim="800000"/>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310" name="Line 387"/>
                <p:cNvSpPr>
                  <a:spLocks noChangeShapeType="1"/>
                </p:cNvSpPr>
                <p:nvPr/>
              </p:nvSpPr>
              <p:spPr bwMode="auto">
                <a:xfrm flipH="1">
                  <a:off x="3941" y="2803"/>
                  <a:ext cx="1" cy="18"/>
                </a:xfrm>
                <a:prstGeom prst="line">
                  <a:avLst/>
                </a:prstGeom>
                <a:noFill/>
                <a:ln w="11113">
                  <a:solidFill>
                    <a:srgbClr val="A87E00"/>
                  </a:solidFill>
                  <a:miter lim="800000"/>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311" name="Line 388"/>
                <p:cNvSpPr>
                  <a:spLocks noChangeShapeType="1"/>
                </p:cNvSpPr>
                <p:nvPr/>
              </p:nvSpPr>
              <p:spPr bwMode="auto">
                <a:xfrm>
                  <a:off x="3941" y="2821"/>
                  <a:ext cx="1" cy="19"/>
                </a:xfrm>
                <a:prstGeom prst="line">
                  <a:avLst/>
                </a:prstGeom>
                <a:noFill/>
                <a:ln w="11113">
                  <a:solidFill>
                    <a:srgbClr val="A87E00"/>
                  </a:solidFill>
                  <a:miter lim="800000"/>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312" name="Line 389"/>
                <p:cNvSpPr>
                  <a:spLocks noChangeShapeType="1"/>
                </p:cNvSpPr>
                <p:nvPr/>
              </p:nvSpPr>
              <p:spPr bwMode="auto">
                <a:xfrm>
                  <a:off x="3942" y="2840"/>
                  <a:ext cx="3" cy="17"/>
                </a:xfrm>
                <a:prstGeom prst="line">
                  <a:avLst/>
                </a:prstGeom>
                <a:noFill/>
                <a:ln w="11113">
                  <a:solidFill>
                    <a:srgbClr val="A77D00"/>
                  </a:solidFill>
                  <a:miter lim="800000"/>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313" name="Line 390"/>
                <p:cNvSpPr>
                  <a:spLocks noChangeShapeType="1"/>
                </p:cNvSpPr>
                <p:nvPr/>
              </p:nvSpPr>
              <p:spPr bwMode="auto">
                <a:xfrm>
                  <a:off x="3945" y="2857"/>
                  <a:ext cx="5" cy="17"/>
                </a:xfrm>
                <a:prstGeom prst="line">
                  <a:avLst/>
                </a:prstGeom>
                <a:noFill/>
                <a:ln w="11113">
                  <a:solidFill>
                    <a:srgbClr val="A77D00"/>
                  </a:solidFill>
                  <a:miter lim="800000"/>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314" name="Line 391"/>
                <p:cNvSpPr>
                  <a:spLocks noChangeShapeType="1"/>
                </p:cNvSpPr>
                <p:nvPr/>
              </p:nvSpPr>
              <p:spPr bwMode="auto">
                <a:xfrm>
                  <a:off x="3950" y="2874"/>
                  <a:ext cx="6" cy="16"/>
                </a:xfrm>
                <a:prstGeom prst="line">
                  <a:avLst/>
                </a:prstGeom>
                <a:noFill/>
                <a:ln w="11113">
                  <a:solidFill>
                    <a:srgbClr val="A67C00"/>
                  </a:solidFill>
                  <a:miter lim="800000"/>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315" name="Line 392"/>
                <p:cNvSpPr>
                  <a:spLocks noChangeShapeType="1"/>
                </p:cNvSpPr>
                <p:nvPr/>
              </p:nvSpPr>
              <p:spPr bwMode="auto">
                <a:xfrm>
                  <a:off x="3956" y="2890"/>
                  <a:ext cx="8" cy="16"/>
                </a:xfrm>
                <a:prstGeom prst="line">
                  <a:avLst/>
                </a:prstGeom>
                <a:noFill/>
                <a:ln w="11113">
                  <a:solidFill>
                    <a:srgbClr val="A47B00"/>
                  </a:solidFill>
                  <a:miter lim="800000"/>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316" name="Line 393"/>
                <p:cNvSpPr>
                  <a:spLocks noChangeShapeType="1"/>
                </p:cNvSpPr>
                <p:nvPr/>
              </p:nvSpPr>
              <p:spPr bwMode="auto">
                <a:xfrm>
                  <a:off x="3964" y="2906"/>
                  <a:ext cx="9" cy="14"/>
                </a:xfrm>
                <a:prstGeom prst="line">
                  <a:avLst/>
                </a:prstGeom>
                <a:noFill/>
                <a:ln w="11113">
                  <a:solidFill>
                    <a:srgbClr val="A37A00"/>
                  </a:solidFill>
                  <a:miter lim="800000"/>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317" name="Line 394"/>
                <p:cNvSpPr>
                  <a:spLocks noChangeShapeType="1"/>
                </p:cNvSpPr>
                <p:nvPr/>
              </p:nvSpPr>
              <p:spPr bwMode="auto">
                <a:xfrm>
                  <a:off x="3973" y="2920"/>
                  <a:ext cx="10" cy="14"/>
                </a:xfrm>
                <a:prstGeom prst="line">
                  <a:avLst/>
                </a:prstGeom>
                <a:noFill/>
                <a:ln w="11113">
                  <a:solidFill>
                    <a:srgbClr val="A17900"/>
                  </a:solidFill>
                  <a:miter lim="800000"/>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318" name="Line 395"/>
                <p:cNvSpPr>
                  <a:spLocks noChangeShapeType="1"/>
                </p:cNvSpPr>
                <p:nvPr/>
              </p:nvSpPr>
              <p:spPr bwMode="auto">
                <a:xfrm>
                  <a:off x="3983" y="2934"/>
                  <a:ext cx="12" cy="12"/>
                </a:xfrm>
                <a:prstGeom prst="line">
                  <a:avLst/>
                </a:prstGeom>
                <a:noFill/>
                <a:ln w="11113">
                  <a:solidFill>
                    <a:srgbClr val="9F7700"/>
                  </a:solidFill>
                  <a:miter lim="800000"/>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319" name="Line 396"/>
                <p:cNvSpPr>
                  <a:spLocks noChangeShapeType="1"/>
                </p:cNvSpPr>
                <p:nvPr/>
              </p:nvSpPr>
              <p:spPr bwMode="auto">
                <a:xfrm>
                  <a:off x="3995" y="2946"/>
                  <a:ext cx="14" cy="11"/>
                </a:xfrm>
                <a:prstGeom prst="line">
                  <a:avLst/>
                </a:prstGeom>
                <a:noFill/>
                <a:ln w="11113">
                  <a:solidFill>
                    <a:srgbClr val="9C7500"/>
                  </a:solidFill>
                  <a:miter lim="800000"/>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320" name="Line 397"/>
                <p:cNvSpPr>
                  <a:spLocks noChangeShapeType="1"/>
                </p:cNvSpPr>
                <p:nvPr/>
              </p:nvSpPr>
              <p:spPr bwMode="auto">
                <a:xfrm>
                  <a:off x="4009" y="2957"/>
                  <a:ext cx="14" cy="10"/>
                </a:xfrm>
                <a:prstGeom prst="line">
                  <a:avLst/>
                </a:prstGeom>
                <a:noFill/>
                <a:ln w="11113">
                  <a:solidFill>
                    <a:srgbClr val="997300"/>
                  </a:solidFill>
                  <a:miter lim="800000"/>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321" name="Line 398"/>
                <p:cNvSpPr>
                  <a:spLocks noChangeShapeType="1"/>
                </p:cNvSpPr>
                <p:nvPr/>
              </p:nvSpPr>
              <p:spPr bwMode="auto">
                <a:xfrm>
                  <a:off x="4023" y="2967"/>
                  <a:ext cx="15" cy="9"/>
                </a:xfrm>
                <a:prstGeom prst="line">
                  <a:avLst/>
                </a:prstGeom>
                <a:noFill/>
                <a:ln w="11113">
                  <a:solidFill>
                    <a:srgbClr val="967000"/>
                  </a:solidFill>
                  <a:miter lim="800000"/>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322" name="Line 399"/>
                <p:cNvSpPr>
                  <a:spLocks noChangeShapeType="1"/>
                </p:cNvSpPr>
                <p:nvPr/>
              </p:nvSpPr>
              <p:spPr bwMode="auto">
                <a:xfrm>
                  <a:off x="4038" y="2976"/>
                  <a:ext cx="16" cy="7"/>
                </a:xfrm>
                <a:prstGeom prst="line">
                  <a:avLst/>
                </a:prstGeom>
                <a:noFill/>
                <a:ln w="11113">
                  <a:solidFill>
                    <a:srgbClr val="926D00"/>
                  </a:solidFill>
                  <a:miter lim="800000"/>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323" name="Line 400"/>
                <p:cNvSpPr>
                  <a:spLocks noChangeShapeType="1"/>
                </p:cNvSpPr>
                <p:nvPr/>
              </p:nvSpPr>
              <p:spPr bwMode="auto">
                <a:xfrm>
                  <a:off x="4054" y="2983"/>
                  <a:ext cx="17" cy="5"/>
                </a:xfrm>
                <a:prstGeom prst="line">
                  <a:avLst/>
                </a:prstGeom>
                <a:noFill/>
                <a:ln w="11113">
                  <a:solidFill>
                    <a:srgbClr val="8E6A00"/>
                  </a:solidFill>
                  <a:miter lim="800000"/>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324" name="Line 401"/>
                <p:cNvSpPr>
                  <a:spLocks noChangeShapeType="1"/>
                </p:cNvSpPr>
                <p:nvPr/>
              </p:nvSpPr>
              <p:spPr bwMode="auto">
                <a:xfrm>
                  <a:off x="4071" y="2988"/>
                  <a:ext cx="18" cy="4"/>
                </a:xfrm>
                <a:prstGeom prst="line">
                  <a:avLst/>
                </a:prstGeom>
                <a:noFill/>
                <a:ln w="11113">
                  <a:solidFill>
                    <a:srgbClr val="8B6800"/>
                  </a:solidFill>
                  <a:miter lim="800000"/>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325" name="Line 402"/>
                <p:cNvSpPr>
                  <a:spLocks noChangeShapeType="1"/>
                </p:cNvSpPr>
                <p:nvPr/>
              </p:nvSpPr>
              <p:spPr bwMode="auto">
                <a:xfrm>
                  <a:off x="4089" y="2992"/>
                  <a:ext cx="18" cy="2"/>
                </a:xfrm>
                <a:prstGeom prst="line">
                  <a:avLst/>
                </a:prstGeom>
                <a:noFill/>
                <a:ln w="11113">
                  <a:solidFill>
                    <a:srgbClr val="8F6B00"/>
                  </a:solidFill>
                  <a:miter lim="800000"/>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326" name="Line 403"/>
                <p:cNvSpPr>
                  <a:spLocks noChangeShapeType="1"/>
                </p:cNvSpPr>
                <p:nvPr/>
              </p:nvSpPr>
              <p:spPr bwMode="auto">
                <a:xfrm>
                  <a:off x="4107" y="2994"/>
                  <a:ext cx="19" cy="1"/>
                </a:xfrm>
                <a:prstGeom prst="line">
                  <a:avLst/>
                </a:prstGeom>
                <a:noFill/>
                <a:ln w="11113">
                  <a:solidFill>
                    <a:srgbClr val="936E00"/>
                  </a:solidFill>
                  <a:miter lim="800000"/>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327" name="Line 404"/>
                <p:cNvSpPr>
                  <a:spLocks noChangeShapeType="1"/>
                </p:cNvSpPr>
                <p:nvPr/>
              </p:nvSpPr>
              <p:spPr bwMode="auto">
                <a:xfrm flipV="1">
                  <a:off x="4126" y="2993"/>
                  <a:ext cx="19" cy="2"/>
                </a:xfrm>
                <a:prstGeom prst="line">
                  <a:avLst/>
                </a:prstGeom>
                <a:noFill/>
                <a:ln w="11113">
                  <a:solidFill>
                    <a:srgbClr val="987200"/>
                  </a:solidFill>
                  <a:miter lim="800000"/>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328" name="Line 405"/>
                <p:cNvSpPr>
                  <a:spLocks noChangeShapeType="1"/>
                </p:cNvSpPr>
                <p:nvPr/>
              </p:nvSpPr>
              <p:spPr bwMode="auto">
                <a:xfrm flipV="1">
                  <a:off x="4145" y="2990"/>
                  <a:ext cx="19" cy="3"/>
                </a:xfrm>
                <a:prstGeom prst="line">
                  <a:avLst/>
                </a:prstGeom>
                <a:noFill/>
                <a:ln w="11113">
                  <a:solidFill>
                    <a:srgbClr val="9C7500"/>
                  </a:solidFill>
                  <a:miter lim="800000"/>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329" name="Line 406"/>
                <p:cNvSpPr>
                  <a:spLocks noChangeShapeType="1"/>
                </p:cNvSpPr>
                <p:nvPr/>
              </p:nvSpPr>
              <p:spPr bwMode="auto">
                <a:xfrm flipV="1">
                  <a:off x="4164" y="2985"/>
                  <a:ext cx="17" cy="5"/>
                </a:xfrm>
                <a:prstGeom prst="line">
                  <a:avLst/>
                </a:prstGeom>
                <a:noFill/>
                <a:ln w="11113">
                  <a:solidFill>
                    <a:srgbClr val="A17800"/>
                  </a:solidFill>
                  <a:miter lim="800000"/>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330" name="Line 407"/>
                <p:cNvSpPr>
                  <a:spLocks noChangeShapeType="1"/>
                </p:cNvSpPr>
                <p:nvPr/>
              </p:nvSpPr>
              <p:spPr bwMode="auto">
                <a:xfrm flipV="1">
                  <a:off x="4181" y="2979"/>
                  <a:ext cx="17" cy="6"/>
                </a:xfrm>
                <a:prstGeom prst="line">
                  <a:avLst/>
                </a:prstGeom>
                <a:noFill/>
                <a:ln w="11113">
                  <a:solidFill>
                    <a:srgbClr val="A57B00"/>
                  </a:solidFill>
                  <a:miter lim="800000"/>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331" name="Line 408"/>
                <p:cNvSpPr>
                  <a:spLocks noChangeShapeType="1"/>
                </p:cNvSpPr>
                <p:nvPr/>
              </p:nvSpPr>
              <p:spPr bwMode="auto">
                <a:xfrm flipV="1">
                  <a:off x="4198" y="2971"/>
                  <a:ext cx="16" cy="8"/>
                </a:xfrm>
                <a:prstGeom prst="line">
                  <a:avLst/>
                </a:prstGeom>
                <a:noFill/>
                <a:ln w="11113">
                  <a:solidFill>
                    <a:srgbClr val="A87E00"/>
                  </a:solidFill>
                  <a:miter lim="800000"/>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332" name="Line 409"/>
                <p:cNvSpPr>
                  <a:spLocks noChangeShapeType="1"/>
                </p:cNvSpPr>
                <p:nvPr/>
              </p:nvSpPr>
              <p:spPr bwMode="auto">
                <a:xfrm flipV="1">
                  <a:off x="4214" y="2962"/>
                  <a:ext cx="16" cy="9"/>
                </a:xfrm>
                <a:prstGeom prst="line">
                  <a:avLst/>
                </a:prstGeom>
                <a:noFill/>
                <a:ln w="11113">
                  <a:solidFill>
                    <a:srgbClr val="AC8100"/>
                  </a:solidFill>
                  <a:miter lim="800000"/>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333" name="Line 410"/>
                <p:cNvSpPr>
                  <a:spLocks noChangeShapeType="1"/>
                </p:cNvSpPr>
                <p:nvPr/>
              </p:nvSpPr>
              <p:spPr bwMode="auto">
                <a:xfrm flipV="1">
                  <a:off x="4230" y="2951"/>
                  <a:ext cx="14" cy="11"/>
                </a:xfrm>
                <a:prstGeom prst="line">
                  <a:avLst/>
                </a:prstGeom>
                <a:noFill/>
                <a:ln w="11113">
                  <a:solidFill>
                    <a:srgbClr val="AF8300"/>
                  </a:solidFill>
                  <a:miter lim="800000"/>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334" name="Line 411"/>
                <p:cNvSpPr>
                  <a:spLocks noChangeShapeType="1"/>
                </p:cNvSpPr>
                <p:nvPr/>
              </p:nvSpPr>
              <p:spPr bwMode="auto">
                <a:xfrm flipV="1">
                  <a:off x="4244" y="2939"/>
                  <a:ext cx="13" cy="12"/>
                </a:xfrm>
                <a:prstGeom prst="line">
                  <a:avLst/>
                </a:prstGeom>
                <a:noFill/>
                <a:ln w="11113">
                  <a:solidFill>
                    <a:srgbClr val="B28500"/>
                  </a:solidFill>
                  <a:miter lim="800000"/>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335" name="Line 412"/>
                <p:cNvSpPr>
                  <a:spLocks noChangeShapeType="1"/>
                </p:cNvSpPr>
                <p:nvPr/>
              </p:nvSpPr>
              <p:spPr bwMode="auto">
                <a:xfrm flipV="1">
                  <a:off x="4257" y="2926"/>
                  <a:ext cx="12" cy="13"/>
                </a:xfrm>
                <a:prstGeom prst="line">
                  <a:avLst/>
                </a:prstGeom>
                <a:noFill/>
                <a:ln w="11113">
                  <a:solidFill>
                    <a:srgbClr val="B48700"/>
                  </a:solidFill>
                  <a:miter lim="800000"/>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grpSp>
          <p:sp>
            <p:nvSpPr>
              <p:cNvPr id="113" name="Line 414"/>
              <p:cNvSpPr>
                <a:spLocks noChangeShapeType="1"/>
              </p:cNvSpPr>
              <p:nvPr/>
            </p:nvSpPr>
            <p:spPr bwMode="auto">
              <a:xfrm flipV="1">
                <a:off x="4269" y="2912"/>
                <a:ext cx="11" cy="14"/>
              </a:xfrm>
              <a:prstGeom prst="line">
                <a:avLst/>
              </a:prstGeom>
              <a:noFill/>
              <a:ln w="11113">
                <a:solidFill>
                  <a:srgbClr val="B68800"/>
                </a:solidFill>
                <a:miter lim="800000"/>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114" name="Line 415"/>
              <p:cNvSpPr>
                <a:spLocks noChangeShapeType="1"/>
              </p:cNvSpPr>
              <p:nvPr/>
            </p:nvSpPr>
            <p:spPr bwMode="auto">
              <a:xfrm flipV="1">
                <a:off x="4280" y="2897"/>
                <a:ext cx="9" cy="15"/>
              </a:xfrm>
              <a:prstGeom prst="line">
                <a:avLst/>
              </a:prstGeom>
              <a:noFill/>
              <a:ln w="11113">
                <a:solidFill>
                  <a:srgbClr val="B88A00"/>
                </a:solidFill>
                <a:miter lim="800000"/>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115" name="Line 416"/>
              <p:cNvSpPr>
                <a:spLocks noChangeShapeType="1"/>
              </p:cNvSpPr>
              <p:nvPr/>
            </p:nvSpPr>
            <p:spPr bwMode="auto">
              <a:xfrm flipV="1">
                <a:off x="4289" y="2882"/>
                <a:ext cx="8" cy="15"/>
              </a:xfrm>
              <a:prstGeom prst="line">
                <a:avLst/>
              </a:prstGeom>
              <a:noFill/>
              <a:ln w="11113">
                <a:solidFill>
                  <a:srgbClr val="B98B00"/>
                </a:solidFill>
                <a:miter lim="800000"/>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116" name="Line 417"/>
              <p:cNvSpPr>
                <a:spLocks noChangeShapeType="1"/>
              </p:cNvSpPr>
              <p:nvPr/>
            </p:nvSpPr>
            <p:spPr bwMode="auto">
              <a:xfrm flipV="1">
                <a:off x="4297" y="2865"/>
                <a:ext cx="6" cy="17"/>
              </a:xfrm>
              <a:prstGeom prst="line">
                <a:avLst/>
              </a:prstGeom>
              <a:noFill/>
              <a:ln w="11113">
                <a:solidFill>
                  <a:srgbClr val="BB8C00"/>
                </a:solidFill>
                <a:miter lim="800000"/>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117" name="Line 418"/>
              <p:cNvSpPr>
                <a:spLocks noChangeShapeType="1"/>
              </p:cNvSpPr>
              <p:nvPr/>
            </p:nvSpPr>
            <p:spPr bwMode="auto">
              <a:xfrm flipV="1">
                <a:off x="4303" y="2848"/>
                <a:ext cx="5" cy="17"/>
              </a:xfrm>
              <a:prstGeom prst="line">
                <a:avLst/>
              </a:prstGeom>
              <a:noFill/>
              <a:ln w="11113">
                <a:solidFill>
                  <a:srgbClr val="BB8C00"/>
                </a:solidFill>
                <a:miter lim="800000"/>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118" name="Line 419"/>
              <p:cNvSpPr>
                <a:spLocks noChangeShapeType="1"/>
              </p:cNvSpPr>
              <p:nvPr/>
            </p:nvSpPr>
            <p:spPr bwMode="auto">
              <a:xfrm flipV="1">
                <a:off x="4308" y="2830"/>
                <a:ext cx="2" cy="18"/>
              </a:xfrm>
              <a:prstGeom prst="line">
                <a:avLst/>
              </a:prstGeom>
              <a:noFill/>
              <a:ln w="11113">
                <a:solidFill>
                  <a:srgbClr val="BC8D00"/>
                </a:solidFill>
                <a:miter lim="800000"/>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119" name="Line 420"/>
              <p:cNvSpPr>
                <a:spLocks noChangeShapeType="1"/>
              </p:cNvSpPr>
              <p:nvPr/>
            </p:nvSpPr>
            <p:spPr bwMode="auto">
              <a:xfrm flipV="1">
                <a:off x="4310" y="2812"/>
                <a:ext cx="1" cy="18"/>
              </a:xfrm>
              <a:prstGeom prst="line">
                <a:avLst/>
              </a:prstGeom>
              <a:noFill/>
              <a:ln w="11113">
                <a:solidFill>
                  <a:srgbClr val="BC8D00"/>
                </a:solidFill>
                <a:miter lim="800000"/>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120" name="Line 421"/>
              <p:cNvSpPr>
                <a:spLocks noChangeShapeType="1"/>
              </p:cNvSpPr>
              <p:nvPr/>
            </p:nvSpPr>
            <p:spPr bwMode="auto">
              <a:xfrm flipH="1" flipV="1">
                <a:off x="4310" y="2794"/>
                <a:ext cx="1" cy="18"/>
              </a:xfrm>
              <a:prstGeom prst="line">
                <a:avLst/>
              </a:prstGeom>
              <a:noFill/>
              <a:ln w="11113">
                <a:solidFill>
                  <a:srgbClr val="BC8D00"/>
                </a:solidFill>
                <a:miter lim="800000"/>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121" name="Line 422"/>
              <p:cNvSpPr>
                <a:spLocks noChangeShapeType="1"/>
              </p:cNvSpPr>
              <p:nvPr/>
            </p:nvSpPr>
            <p:spPr bwMode="auto">
              <a:xfrm flipH="1" flipV="1">
                <a:off x="4308" y="2776"/>
                <a:ext cx="2" cy="18"/>
              </a:xfrm>
              <a:prstGeom prst="line">
                <a:avLst/>
              </a:prstGeom>
              <a:noFill/>
              <a:ln w="11113">
                <a:solidFill>
                  <a:srgbClr val="BC8D00"/>
                </a:solidFill>
                <a:miter lim="800000"/>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122" name="Line 423"/>
              <p:cNvSpPr>
                <a:spLocks noChangeShapeType="1"/>
              </p:cNvSpPr>
              <p:nvPr/>
            </p:nvSpPr>
            <p:spPr bwMode="auto">
              <a:xfrm flipH="1" flipV="1">
                <a:off x="4303" y="2759"/>
                <a:ext cx="5" cy="17"/>
              </a:xfrm>
              <a:prstGeom prst="line">
                <a:avLst/>
              </a:prstGeom>
              <a:noFill/>
              <a:ln w="11113">
                <a:solidFill>
                  <a:srgbClr val="BB8C00"/>
                </a:solidFill>
                <a:miter lim="800000"/>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123" name="Line 424"/>
              <p:cNvSpPr>
                <a:spLocks noChangeShapeType="1"/>
              </p:cNvSpPr>
              <p:nvPr/>
            </p:nvSpPr>
            <p:spPr bwMode="auto">
              <a:xfrm flipH="1" flipV="1">
                <a:off x="4297" y="2743"/>
                <a:ext cx="6" cy="16"/>
              </a:xfrm>
              <a:prstGeom prst="line">
                <a:avLst/>
              </a:prstGeom>
              <a:noFill/>
              <a:ln w="11113">
                <a:solidFill>
                  <a:srgbClr val="BB8C00"/>
                </a:solidFill>
                <a:miter lim="800000"/>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124" name="Line 425"/>
              <p:cNvSpPr>
                <a:spLocks noChangeShapeType="1"/>
              </p:cNvSpPr>
              <p:nvPr/>
            </p:nvSpPr>
            <p:spPr bwMode="auto">
              <a:xfrm flipH="1" flipV="1">
                <a:off x="4289" y="2727"/>
                <a:ext cx="8" cy="16"/>
              </a:xfrm>
              <a:prstGeom prst="line">
                <a:avLst/>
              </a:prstGeom>
              <a:noFill/>
              <a:ln w="11113">
                <a:solidFill>
                  <a:srgbClr val="B98B00"/>
                </a:solidFill>
                <a:miter lim="800000"/>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125" name="Line 426"/>
              <p:cNvSpPr>
                <a:spLocks noChangeShapeType="1"/>
              </p:cNvSpPr>
              <p:nvPr/>
            </p:nvSpPr>
            <p:spPr bwMode="auto">
              <a:xfrm flipH="1" flipV="1">
                <a:off x="4280" y="2713"/>
                <a:ext cx="9" cy="14"/>
              </a:xfrm>
              <a:prstGeom prst="line">
                <a:avLst/>
              </a:prstGeom>
              <a:noFill/>
              <a:ln w="11113">
                <a:solidFill>
                  <a:srgbClr val="B88A00"/>
                </a:solidFill>
                <a:miter lim="800000"/>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126" name="Line 427"/>
              <p:cNvSpPr>
                <a:spLocks noChangeShapeType="1"/>
              </p:cNvSpPr>
              <p:nvPr/>
            </p:nvSpPr>
            <p:spPr bwMode="auto">
              <a:xfrm flipH="1" flipV="1">
                <a:off x="4269" y="2700"/>
                <a:ext cx="11" cy="13"/>
              </a:xfrm>
              <a:prstGeom prst="line">
                <a:avLst/>
              </a:prstGeom>
              <a:noFill/>
              <a:ln w="11113">
                <a:solidFill>
                  <a:srgbClr val="B68800"/>
                </a:solidFill>
                <a:miter lim="800000"/>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127" name="Line 428"/>
              <p:cNvSpPr>
                <a:spLocks noChangeShapeType="1"/>
              </p:cNvSpPr>
              <p:nvPr/>
            </p:nvSpPr>
            <p:spPr bwMode="auto">
              <a:xfrm flipH="1" flipV="1">
                <a:off x="4257" y="2687"/>
                <a:ext cx="12" cy="13"/>
              </a:xfrm>
              <a:prstGeom prst="line">
                <a:avLst/>
              </a:prstGeom>
              <a:noFill/>
              <a:ln w="11113">
                <a:solidFill>
                  <a:srgbClr val="B48700"/>
                </a:solidFill>
                <a:miter lim="800000"/>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128" name="Line 429"/>
              <p:cNvSpPr>
                <a:spLocks noChangeShapeType="1"/>
              </p:cNvSpPr>
              <p:nvPr/>
            </p:nvSpPr>
            <p:spPr bwMode="auto">
              <a:xfrm flipH="1" flipV="1">
                <a:off x="4244" y="2676"/>
                <a:ext cx="13" cy="11"/>
              </a:xfrm>
              <a:prstGeom prst="line">
                <a:avLst/>
              </a:prstGeom>
              <a:noFill/>
              <a:ln w="11113">
                <a:solidFill>
                  <a:srgbClr val="B28500"/>
                </a:solidFill>
                <a:miter lim="800000"/>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129" name="Line 430"/>
              <p:cNvSpPr>
                <a:spLocks noChangeShapeType="1"/>
              </p:cNvSpPr>
              <p:nvPr/>
            </p:nvSpPr>
            <p:spPr bwMode="auto">
              <a:xfrm flipH="1" flipV="1">
                <a:off x="4230" y="2666"/>
                <a:ext cx="14" cy="10"/>
              </a:xfrm>
              <a:prstGeom prst="line">
                <a:avLst/>
              </a:prstGeom>
              <a:noFill/>
              <a:ln w="11113">
                <a:solidFill>
                  <a:srgbClr val="AF8300"/>
                </a:solidFill>
                <a:miter lim="800000"/>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130" name="Line 431"/>
              <p:cNvSpPr>
                <a:spLocks noChangeShapeType="1"/>
              </p:cNvSpPr>
              <p:nvPr/>
            </p:nvSpPr>
            <p:spPr bwMode="auto">
              <a:xfrm flipH="1" flipV="1">
                <a:off x="4214" y="2658"/>
                <a:ext cx="16" cy="8"/>
              </a:xfrm>
              <a:prstGeom prst="line">
                <a:avLst/>
              </a:prstGeom>
              <a:noFill/>
              <a:ln w="11113">
                <a:solidFill>
                  <a:srgbClr val="AC8100"/>
                </a:solidFill>
                <a:miter lim="800000"/>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131" name="Line 432"/>
              <p:cNvSpPr>
                <a:spLocks noChangeShapeType="1"/>
              </p:cNvSpPr>
              <p:nvPr/>
            </p:nvSpPr>
            <p:spPr bwMode="auto">
              <a:xfrm flipH="1" flipV="1">
                <a:off x="4198" y="2651"/>
                <a:ext cx="16" cy="7"/>
              </a:xfrm>
              <a:prstGeom prst="line">
                <a:avLst/>
              </a:prstGeom>
              <a:noFill/>
              <a:ln w="11113">
                <a:solidFill>
                  <a:srgbClr val="A87E00"/>
                </a:solidFill>
                <a:miter lim="800000"/>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132" name="Line 433"/>
              <p:cNvSpPr>
                <a:spLocks noChangeShapeType="1"/>
              </p:cNvSpPr>
              <p:nvPr/>
            </p:nvSpPr>
            <p:spPr bwMode="auto">
              <a:xfrm flipH="1" flipV="1">
                <a:off x="4181" y="2645"/>
                <a:ext cx="17" cy="6"/>
              </a:xfrm>
              <a:prstGeom prst="line">
                <a:avLst/>
              </a:prstGeom>
              <a:noFill/>
              <a:ln w="11113">
                <a:solidFill>
                  <a:srgbClr val="A57B00"/>
                </a:solidFill>
                <a:miter lim="800000"/>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133" name="Line 434"/>
              <p:cNvSpPr>
                <a:spLocks noChangeShapeType="1"/>
              </p:cNvSpPr>
              <p:nvPr/>
            </p:nvSpPr>
            <p:spPr bwMode="auto">
              <a:xfrm flipH="1" flipV="1">
                <a:off x="4164" y="2641"/>
                <a:ext cx="17" cy="4"/>
              </a:xfrm>
              <a:prstGeom prst="line">
                <a:avLst/>
              </a:prstGeom>
              <a:noFill/>
              <a:ln w="11113">
                <a:solidFill>
                  <a:srgbClr val="A17800"/>
                </a:solidFill>
                <a:miter lim="800000"/>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134" name="Line 435"/>
              <p:cNvSpPr>
                <a:spLocks noChangeShapeType="1"/>
              </p:cNvSpPr>
              <p:nvPr/>
            </p:nvSpPr>
            <p:spPr bwMode="auto">
              <a:xfrm flipH="1" flipV="1">
                <a:off x="4145" y="2639"/>
                <a:ext cx="19" cy="2"/>
              </a:xfrm>
              <a:prstGeom prst="line">
                <a:avLst/>
              </a:prstGeom>
              <a:noFill/>
              <a:ln w="11113">
                <a:solidFill>
                  <a:srgbClr val="9C7500"/>
                </a:solidFill>
                <a:miter lim="800000"/>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135" name="Line 436"/>
              <p:cNvSpPr>
                <a:spLocks noChangeShapeType="1"/>
              </p:cNvSpPr>
              <p:nvPr/>
            </p:nvSpPr>
            <p:spPr bwMode="auto">
              <a:xfrm flipH="1" flipV="1">
                <a:off x="4126" y="2638"/>
                <a:ext cx="19" cy="1"/>
              </a:xfrm>
              <a:prstGeom prst="line">
                <a:avLst/>
              </a:prstGeom>
              <a:noFill/>
              <a:ln w="11113">
                <a:solidFill>
                  <a:srgbClr val="987200"/>
                </a:solidFill>
                <a:miter lim="800000"/>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grpSp>
      </p:grpSp>
      <p:grpSp>
        <p:nvGrpSpPr>
          <p:cNvPr id="338" name="Group 443"/>
          <p:cNvGrpSpPr>
            <a:grpSpLocks/>
          </p:cNvGrpSpPr>
          <p:nvPr/>
        </p:nvGrpSpPr>
        <p:grpSpPr bwMode="auto">
          <a:xfrm>
            <a:off x="2002692" y="4219417"/>
            <a:ext cx="2287588" cy="212725"/>
            <a:chOff x="624" y="2496"/>
            <a:chExt cx="1441" cy="134"/>
          </a:xfrm>
        </p:grpSpPr>
        <p:grpSp>
          <p:nvGrpSpPr>
            <p:cNvPr id="339" name="Group 167"/>
            <p:cNvGrpSpPr>
              <a:grpSpLocks/>
            </p:cNvGrpSpPr>
            <p:nvPr/>
          </p:nvGrpSpPr>
          <p:grpSpPr bwMode="auto">
            <a:xfrm>
              <a:off x="624" y="2496"/>
              <a:ext cx="1081" cy="134"/>
              <a:chOff x="1733" y="2452"/>
              <a:chExt cx="1081" cy="134"/>
            </a:xfrm>
          </p:grpSpPr>
          <p:sp>
            <p:nvSpPr>
              <p:cNvPr id="343" name="Rectangle 165"/>
              <p:cNvSpPr>
                <a:spLocks noChangeArrowheads="1"/>
              </p:cNvSpPr>
              <p:nvPr/>
            </p:nvSpPr>
            <p:spPr bwMode="auto">
              <a:xfrm>
                <a:off x="1733" y="2452"/>
                <a:ext cx="1081" cy="134"/>
              </a:xfrm>
              <a:prstGeom prst="rect">
                <a:avLst/>
              </a:prstGeom>
              <a:solidFill>
                <a:srgbClr val="CC99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344" name="Rectangle 166"/>
              <p:cNvSpPr>
                <a:spLocks noChangeArrowheads="1"/>
              </p:cNvSpPr>
              <p:nvPr/>
            </p:nvSpPr>
            <p:spPr bwMode="auto">
              <a:xfrm>
                <a:off x="1733" y="2452"/>
                <a:ext cx="1081" cy="134"/>
              </a:xfrm>
              <a:prstGeom prst="rect">
                <a:avLst/>
              </a:prstGeom>
              <a:noFill/>
              <a:ln w="7938"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3200" b="0" i="0" u="none" strike="noStrike" kern="0" cap="none" spc="0" normalizeH="0" baseline="0" noProof="0" dirty="0">
                  <a:ln>
                    <a:noFill/>
                  </a:ln>
                  <a:solidFill>
                    <a:srgbClr val="000000"/>
                  </a:solidFill>
                  <a:effectLst/>
                  <a:uLnTx/>
                  <a:uFillTx/>
                  <a:latin typeface="Times New Roman" pitchFamily="18" charset="0"/>
                </a:endParaRPr>
              </a:p>
            </p:txBody>
          </p:sp>
        </p:grpSp>
        <p:grpSp>
          <p:nvGrpSpPr>
            <p:cNvPr id="340" name="Group 173"/>
            <p:cNvGrpSpPr>
              <a:grpSpLocks/>
            </p:cNvGrpSpPr>
            <p:nvPr/>
          </p:nvGrpSpPr>
          <p:grpSpPr bwMode="auto">
            <a:xfrm>
              <a:off x="1705" y="2496"/>
              <a:ext cx="360" cy="134"/>
              <a:chOff x="2814" y="2452"/>
              <a:chExt cx="360" cy="134"/>
            </a:xfrm>
          </p:grpSpPr>
          <p:sp>
            <p:nvSpPr>
              <p:cNvPr id="341" name="Freeform 171"/>
              <p:cNvSpPr>
                <a:spLocks/>
              </p:cNvSpPr>
              <p:nvPr/>
            </p:nvSpPr>
            <p:spPr bwMode="auto">
              <a:xfrm>
                <a:off x="2814" y="2452"/>
                <a:ext cx="360" cy="134"/>
              </a:xfrm>
              <a:custGeom>
                <a:avLst/>
                <a:gdLst>
                  <a:gd name="T0" fmla="*/ 0 w 360"/>
                  <a:gd name="T1" fmla="*/ 0 h 134"/>
                  <a:gd name="T2" fmla="*/ 0 w 360"/>
                  <a:gd name="T3" fmla="*/ 134 h 134"/>
                  <a:gd name="T4" fmla="*/ 360 w 360"/>
                  <a:gd name="T5" fmla="*/ 134 h 134"/>
                  <a:gd name="T6" fmla="*/ 0 w 360"/>
                  <a:gd name="T7" fmla="*/ 0 h 13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0" h="134">
                    <a:moveTo>
                      <a:pt x="0" y="0"/>
                    </a:moveTo>
                    <a:lnTo>
                      <a:pt x="0" y="134"/>
                    </a:lnTo>
                    <a:lnTo>
                      <a:pt x="360" y="134"/>
                    </a:lnTo>
                    <a:lnTo>
                      <a:pt x="0" y="0"/>
                    </a:lnTo>
                    <a:close/>
                  </a:path>
                </a:pathLst>
              </a:custGeom>
              <a:solidFill>
                <a:srgbClr val="CC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342" name="Freeform 172"/>
              <p:cNvSpPr>
                <a:spLocks/>
              </p:cNvSpPr>
              <p:nvPr/>
            </p:nvSpPr>
            <p:spPr bwMode="auto">
              <a:xfrm>
                <a:off x="2814" y="2452"/>
                <a:ext cx="360" cy="134"/>
              </a:xfrm>
              <a:custGeom>
                <a:avLst/>
                <a:gdLst>
                  <a:gd name="T0" fmla="*/ 0 w 360"/>
                  <a:gd name="T1" fmla="*/ 0 h 134"/>
                  <a:gd name="T2" fmla="*/ 0 w 360"/>
                  <a:gd name="T3" fmla="*/ 134 h 134"/>
                  <a:gd name="T4" fmla="*/ 360 w 360"/>
                  <a:gd name="T5" fmla="*/ 134 h 134"/>
                  <a:gd name="T6" fmla="*/ 0 w 360"/>
                  <a:gd name="T7" fmla="*/ 0 h 13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0" h="134">
                    <a:moveTo>
                      <a:pt x="0" y="0"/>
                    </a:moveTo>
                    <a:lnTo>
                      <a:pt x="0" y="134"/>
                    </a:lnTo>
                    <a:lnTo>
                      <a:pt x="360" y="134"/>
                    </a:lnTo>
                    <a:lnTo>
                      <a:pt x="0" y="0"/>
                    </a:lnTo>
                    <a:close/>
                  </a:path>
                </a:pathLst>
              </a:custGeom>
              <a:noFill/>
              <a:ln w="793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grpSp>
      </p:grpSp>
      <p:grpSp>
        <p:nvGrpSpPr>
          <p:cNvPr id="345" name="Group 344"/>
          <p:cNvGrpSpPr/>
          <p:nvPr/>
        </p:nvGrpSpPr>
        <p:grpSpPr>
          <a:xfrm>
            <a:off x="78940" y="4076228"/>
            <a:ext cx="925294" cy="638198"/>
            <a:chOff x="1315" y="625628"/>
            <a:chExt cx="848949" cy="582930"/>
          </a:xfrm>
          <a:scene3d>
            <a:camera prst="orthographicFront"/>
            <a:lightRig rig="flat" dir="t"/>
          </a:scene3d>
        </p:grpSpPr>
        <p:sp>
          <p:nvSpPr>
            <p:cNvPr id="346" name="Rounded Rectangle 345"/>
            <p:cNvSpPr/>
            <p:nvPr/>
          </p:nvSpPr>
          <p:spPr>
            <a:xfrm>
              <a:off x="1315" y="625628"/>
              <a:ext cx="848949" cy="582930"/>
            </a:xfrm>
            <a:prstGeom prst="roundRect">
              <a:avLst/>
            </a:prstGeom>
            <a:gradFill rotWithShape="1">
              <a:gsLst>
                <a:gs pos="0">
                  <a:srgbClr val="BBE0E3">
                    <a:lumMod val="50000"/>
                  </a:srgbClr>
                </a:gs>
                <a:gs pos="34000">
                  <a:srgbClr val="BBE0E3">
                    <a:lumMod val="75000"/>
                  </a:srgbClr>
                </a:gs>
                <a:gs pos="100000">
                  <a:srgbClr val="FFFFFF"/>
                </a:gs>
              </a:gsLst>
              <a:lin ang="16200000" scaled="0"/>
            </a:gradFill>
            <a:ln>
              <a:noFill/>
            </a:ln>
            <a:effectLst>
              <a:outerShdw blurRad="40000" dist="23000" dir="5400000" rotWithShape="0">
                <a:srgbClr val="000000">
                  <a:alpha val="35000"/>
                </a:srgbClr>
              </a:outerShdw>
            </a:effectLst>
            <a:sp3d prstMaterial="plastic">
              <a:bevelT w="120900" h="88900"/>
              <a:bevelB w="88900" h="31750" prst="angle"/>
            </a:sp3d>
          </p:spPr>
        </p:sp>
        <p:sp>
          <p:nvSpPr>
            <p:cNvPr id="347" name="Rounded Rectangle 4"/>
            <p:cNvSpPr/>
            <p:nvPr/>
          </p:nvSpPr>
          <p:spPr>
            <a:xfrm>
              <a:off x="29771" y="654084"/>
              <a:ext cx="792037" cy="526018"/>
            </a:xfrm>
            <a:prstGeom prst="rect">
              <a:avLst/>
            </a:prstGeom>
            <a:noFill/>
            <a:ln>
              <a:noFill/>
            </a:ln>
            <a:effectLst/>
            <a:sp3d/>
          </p:spPr>
          <p:txBody>
            <a:bodyPr spcFirstLastPara="0" vert="horz" wrap="square" lIns="71438" tIns="71438" rIns="71438" bIns="71438" numCol="1" spcCol="1270" anchor="ctr" anchorCtr="0">
              <a:noAutofit/>
            </a:bodyPr>
            <a:lstStyle/>
            <a:p>
              <a:pPr marL="0" marR="0" lvl="0" indent="0" algn="ctr" defTabSz="871436" eaLnBrk="1" fontAlgn="base" latinLnBrk="0" hangingPunct="1">
                <a:lnSpc>
                  <a:spcPct val="90000"/>
                </a:lnSpc>
                <a:spcBef>
                  <a:spcPct val="0"/>
                </a:spcBef>
                <a:spcAft>
                  <a:spcPct val="35000"/>
                </a:spcAft>
                <a:buClrTx/>
                <a:buSzTx/>
                <a:buFontTx/>
                <a:buNone/>
                <a:tabLst/>
                <a:defRPr/>
              </a:pPr>
              <a:r>
                <a:rPr kumimoji="0" lang="en-US" sz="2800" b="0" i="0" u="none" strike="noStrike" kern="0" cap="none" spc="0" normalizeH="0" baseline="0" noProof="0" dirty="0">
                  <a:ln>
                    <a:noFill/>
                  </a:ln>
                  <a:solidFill>
                    <a:srgbClr val="002060"/>
                  </a:solidFill>
                  <a:effectLst/>
                  <a:uLnTx/>
                  <a:uFillTx/>
                  <a:latin typeface="Arial"/>
                  <a:ea typeface="+mn-ea"/>
                  <a:cs typeface="Arial" panose="020B0604020202020204" pitchFamily="34" charset="0"/>
                </a:rPr>
                <a:t>LO2</a:t>
              </a:r>
            </a:p>
          </p:txBody>
        </p:sp>
      </p:grpSp>
    </p:spTree>
    <p:extLst>
      <p:ext uri="{BB962C8B-B14F-4D97-AF65-F5344CB8AC3E}">
        <p14:creationId xmlns:p14="http://schemas.microsoft.com/office/powerpoint/2010/main" val="22421873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8DDDF223-7814-45BC-934A-702AB1407F0A}" type="slidenum">
              <a:rPr lang="en-US" smtClean="0"/>
              <a:pPr/>
              <a:t>14</a:t>
            </a:fld>
            <a:endParaRPr lang="en-US" dirty="0"/>
          </a:p>
        </p:txBody>
      </p:sp>
      <p:sp>
        <p:nvSpPr>
          <p:cNvPr id="9" name="Text Placeholder 5"/>
          <p:cNvSpPr>
            <a:spLocks noGrp="1"/>
          </p:cNvSpPr>
          <p:nvPr>
            <p:ph type="body" sz="quarter" idx="53"/>
          </p:nvPr>
        </p:nvSpPr>
        <p:spPr>
          <a:xfrm>
            <a:off x="16049" y="398189"/>
            <a:ext cx="9127951" cy="185669"/>
          </a:xfrm>
        </p:spPr>
        <p:txBody>
          <a:bodyPr/>
          <a:lstStyle/>
          <a:p>
            <a:r>
              <a:rPr lang="en-US" dirty="0"/>
              <a:t>Bending Lock Tabs</a:t>
            </a:r>
          </a:p>
        </p:txBody>
      </p:sp>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2108" y="1107078"/>
            <a:ext cx="6919784" cy="3461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1"/>
          <p:cNvSpPr txBox="1">
            <a:spLocks noChangeArrowheads="1"/>
          </p:cNvSpPr>
          <p:nvPr/>
        </p:nvSpPr>
        <p:spPr bwMode="auto">
          <a:xfrm>
            <a:off x="459286" y="583858"/>
            <a:ext cx="82414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algn="ctr" defTabSz="914400" eaLnBrk="1" fontAlgn="base" hangingPunct="1">
              <a:spcBef>
                <a:spcPct val="0"/>
              </a:spcBef>
              <a:spcAft>
                <a:spcPct val="0"/>
              </a:spcAft>
            </a:pPr>
            <a:r>
              <a:rPr lang="en-US" altLang="en-US" sz="2800" dirty="0">
                <a:solidFill>
                  <a:srgbClr val="002060"/>
                </a:solidFill>
                <a:latin typeface="Arial"/>
              </a:rPr>
              <a:t>Figure 6 Method for Bending Lock Tabs</a:t>
            </a:r>
          </a:p>
        </p:txBody>
      </p:sp>
      <p:grpSp>
        <p:nvGrpSpPr>
          <p:cNvPr id="6" name="Group 5"/>
          <p:cNvGrpSpPr/>
          <p:nvPr/>
        </p:nvGrpSpPr>
        <p:grpSpPr>
          <a:xfrm>
            <a:off x="77834" y="4139131"/>
            <a:ext cx="925294" cy="638198"/>
            <a:chOff x="1315" y="625628"/>
            <a:chExt cx="848949" cy="582930"/>
          </a:xfrm>
          <a:scene3d>
            <a:camera prst="orthographicFront"/>
            <a:lightRig rig="flat" dir="t"/>
          </a:scene3d>
        </p:grpSpPr>
        <p:sp>
          <p:nvSpPr>
            <p:cNvPr id="7" name="Rounded Rectangle 6"/>
            <p:cNvSpPr/>
            <p:nvPr/>
          </p:nvSpPr>
          <p:spPr>
            <a:xfrm>
              <a:off x="1315" y="625628"/>
              <a:ext cx="848949" cy="582930"/>
            </a:xfrm>
            <a:prstGeom prst="roundRect">
              <a:avLst/>
            </a:prstGeom>
            <a:gradFill rotWithShape="1">
              <a:gsLst>
                <a:gs pos="0">
                  <a:srgbClr val="BBE0E3">
                    <a:lumMod val="50000"/>
                  </a:srgbClr>
                </a:gs>
                <a:gs pos="34000">
                  <a:srgbClr val="BBE0E3">
                    <a:lumMod val="75000"/>
                  </a:srgbClr>
                </a:gs>
                <a:gs pos="100000">
                  <a:srgbClr val="FFFFFF"/>
                </a:gs>
              </a:gsLst>
              <a:lin ang="16200000" scaled="0"/>
            </a:gradFill>
            <a:ln>
              <a:noFill/>
            </a:ln>
            <a:effectLst>
              <a:outerShdw blurRad="40000" dist="23000" dir="5400000" rotWithShape="0">
                <a:srgbClr val="000000">
                  <a:alpha val="35000"/>
                </a:srgbClr>
              </a:outerShdw>
            </a:effectLst>
            <a:sp3d prstMaterial="plastic">
              <a:bevelT w="120900" h="88900"/>
              <a:bevelB w="88900" h="31750" prst="angle"/>
            </a:sp3d>
          </p:spPr>
        </p:sp>
        <p:sp>
          <p:nvSpPr>
            <p:cNvPr id="8" name="Rounded Rectangle 4"/>
            <p:cNvSpPr/>
            <p:nvPr/>
          </p:nvSpPr>
          <p:spPr>
            <a:xfrm>
              <a:off x="29771" y="654084"/>
              <a:ext cx="792037" cy="526018"/>
            </a:xfrm>
            <a:prstGeom prst="rect">
              <a:avLst/>
            </a:prstGeom>
            <a:noFill/>
            <a:ln>
              <a:noFill/>
            </a:ln>
            <a:effectLst/>
            <a:sp3d/>
          </p:spPr>
          <p:txBody>
            <a:bodyPr spcFirstLastPara="0" vert="horz" wrap="square" lIns="71438" tIns="71438" rIns="71438" bIns="71438" numCol="1" spcCol="1270" anchor="ctr" anchorCtr="0">
              <a:noAutofit/>
            </a:bodyPr>
            <a:lstStyle/>
            <a:p>
              <a:pPr marL="0" marR="0" lvl="0" indent="0" algn="ctr" defTabSz="871436" eaLnBrk="1" fontAlgn="base" latinLnBrk="0" hangingPunct="1">
                <a:lnSpc>
                  <a:spcPct val="90000"/>
                </a:lnSpc>
                <a:spcBef>
                  <a:spcPct val="0"/>
                </a:spcBef>
                <a:spcAft>
                  <a:spcPct val="35000"/>
                </a:spcAft>
                <a:buClrTx/>
                <a:buSzTx/>
                <a:buFontTx/>
                <a:buNone/>
                <a:tabLst/>
                <a:defRPr/>
              </a:pPr>
              <a:r>
                <a:rPr kumimoji="0" lang="en-US" sz="2800" b="0" i="0" u="none" strike="noStrike" kern="0" cap="none" spc="0" normalizeH="0" baseline="0" noProof="0" dirty="0">
                  <a:ln>
                    <a:noFill/>
                  </a:ln>
                  <a:solidFill>
                    <a:srgbClr val="002060"/>
                  </a:solidFill>
                  <a:effectLst/>
                  <a:uLnTx/>
                  <a:uFillTx/>
                  <a:latin typeface="Arial"/>
                  <a:ea typeface="+mn-ea"/>
                  <a:cs typeface="Arial" panose="020B0604020202020204" pitchFamily="34" charset="0"/>
                </a:rPr>
                <a:t>LO2</a:t>
              </a:r>
            </a:p>
          </p:txBody>
        </p:sp>
      </p:grpSp>
    </p:spTree>
    <p:extLst>
      <p:ext uri="{BB962C8B-B14F-4D97-AF65-F5344CB8AC3E}">
        <p14:creationId xmlns:p14="http://schemas.microsoft.com/office/powerpoint/2010/main" val="30279121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8DDDF223-7814-45BC-934A-702AB1407F0A}" type="slidenum">
              <a:rPr lang="en-US" smtClean="0"/>
              <a:pPr/>
              <a:t>15</a:t>
            </a:fld>
            <a:endParaRPr lang="en-US" dirty="0"/>
          </a:p>
        </p:txBody>
      </p:sp>
      <p:sp>
        <p:nvSpPr>
          <p:cNvPr id="9" name="Text Placeholder 5"/>
          <p:cNvSpPr>
            <a:spLocks noGrp="1"/>
          </p:cNvSpPr>
          <p:nvPr>
            <p:ph type="body" sz="quarter" idx="53"/>
          </p:nvPr>
        </p:nvSpPr>
        <p:spPr>
          <a:xfrm>
            <a:off x="16049" y="398189"/>
            <a:ext cx="9127951" cy="185669"/>
          </a:xfrm>
        </p:spPr>
        <p:txBody>
          <a:bodyPr/>
          <a:lstStyle/>
          <a:p>
            <a:r>
              <a:rPr lang="en-US" dirty="0"/>
              <a:t>Installation To A Curved Surface</a:t>
            </a:r>
          </a:p>
        </p:txBody>
      </p:sp>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0325" y="1042276"/>
            <a:ext cx="7012459" cy="3529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1"/>
          <p:cNvSpPr txBox="1">
            <a:spLocks noChangeArrowheads="1"/>
          </p:cNvSpPr>
          <p:nvPr/>
        </p:nvSpPr>
        <p:spPr bwMode="auto">
          <a:xfrm>
            <a:off x="1643448" y="580611"/>
            <a:ext cx="615366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algn="ctr" defTabSz="914400" eaLnBrk="1" fontAlgn="base" hangingPunct="1">
              <a:spcBef>
                <a:spcPct val="0"/>
              </a:spcBef>
              <a:spcAft>
                <a:spcPct val="0"/>
              </a:spcAft>
            </a:pPr>
            <a:r>
              <a:rPr lang="en-US" altLang="en-US" sz="2400" dirty="0">
                <a:solidFill>
                  <a:srgbClr val="002060"/>
                </a:solidFill>
                <a:latin typeface="Arial"/>
              </a:rPr>
              <a:t>Figure 8: Installation to a Curved Surface</a:t>
            </a:r>
          </a:p>
        </p:txBody>
      </p:sp>
      <p:grpSp>
        <p:nvGrpSpPr>
          <p:cNvPr id="6" name="Group 5"/>
          <p:cNvGrpSpPr/>
          <p:nvPr/>
        </p:nvGrpSpPr>
        <p:grpSpPr>
          <a:xfrm>
            <a:off x="40763" y="4139131"/>
            <a:ext cx="925294" cy="638198"/>
            <a:chOff x="1315" y="625628"/>
            <a:chExt cx="848949" cy="582930"/>
          </a:xfrm>
          <a:scene3d>
            <a:camera prst="orthographicFront"/>
            <a:lightRig rig="flat" dir="t"/>
          </a:scene3d>
        </p:grpSpPr>
        <p:sp>
          <p:nvSpPr>
            <p:cNvPr id="7" name="Rounded Rectangle 6"/>
            <p:cNvSpPr/>
            <p:nvPr/>
          </p:nvSpPr>
          <p:spPr>
            <a:xfrm>
              <a:off x="1315" y="625628"/>
              <a:ext cx="848949" cy="582930"/>
            </a:xfrm>
            <a:prstGeom prst="roundRect">
              <a:avLst/>
            </a:prstGeom>
            <a:gradFill rotWithShape="1">
              <a:gsLst>
                <a:gs pos="0">
                  <a:srgbClr val="BBE0E3">
                    <a:lumMod val="50000"/>
                  </a:srgbClr>
                </a:gs>
                <a:gs pos="34000">
                  <a:srgbClr val="BBE0E3">
                    <a:lumMod val="75000"/>
                  </a:srgbClr>
                </a:gs>
                <a:gs pos="100000">
                  <a:srgbClr val="FFFFFF"/>
                </a:gs>
              </a:gsLst>
              <a:lin ang="16200000" scaled="0"/>
            </a:gradFill>
            <a:ln>
              <a:noFill/>
            </a:ln>
            <a:effectLst>
              <a:outerShdw blurRad="40000" dist="23000" dir="5400000" rotWithShape="0">
                <a:srgbClr val="000000">
                  <a:alpha val="35000"/>
                </a:srgbClr>
              </a:outerShdw>
            </a:effectLst>
            <a:sp3d prstMaterial="plastic">
              <a:bevelT w="120900" h="88900"/>
              <a:bevelB w="88900" h="31750" prst="angle"/>
            </a:sp3d>
          </p:spPr>
        </p:sp>
        <p:sp>
          <p:nvSpPr>
            <p:cNvPr id="8" name="Rounded Rectangle 4"/>
            <p:cNvSpPr/>
            <p:nvPr/>
          </p:nvSpPr>
          <p:spPr>
            <a:xfrm>
              <a:off x="29771" y="654084"/>
              <a:ext cx="792037" cy="526018"/>
            </a:xfrm>
            <a:prstGeom prst="rect">
              <a:avLst/>
            </a:prstGeom>
            <a:noFill/>
            <a:ln>
              <a:noFill/>
            </a:ln>
            <a:effectLst/>
            <a:sp3d/>
          </p:spPr>
          <p:txBody>
            <a:bodyPr spcFirstLastPara="0" vert="horz" wrap="square" lIns="71438" tIns="71438" rIns="71438" bIns="71438" numCol="1" spcCol="1270" anchor="ctr" anchorCtr="0">
              <a:noAutofit/>
            </a:bodyPr>
            <a:lstStyle/>
            <a:p>
              <a:pPr marL="0" marR="0" lvl="0" indent="0" algn="ctr" defTabSz="871436" eaLnBrk="1" fontAlgn="base" latinLnBrk="0" hangingPunct="1">
                <a:lnSpc>
                  <a:spcPct val="90000"/>
                </a:lnSpc>
                <a:spcBef>
                  <a:spcPct val="0"/>
                </a:spcBef>
                <a:spcAft>
                  <a:spcPct val="35000"/>
                </a:spcAft>
                <a:buClrTx/>
                <a:buSzTx/>
                <a:buFontTx/>
                <a:buNone/>
                <a:tabLst/>
                <a:defRPr/>
              </a:pPr>
              <a:r>
                <a:rPr kumimoji="0" lang="en-US" sz="2800" b="0" i="0" u="none" strike="noStrike" kern="0" cap="none" spc="0" normalizeH="0" baseline="0" noProof="0" dirty="0">
                  <a:ln>
                    <a:noFill/>
                  </a:ln>
                  <a:solidFill>
                    <a:srgbClr val="002060"/>
                  </a:solidFill>
                  <a:effectLst/>
                  <a:uLnTx/>
                  <a:uFillTx/>
                  <a:latin typeface="Arial"/>
                  <a:ea typeface="+mn-ea"/>
                  <a:cs typeface="Arial" panose="020B0604020202020204" pitchFamily="34" charset="0"/>
                </a:rPr>
                <a:t>LO2</a:t>
              </a:r>
            </a:p>
          </p:txBody>
        </p:sp>
      </p:grpSp>
    </p:spTree>
    <p:extLst>
      <p:ext uri="{BB962C8B-B14F-4D97-AF65-F5344CB8AC3E}">
        <p14:creationId xmlns:p14="http://schemas.microsoft.com/office/powerpoint/2010/main" val="30819321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8DDDF223-7814-45BC-934A-702AB1407F0A}" type="slidenum">
              <a:rPr lang="en-US" smtClean="0"/>
              <a:pPr/>
              <a:t>16</a:t>
            </a:fld>
            <a:endParaRPr lang="en-US" dirty="0"/>
          </a:p>
        </p:txBody>
      </p:sp>
      <p:sp>
        <p:nvSpPr>
          <p:cNvPr id="9" name="Text Placeholder 5"/>
          <p:cNvSpPr>
            <a:spLocks noGrp="1"/>
          </p:cNvSpPr>
          <p:nvPr>
            <p:ph type="body" sz="quarter" idx="53"/>
          </p:nvPr>
        </p:nvSpPr>
        <p:spPr>
          <a:xfrm>
            <a:off x="16049" y="398189"/>
            <a:ext cx="9127951" cy="185669"/>
          </a:xfrm>
        </p:spPr>
        <p:txBody>
          <a:bodyPr/>
          <a:lstStyle/>
          <a:p>
            <a:r>
              <a:rPr lang="en-US" dirty="0"/>
              <a:t>Thread Protrusion</a:t>
            </a:r>
          </a:p>
        </p:txBody>
      </p:sp>
      <p:grpSp>
        <p:nvGrpSpPr>
          <p:cNvPr id="4" name="Group 3"/>
          <p:cNvGrpSpPr/>
          <p:nvPr/>
        </p:nvGrpSpPr>
        <p:grpSpPr>
          <a:xfrm>
            <a:off x="40763" y="4126252"/>
            <a:ext cx="925294" cy="651077"/>
            <a:chOff x="2631" y="1262872"/>
            <a:chExt cx="848949" cy="668029"/>
          </a:xfrm>
          <a:scene3d>
            <a:camera prst="orthographicFront"/>
            <a:lightRig rig="flat" dir="t"/>
          </a:scene3d>
        </p:grpSpPr>
        <p:sp>
          <p:nvSpPr>
            <p:cNvPr id="5" name="Rounded Rectangle 4"/>
            <p:cNvSpPr/>
            <p:nvPr/>
          </p:nvSpPr>
          <p:spPr>
            <a:xfrm>
              <a:off x="2631" y="1262872"/>
              <a:ext cx="848949" cy="668029"/>
            </a:xfrm>
            <a:prstGeom prst="roundRect">
              <a:avLst/>
            </a:prstGeom>
            <a:gradFill flip="none" rotWithShape="1">
              <a:gsLst>
                <a:gs pos="0">
                  <a:srgbClr val="FFFFFF">
                    <a:lumMod val="50000"/>
                  </a:srgbClr>
                </a:gs>
                <a:gs pos="50000">
                  <a:srgbClr val="FFFFFF">
                    <a:lumMod val="65000"/>
                  </a:srgbClr>
                </a:gs>
                <a:gs pos="100000">
                  <a:srgbClr val="FFFFFF"/>
                </a:gs>
              </a:gsLst>
              <a:lin ang="16200000" scaled="1"/>
              <a:tileRect/>
            </a:gradFill>
            <a:ln>
              <a:noFill/>
            </a:ln>
            <a:effectLst>
              <a:outerShdw blurRad="40000" dist="23000" dir="5400000" rotWithShape="0">
                <a:srgbClr val="000000">
                  <a:alpha val="35000"/>
                </a:srgbClr>
              </a:outerShdw>
            </a:effectLst>
            <a:sp3d prstMaterial="plastic">
              <a:bevelT w="120900" h="88900"/>
              <a:bevelB w="88900" h="31750" prst="angle"/>
            </a:sp3d>
          </p:spPr>
        </p:sp>
        <p:sp>
          <p:nvSpPr>
            <p:cNvPr id="6" name="Rounded Rectangle 4"/>
            <p:cNvSpPr/>
            <p:nvPr/>
          </p:nvSpPr>
          <p:spPr>
            <a:xfrm>
              <a:off x="31087" y="1411621"/>
              <a:ext cx="792037" cy="390695"/>
            </a:xfrm>
            <a:prstGeom prst="rect">
              <a:avLst/>
            </a:prstGeom>
            <a:noFill/>
            <a:ln>
              <a:noFill/>
            </a:ln>
            <a:effectLst/>
            <a:sp3d/>
          </p:spPr>
          <p:txBody>
            <a:bodyPr spcFirstLastPara="0" vert="horz" wrap="square" lIns="71438" tIns="71438" rIns="71438" bIns="71438" numCol="1" spcCol="1270" anchor="ctr" anchorCtr="0">
              <a:noAutofit/>
            </a:bodyPr>
            <a:lstStyle/>
            <a:p>
              <a:pPr marL="0" marR="0" lvl="0" indent="0" algn="ctr" defTabSz="871436" eaLnBrk="1" fontAlgn="base" latinLnBrk="0" hangingPunct="1">
                <a:lnSpc>
                  <a:spcPct val="90000"/>
                </a:lnSpc>
                <a:spcBef>
                  <a:spcPct val="0"/>
                </a:spcBef>
                <a:spcAft>
                  <a:spcPct val="35000"/>
                </a:spcAft>
                <a:buClrTx/>
                <a:buSzTx/>
                <a:buFontTx/>
                <a:buNone/>
                <a:tabLst/>
                <a:defRPr/>
              </a:pPr>
              <a:r>
                <a:rPr kumimoji="0" lang="en-US" sz="2800" b="0" i="0" u="none" strike="noStrike" kern="0" cap="none" spc="0" normalizeH="0" baseline="0" noProof="0" dirty="0">
                  <a:ln>
                    <a:noFill/>
                  </a:ln>
                  <a:solidFill>
                    <a:srgbClr val="002060"/>
                  </a:solidFill>
                  <a:effectLst/>
                  <a:uLnTx/>
                  <a:uFillTx/>
                  <a:latin typeface="Arial"/>
                  <a:ea typeface="+mn-ea"/>
                  <a:cs typeface="Arial" panose="020B0604020202020204" pitchFamily="34" charset="0"/>
                </a:rPr>
                <a:t>LO3</a:t>
              </a:r>
              <a:r>
                <a:rPr kumimoji="0" lang="en-US" sz="2800" b="0" i="0" u="none" strike="noStrike" kern="0" cap="none" spc="0" normalizeH="0" baseline="0" noProof="0" dirty="0">
                  <a:ln>
                    <a:noFill/>
                  </a:ln>
                  <a:solidFill>
                    <a:srgbClr val="000000"/>
                  </a:solidFill>
                  <a:effectLst/>
                  <a:uLnTx/>
                  <a:uFillTx/>
                  <a:latin typeface="Arial"/>
                  <a:ea typeface="+mn-ea"/>
                  <a:cs typeface="Arial" panose="020B0604020202020204" pitchFamily="34" charset="0"/>
                </a:rPr>
                <a:t> </a:t>
              </a:r>
            </a:p>
          </p:txBody>
        </p:sp>
      </p:grpSp>
      <p:sp>
        <p:nvSpPr>
          <p:cNvPr id="7" name="TextBox 6"/>
          <p:cNvSpPr txBox="1"/>
          <p:nvPr/>
        </p:nvSpPr>
        <p:spPr>
          <a:xfrm>
            <a:off x="815545" y="980790"/>
            <a:ext cx="3447535" cy="3600986"/>
          </a:xfrm>
          <a:prstGeom prst="rect">
            <a:avLst/>
          </a:prstGeom>
          <a:noFill/>
        </p:spPr>
        <p:txBody>
          <a:bodyPr wrap="square" rtlCol="0">
            <a:spAutoFit/>
          </a:bodyPr>
          <a:lstStyle/>
          <a:p>
            <a:pPr marL="0" marR="0" lvl="0" indent="0" algn="ctr" defTabSz="914400" eaLnBrk="1" fontAlgn="base" latinLnBrk="0" hangingPunct="1">
              <a:lnSpc>
                <a:spcPct val="100000"/>
              </a:lnSpc>
              <a:spcBef>
                <a:spcPts val="1800"/>
              </a:spcBef>
              <a:spcAft>
                <a:spcPct val="0"/>
              </a:spcAft>
              <a:buClrTx/>
              <a:buSzTx/>
              <a:buFontTx/>
              <a:buNone/>
              <a:tabLst/>
              <a:defRPr/>
            </a:pPr>
            <a:r>
              <a:rPr kumimoji="0" lang="en-US" b="0" i="0" u="none" strike="noStrike" kern="0" cap="none" spc="0" normalizeH="0" baseline="0" noProof="0" dirty="0">
                <a:ln>
                  <a:noFill/>
                </a:ln>
                <a:solidFill>
                  <a:srgbClr val="002060"/>
                </a:solidFill>
                <a:effectLst/>
                <a:uLnTx/>
                <a:uFillTx/>
              </a:rPr>
              <a:t>Check fastener thread protrusion for a range </a:t>
            </a:r>
            <a:br>
              <a:rPr kumimoji="0" lang="en-US" b="0" i="0" u="none" strike="noStrike" kern="0" cap="none" spc="0" normalizeH="0" baseline="0" noProof="0" dirty="0">
                <a:ln>
                  <a:noFill/>
                </a:ln>
                <a:solidFill>
                  <a:srgbClr val="002060"/>
                </a:solidFill>
                <a:effectLst/>
                <a:uLnTx/>
                <a:uFillTx/>
              </a:rPr>
            </a:br>
            <a:r>
              <a:rPr kumimoji="0" lang="en-US" b="0" i="0" u="none" strike="noStrike" kern="0" cap="none" spc="0" normalizeH="0" baseline="0" noProof="0" dirty="0">
                <a:ln>
                  <a:noFill/>
                </a:ln>
                <a:solidFill>
                  <a:srgbClr val="002060"/>
                </a:solidFill>
                <a:effectLst/>
                <a:uLnTx/>
                <a:uFillTx/>
              </a:rPr>
              <a:t>of 1 thread minimum, </a:t>
            </a:r>
            <a:br>
              <a:rPr kumimoji="0" lang="en-US" b="0" i="0" u="none" strike="noStrike" kern="0" cap="none" spc="0" normalizeH="0" baseline="0" noProof="0" dirty="0">
                <a:ln>
                  <a:noFill/>
                </a:ln>
                <a:solidFill>
                  <a:srgbClr val="002060"/>
                </a:solidFill>
                <a:effectLst/>
                <a:uLnTx/>
                <a:uFillTx/>
              </a:rPr>
            </a:br>
            <a:r>
              <a:rPr kumimoji="0" lang="en-US" b="0" i="0" u="none" strike="noStrike" kern="0" cap="none" spc="0" normalizeH="0" baseline="0" noProof="0" dirty="0">
                <a:ln>
                  <a:noFill/>
                </a:ln>
                <a:solidFill>
                  <a:srgbClr val="002060"/>
                </a:solidFill>
                <a:effectLst/>
                <a:uLnTx/>
                <a:uFillTx/>
              </a:rPr>
              <a:t>up to 5 threads. </a:t>
            </a:r>
          </a:p>
          <a:p>
            <a:pPr marL="0" marR="0" lvl="0" indent="0" algn="ctr" defTabSz="914400" eaLnBrk="1" fontAlgn="base" latinLnBrk="0" hangingPunct="1">
              <a:lnSpc>
                <a:spcPct val="100000"/>
              </a:lnSpc>
              <a:spcBef>
                <a:spcPts val="1800"/>
              </a:spcBef>
              <a:spcAft>
                <a:spcPct val="0"/>
              </a:spcAft>
              <a:buClrTx/>
              <a:buSzTx/>
              <a:buFontTx/>
              <a:buNone/>
              <a:tabLst/>
              <a:defRPr/>
            </a:pPr>
            <a:r>
              <a:rPr kumimoji="0" lang="en-US" b="0" i="0" u="none" strike="noStrike" kern="0" cap="none" spc="0" normalizeH="0" baseline="0" noProof="0" dirty="0">
                <a:ln>
                  <a:noFill/>
                </a:ln>
                <a:solidFill>
                  <a:srgbClr val="002060"/>
                </a:solidFill>
                <a:effectLst/>
                <a:uLnTx/>
                <a:uFillTx/>
              </a:rPr>
              <a:t>Virginia Class allows flush with full thread engagement. </a:t>
            </a:r>
          </a:p>
          <a:p>
            <a:pPr marL="0" marR="0" lvl="0" indent="0" algn="ctr" defTabSz="914400" eaLnBrk="1" fontAlgn="base" latinLnBrk="0" hangingPunct="1">
              <a:lnSpc>
                <a:spcPct val="100000"/>
              </a:lnSpc>
              <a:spcBef>
                <a:spcPts val="1800"/>
              </a:spcBef>
              <a:spcAft>
                <a:spcPct val="0"/>
              </a:spcAft>
              <a:buClrTx/>
              <a:buSzTx/>
              <a:buFontTx/>
              <a:buNone/>
              <a:tabLst/>
              <a:defRPr/>
            </a:pPr>
            <a:r>
              <a:rPr kumimoji="0" lang="en-US" b="0" i="0" u="none" strike="noStrike" kern="0" cap="none" spc="0" normalizeH="0" baseline="0" noProof="0" dirty="0">
                <a:ln>
                  <a:noFill/>
                </a:ln>
                <a:solidFill>
                  <a:srgbClr val="002060"/>
                </a:solidFill>
                <a:effectLst/>
                <a:uLnTx/>
                <a:uFillTx/>
              </a:rPr>
              <a:t>A maximum protrusion </a:t>
            </a:r>
            <a:br>
              <a:rPr kumimoji="0" lang="en-US" b="0" i="0" u="none" strike="noStrike" kern="0" cap="none" spc="0" normalizeH="0" baseline="0" noProof="0" dirty="0">
                <a:ln>
                  <a:noFill/>
                </a:ln>
                <a:solidFill>
                  <a:srgbClr val="002060"/>
                </a:solidFill>
                <a:effectLst/>
                <a:uLnTx/>
                <a:uFillTx/>
              </a:rPr>
            </a:br>
            <a:r>
              <a:rPr kumimoji="0" lang="en-US" b="0" i="0" u="none" strike="noStrike" kern="0" cap="none" spc="0" normalizeH="0" baseline="0" noProof="0" dirty="0">
                <a:ln>
                  <a:noFill/>
                </a:ln>
                <a:solidFill>
                  <a:srgbClr val="002060"/>
                </a:solidFill>
                <a:effectLst/>
                <a:uLnTx/>
                <a:uFillTx/>
              </a:rPr>
              <a:t>of 10 threads is allowable providing the protrusion does not present </a:t>
            </a:r>
            <a:br>
              <a:rPr kumimoji="0" lang="en-US" b="0" i="0" u="none" strike="noStrike" kern="0" cap="none" spc="0" normalizeH="0" baseline="0" noProof="0" dirty="0">
                <a:ln>
                  <a:noFill/>
                </a:ln>
                <a:solidFill>
                  <a:srgbClr val="002060"/>
                </a:solidFill>
                <a:effectLst/>
                <a:uLnTx/>
                <a:uFillTx/>
              </a:rPr>
            </a:br>
            <a:r>
              <a:rPr kumimoji="0" lang="en-US" b="0" i="0" u="none" strike="noStrike" kern="0" cap="none" spc="0" normalizeH="0" baseline="0" noProof="0" dirty="0">
                <a:ln>
                  <a:noFill/>
                </a:ln>
                <a:solidFill>
                  <a:srgbClr val="002060"/>
                </a:solidFill>
                <a:effectLst/>
                <a:uLnTx/>
                <a:uFillTx/>
              </a:rPr>
              <a:t>a personnel hazard.</a:t>
            </a:r>
          </a:p>
        </p:txBody>
      </p:sp>
      <p:sp>
        <p:nvSpPr>
          <p:cNvPr id="8" name="TextBox 1"/>
          <p:cNvSpPr txBox="1">
            <a:spLocks noChangeArrowheads="1"/>
          </p:cNvSpPr>
          <p:nvPr/>
        </p:nvSpPr>
        <p:spPr bwMode="auto">
          <a:xfrm>
            <a:off x="2398218" y="586948"/>
            <a:ext cx="434756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algn="ctr" defTabSz="914400" eaLnBrk="1" fontAlgn="base" hangingPunct="1">
              <a:spcBef>
                <a:spcPct val="0"/>
              </a:spcBef>
              <a:spcAft>
                <a:spcPct val="0"/>
              </a:spcAft>
            </a:pPr>
            <a:r>
              <a:rPr lang="en-US" altLang="en-US" sz="2400" b="1" dirty="0">
                <a:solidFill>
                  <a:srgbClr val="002060"/>
                </a:solidFill>
                <a:latin typeface="Arial"/>
              </a:rPr>
              <a:t>Thread Protrusion</a:t>
            </a:r>
          </a:p>
        </p:txBody>
      </p:sp>
      <p:pic>
        <p:nvPicPr>
          <p:cNvPr id="10" name="Picture 9"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1362" y="980790"/>
            <a:ext cx="4541659" cy="3603568"/>
          </a:xfrm>
          <a:prstGeom prst="rect">
            <a:avLst/>
          </a:prstGeom>
        </p:spPr>
      </p:pic>
    </p:spTree>
    <p:extLst>
      <p:ext uri="{BB962C8B-B14F-4D97-AF65-F5344CB8AC3E}">
        <p14:creationId xmlns:p14="http://schemas.microsoft.com/office/powerpoint/2010/main" val="18765781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8DDDF223-7814-45BC-934A-702AB1407F0A}" type="slidenum">
              <a:rPr lang="en-US" smtClean="0"/>
              <a:pPr/>
              <a:t>17</a:t>
            </a:fld>
            <a:endParaRPr lang="en-US" dirty="0"/>
          </a:p>
        </p:txBody>
      </p:sp>
      <p:sp>
        <p:nvSpPr>
          <p:cNvPr id="9" name="Text Placeholder 5"/>
          <p:cNvSpPr>
            <a:spLocks noGrp="1"/>
          </p:cNvSpPr>
          <p:nvPr>
            <p:ph type="body" sz="quarter" idx="53"/>
          </p:nvPr>
        </p:nvSpPr>
        <p:spPr>
          <a:xfrm>
            <a:off x="16049" y="398189"/>
            <a:ext cx="9127951" cy="185669"/>
          </a:xfrm>
        </p:spPr>
        <p:txBody>
          <a:bodyPr/>
          <a:lstStyle/>
          <a:p>
            <a:r>
              <a:rPr lang="en-US" dirty="0"/>
              <a:t>Elastic Stop Nut Installation</a:t>
            </a:r>
          </a:p>
        </p:txBody>
      </p:sp>
      <p:sp>
        <p:nvSpPr>
          <p:cNvPr id="4" name="TextBox 3"/>
          <p:cNvSpPr txBox="1"/>
          <p:nvPr/>
        </p:nvSpPr>
        <p:spPr>
          <a:xfrm>
            <a:off x="1570124" y="590189"/>
            <a:ext cx="6019800" cy="461665"/>
          </a:xfrm>
          <a:prstGeom prst="rect">
            <a:avLst/>
          </a:prstGeom>
          <a:noFill/>
        </p:spPr>
        <p:txBody>
          <a:bodyPr wrap="square"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2060"/>
                </a:solidFill>
                <a:effectLst/>
                <a:uLnTx/>
                <a:uFillTx/>
              </a:rPr>
              <a:t>Elastic Stop Nut Installation</a:t>
            </a:r>
          </a:p>
        </p:txBody>
      </p:sp>
      <p:sp>
        <p:nvSpPr>
          <p:cNvPr id="5" name="TextBox 4"/>
          <p:cNvSpPr txBox="1"/>
          <p:nvPr/>
        </p:nvSpPr>
        <p:spPr>
          <a:xfrm>
            <a:off x="5561075" y="1294861"/>
            <a:ext cx="3274614" cy="1323439"/>
          </a:xfrm>
          <a:prstGeom prst="rect">
            <a:avLst/>
          </a:prstGeom>
          <a:noFill/>
          <a:ln w="19050">
            <a:noFill/>
          </a:ln>
        </p:spPr>
        <p:txBody>
          <a:bodyPr wrap="square"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solidFill>
                  <a:srgbClr val="002060"/>
                </a:solidFill>
                <a:effectLst/>
                <a:uLnTx/>
                <a:uFillTx/>
              </a:rPr>
              <a:t>Prior to assembly, make sure threads </a:t>
            </a:r>
            <a:br>
              <a:rPr kumimoji="0" lang="en-US" sz="2000" b="0" i="0" u="none" strike="noStrike" kern="0" cap="none" spc="0" normalizeH="0" baseline="0" noProof="0" dirty="0">
                <a:ln>
                  <a:noFill/>
                </a:ln>
                <a:solidFill>
                  <a:srgbClr val="002060"/>
                </a:solidFill>
                <a:effectLst/>
                <a:uLnTx/>
                <a:uFillTx/>
              </a:rPr>
            </a:br>
            <a:r>
              <a:rPr kumimoji="0" lang="en-US" sz="2000" b="0" i="0" u="none" strike="noStrike" kern="0" cap="none" spc="0" normalizeH="0" baseline="0" noProof="0" dirty="0">
                <a:ln>
                  <a:noFill/>
                </a:ln>
                <a:solidFill>
                  <a:srgbClr val="002060"/>
                </a:solidFill>
                <a:effectLst/>
                <a:uLnTx/>
                <a:uFillTx/>
              </a:rPr>
              <a:t>are clean and free from nicks and gouges.</a:t>
            </a:r>
          </a:p>
        </p:txBody>
      </p:sp>
      <p:sp>
        <p:nvSpPr>
          <p:cNvPr id="6" name="TextBox 5"/>
          <p:cNvSpPr txBox="1"/>
          <p:nvPr/>
        </p:nvSpPr>
        <p:spPr>
          <a:xfrm>
            <a:off x="5600223" y="2861307"/>
            <a:ext cx="3543777" cy="1015663"/>
          </a:xfrm>
          <a:prstGeom prst="rect">
            <a:avLst/>
          </a:prstGeom>
          <a:noFill/>
          <a:ln w="19050">
            <a:noFill/>
          </a:ln>
        </p:spPr>
        <p:txBody>
          <a:bodyPr wrap="square"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solidFill>
                  <a:srgbClr val="002060"/>
                </a:solidFill>
                <a:effectLst/>
                <a:uLnTx/>
                <a:uFillTx/>
              </a:rPr>
              <a:t>For Virginia-Class Boats, the applied torque </a:t>
            </a:r>
            <a:br>
              <a:rPr kumimoji="0" lang="en-US" sz="2000" b="0" i="0" u="none" strike="noStrike" kern="0" cap="none" spc="0" normalizeH="0" baseline="0" noProof="0" dirty="0">
                <a:ln>
                  <a:noFill/>
                </a:ln>
                <a:solidFill>
                  <a:srgbClr val="002060"/>
                </a:solidFill>
                <a:effectLst/>
                <a:uLnTx/>
                <a:uFillTx/>
              </a:rPr>
            </a:br>
            <a:r>
              <a:rPr kumimoji="0" lang="en-US" sz="2000" b="0" i="0" u="none" strike="noStrike" kern="0" cap="none" spc="0" normalizeH="0" baseline="0" noProof="0" dirty="0">
                <a:ln>
                  <a:noFill/>
                </a:ln>
                <a:solidFill>
                  <a:srgbClr val="002060"/>
                </a:solidFill>
                <a:effectLst/>
                <a:uLnTx/>
                <a:uFillTx/>
              </a:rPr>
              <a:t>is already calculated.</a:t>
            </a: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623" t="12307" r="40375" b="14717"/>
          <a:stretch/>
        </p:blipFill>
        <p:spPr>
          <a:xfrm>
            <a:off x="123567" y="1051854"/>
            <a:ext cx="5461615" cy="3132893"/>
          </a:xfrm>
          <a:prstGeom prst="rect">
            <a:avLst/>
          </a:prstGeom>
        </p:spPr>
      </p:pic>
      <p:sp>
        <p:nvSpPr>
          <p:cNvPr id="8" name="TextBox 7"/>
          <p:cNvSpPr txBox="1"/>
          <p:nvPr/>
        </p:nvSpPr>
        <p:spPr>
          <a:xfrm>
            <a:off x="2458995" y="4184747"/>
            <a:ext cx="4250724" cy="400110"/>
          </a:xfrm>
          <a:prstGeom prst="rect">
            <a:avLst/>
          </a:prstGeom>
          <a:noFill/>
          <a:ln w="19050">
            <a:noFill/>
          </a:ln>
        </p:spPr>
        <p:txBody>
          <a:bodyPr wrap="square"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2060"/>
                </a:solidFill>
                <a:effectLst/>
                <a:uLnTx/>
                <a:uFillTx/>
              </a:rPr>
              <a:t>Locking insert is free from cracks</a:t>
            </a:r>
          </a:p>
        </p:txBody>
      </p:sp>
      <p:grpSp>
        <p:nvGrpSpPr>
          <p:cNvPr id="10" name="Group 9"/>
          <p:cNvGrpSpPr/>
          <p:nvPr/>
        </p:nvGrpSpPr>
        <p:grpSpPr>
          <a:xfrm>
            <a:off x="49428" y="4175680"/>
            <a:ext cx="925294" cy="651077"/>
            <a:chOff x="2631" y="1262872"/>
            <a:chExt cx="848949" cy="668029"/>
          </a:xfrm>
          <a:scene3d>
            <a:camera prst="orthographicFront"/>
            <a:lightRig rig="flat" dir="t"/>
          </a:scene3d>
        </p:grpSpPr>
        <p:sp>
          <p:nvSpPr>
            <p:cNvPr id="11" name="Rounded Rectangle 10"/>
            <p:cNvSpPr/>
            <p:nvPr/>
          </p:nvSpPr>
          <p:spPr>
            <a:xfrm>
              <a:off x="2631" y="1262872"/>
              <a:ext cx="848949" cy="668029"/>
            </a:xfrm>
            <a:prstGeom prst="roundRect">
              <a:avLst/>
            </a:prstGeom>
            <a:gradFill flip="none" rotWithShape="1">
              <a:gsLst>
                <a:gs pos="0">
                  <a:srgbClr val="FFFFFF">
                    <a:lumMod val="50000"/>
                  </a:srgbClr>
                </a:gs>
                <a:gs pos="50000">
                  <a:srgbClr val="FFFFFF">
                    <a:lumMod val="65000"/>
                  </a:srgbClr>
                </a:gs>
                <a:gs pos="100000">
                  <a:srgbClr val="FFFFFF"/>
                </a:gs>
              </a:gsLst>
              <a:lin ang="16200000" scaled="1"/>
              <a:tileRect/>
            </a:gradFill>
            <a:ln>
              <a:noFill/>
            </a:ln>
            <a:effectLst>
              <a:outerShdw blurRad="40000" dist="23000" dir="5400000" rotWithShape="0">
                <a:srgbClr val="000000">
                  <a:alpha val="35000"/>
                </a:srgbClr>
              </a:outerShdw>
            </a:effectLst>
            <a:sp3d prstMaterial="plastic">
              <a:bevelT w="120900" h="88900"/>
              <a:bevelB w="88900" h="31750" prst="angle"/>
            </a:sp3d>
          </p:spPr>
        </p:sp>
        <p:sp>
          <p:nvSpPr>
            <p:cNvPr id="12" name="Rounded Rectangle 4"/>
            <p:cNvSpPr/>
            <p:nvPr/>
          </p:nvSpPr>
          <p:spPr>
            <a:xfrm>
              <a:off x="31087" y="1411621"/>
              <a:ext cx="792037" cy="390695"/>
            </a:xfrm>
            <a:prstGeom prst="rect">
              <a:avLst/>
            </a:prstGeom>
            <a:noFill/>
            <a:ln>
              <a:noFill/>
            </a:ln>
            <a:effectLst/>
            <a:sp3d/>
          </p:spPr>
          <p:txBody>
            <a:bodyPr spcFirstLastPara="0" vert="horz" wrap="square" lIns="71438" tIns="71438" rIns="71438" bIns="71438" numCol="1" spcCol="1270" anchor="ctr" anchorCtr="0">
              <a:noAutofit/>
            </a:bodyPr>
            <a:lstStyle/>
            <a:p>
              <a:pPr marL="0" marR="0" lvl="0" indent="0" algn="ctr" defTabSz="871436" eaLnBrk="1" fontAlgn="base" latinLnBrk="0" hangingPunct="1">
                <a:lnSpc>
                  <a:spcPct val="90000"/>
                </a:lnSpc>
                <a:spcBef>
                  <a:spcPct val="0"/>
                </a:spcBef>
                <a:spcAft>
                  <a:spcPct val="35000"/>
                </a:spcAft>
                <a:buClrTx/>
                <a:buSzTx/>
                <a:buFontTx/>
                <a:buNone/>
                <a:tabLst/>
                <a:defRPr/>
              </a:pPr>
              <a:r>
                <a:rPr kumimoji="0" lang="en-US" sz="2800" b="0" i="0" u="none" strike="noStrike" kern="0" cap="none" spc="0" normalizeH="0" baseline="0" noProof="0" dirty="0">
                  <a:ln>
                    <a:noFill/>
                  </a:ln>
                  <a:solidFill>
                    <a:srgbClr val="002060"/>
                  </a:solidFill>
                  <a:effectLst/>
                  <a:uLnTx/>
                  <a:uFillTx/>
                  <a:latin typeface="Arial"/>
                  <a:ea typeface="+mn-ea"/>
                  <a:cs typeface="Arial" panose="020B0604020202020204" pitchFamily="34" charset="0"/>
                </a:rPr>
                <a:t>LO3</a:t>
              </a:r>
              <a:r>
                <a:rPr kumimoji="0" lang="en-US" sz="2800" b="0" i="0" u="none" strike="noStrike" kern="0" cap="none" spc="0" normalizeH="0" baseline="0" noProof="0" dirty="0">
                  <a:ln>
                    <a:noFill/>
                  </a:ln>
                  <a:solidFill>
                    <a:srgbClr val="000000"/>
                  </a:solidFill>
                  <a:effectLst/>
                  <a:uLnTx/>
                  <a:uFillTx/>
                  <a:latin typeface="Arial"/>
                  <a:ea typeface="+mn-ea"/>
                  <a:cs typeface="Arial" panose="020B0604020202020204" pitchFamily="34" charset="0"/>
                </a:rPr>
                <a:t> </a:t>
              </a:r>
            </a:p>
          </p:txBody>
        </p:sp>
      </p:grpSp>
    </p:spTree>
    <p:extLst>
      <p:ext uri="{BB962C8B-B14F-4D97-AF65-F5344CB8AC3E}">
        <p14:creationId xmlns:p14="http://schemas.microsoft.com/office/powerpoint/2010/main" val="32474952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005780" y="3086200"/>
            <a:ext cx="1769615" cy="923330"/>
          </a:xfrm>
          <a:prstGeom prst="rect">
            <a:avLst/>
          </a:prstGeom>
          <a:noFill/>
          <a:ln w="19050">
            <a:noFill/>
          </a:ln>
        </p:spPr>
        <p:txBody>
          <a:bodyPr wrap="square"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b="0" i="0" u="none" strike="noStrike" kern="0" cap="none" spc="0" normalizeH="0" baseline="0" noProof="0" dirty="0">
                <a:ln>
                  <a:noFill/>
                </a:ln>
                <a:solidFill>
                  <a:srgbClr val="002060"/>
                </a:solidFill>
                <a:effectLst/>
                <a:uLnTx/>
                <a:uFillTx/>
              </a:rPr>
              <a:t>0.032” </a:t>
            </a:r>
            <a:br>
              <a:rPr kumimoji="0" lang="en-US" b="0" i="0" u="none" strike="noStrike" kern="0" cap="none" spc="0" normalizeH="0" baseline="0" noProof="0" dirty="0">
                <a:ln>
                  <a:noFill/>
                </a:ln>
                <a:solidFill>
                  <a:srgbClr val="002060"/>
                </a:solidFill>
                <a:effectLst/>
                <a:uLnTx/>
                <a:uFillTx/>
              </a:rPr>
            </a:br>
            <a:r>
              <a:rPr kumimoji="0" lang="en-US" b="0" i="0" u="none" strike="noStrike" kern="0" cap="none" spc="0" normalizeH="0" baseline="0" noProof="0" dirty="0">
                <a:ln>
                  <a:noFill/>
                </a:ln>
                <a:solidFill>
                  <a:srgbClr val="002060"/>
                </a:solidFill>
                <a:effectLst/>
                <a:uLnTx/>
                <a:uFillTx/>
              </a:rPr>
              <a:t>and </a:t>
            </a:r>
            <a:br>
              <a:rPr kumimoji="0" lang="en-US" b="0" i="0" u="none" strike="noStrike" kern="0" cap="none" spc="0" normalizeH="0" baseline="0" noProof="0" dirty="0">
                <a:ln>
                  <a:noFill/>
                </a:ln>
                <a:solidFill>
                  <a:srgbClr val="002060"/>
                </a:solidFill>
                <a:effectLst/>
                <a:uLnTx/>
                <a:uFillTx/>
              </a:rPr>
            </a:br>
            <a:r>
              <a:rPr kumimoji="0" lang="en-US" b="0" i="0" u="none" strike="noStrike" kern="0" cap="none" spc="0" normalizeH="0" baseline="0" noProof="0" dirty="0">
                <a:ln>
                  <a:noFill/>
                </a:ln>
                <a:solidFill>
                  <a:srgbClr val="002060"/>
                </a:solidFill>
                <a:effectLst/>
                <a:uLnTx/>
                <a:uFillTx/>
              </a:rPr>
              <a:t>0.062”</a:t>
            </a:r>
          </a:p>
        </p:txBody>
      </p:sp>
      <p:sp>
        <p:nvSpPr>
          <p:cNvPr id="3" name="Slide Number Placeholder 2"/>
          <p:cNvSpPr>
            <a:spLocks noGrp="1"/>
          </p:cNvSpPr>
          <p:nvPr>
            <p:ph type="sldNum" sz="quarter" idx="10"/>
          </p:nvPr>
        </p:nvSpPr>
        <p:spPr/>
        <p:txBody>
          <a:bodyPr/>
          <a:lstStyle/>
          <a:p>
            <a:fld id="{8DDDF223-7814-45BC-934A-702AB1407F0A}" type="slidenum">
              <a:rPr lang="en-US" smtClean="0"/>
              <a:pPr/>
              <a:t>18</a:t>
            </a:fld>
            <a:endParaRPr lang="en-US" dirty="0"/>
          </a:p>
        </p:txBody>
      </p:sp>
      <p:sp>
        <p:nvSpPr>
          <p:cNvPr id="9" name="Text Placeholder 5"/>
          <p:cNvSpPr>
            <a:spLocks noGrp="1"/>
          </p:cNvSpPr>
          <p:nvPr>
            <p:ph type="body" sz="quarter" idx="53"/>
          </p:nvPr>
        </p:nvSpPr>
        <p:spPr>
          <a:xfrm>
            <a:off x="16049" y="398189"/>
            <a:ext cx="9127951" cy="185669"/>
          </a:xfrm>
        </p:spPr>
        <p:txBody>
          <a:bodyPr/>
          <a:lstStyle/>
          <a:p>
            <a:r>
              <a:rPr lang="en-US" dirty="0"/>
              <a:t>Knowledge Check</a:t>
            </a:r>
          </a:p>
        </p:txBody>
      </p:sp>
      <p:sp>
        <p:nvSpPr>
          <p:cNvPr id="4" name="TPQuestion"/>
          <p:cNvSpPr txBox="1">
            <a:spLocks/>
          </p:cNvSpPr>
          <p:nvPr/>
        </p:nvSpPr>
        <p:spPr bwMode="auto">
          <a:xfrm>
            <a:off x="312820" y="710781"/>
            <a:ext cx="8229600" cy="883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0" cap="none" spc="0" normalizeH="0" baseline="0" noProof="0" dirty="0">
                <a:ln>
                  <a:noFill/>
                </a:ln>
                <a:solidFill>
                  <a:srgbClr val="002060"/>
                </a:solidFill>
                <a:effectLst/>
                <a:uLnTx/>
                <a:uFillTx/>
                <a:latin typeface="Arial"/>
                <a:ea typeface="+mj-ea"/>
                <a:cs typeface="+mj-cs"/>
              </a:rPr>
              <a:t>0.030” and 0.060” are the two sizes </a:t>
            </a:r>
            <a:br>
              <a:rPr kumimoji="0" lang="en-US" sz="3200" b="0" i="0" u="none" strike="noStrike" kern="0" cap="none" spc="0" normalizeH="0" baseline="0" noProof="0" dirty="0">
                <a:ln>
                  <a:noFill/>
                </a:ln>
                <a:solidFill>
                  <a:srgbClr val="002060"/>
                </a:solidFill>
                <a:effectLst/>
                <a:uLnTx/>
                <a:uFillTx/>
                <a:latin typeface="Arial"/>
                <a:ea typeface="+mj-ea"/>
                <a:cs typeface="+mj-cs"/>
              </a:rPr>
            </a:br>
            <a:r>
              <a:rPr kumimoji="0" lang="en-US" sz="3200" b="0" i="0" u="none" strike="noStrike" kern="0" cap="none" spc="0" normalizeH="0" baseline="0" noProof="0" dirty="0">
                <a:ln>
                  <a:noFill/>
                </a:ln>
                <a:solidFill>
                  <a:srgbClr val="002060"/>
                </a:solidFill>
                <a:effectLst/>
                <a:uLnTx/>
                <a:uFillTx/>
                <a:latin typeface="Arial"/>
                <a:ea typeface="+mj-ea"/>
                <a:cs typeface="+mj-cs"/>
              </a:rPr>
              <a:t>of lockwire that we use.</a:t>
            </a:r>
          </a:p>
        </p:txBody>
      </p:sp>
      <p:sp>
        <p:nvSpPr>
          <p:cNvPr id="5" name="TPAnswers"/>
          <p:cNvSpPr txBox="1">
            <a:spLocks/>
          </p:cNvSpPr>
          <p:nvPr/>
        </p:nvSpPr>
        <p:spPr bwMode="auto">
          <a:xfrm>
            <a:off x="570471" y="1845277"/>
            <a:ext cx="1876167" cy="1256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rmAutofit fontScale="70000" lnSpcReduction="20000"/>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514350" marR="0" lvl="0" indent="-514350" algn="l" defTabSz="914400" rtl="0" eaLnBrk="0" fontAlgn="base" latinLnBrk="0" hangingPunct="0">
              <a:lnSpc>
                <a:spcPct val="200000"/>
              </a:lnSpc>
              <a:spcBef>
                <a:spcPct val="20000"/>
              </a:spcBef>
              <a:spcAft>
                <a:spcPts val="0"/>
              </a:spcAft>
              <a:buClrTx/>
              <a:buSzTx/>
              <a:buFontTx/>
              <a:buAutoNum type="alphaUcPeriod"/>
              <a:tabLst/>
              <a:defRPr/>
            </a:pPr>
            <a:r>
              <a:rPr kumimoji="0" lang="en-US" sz="2800" b="0" i="0" u="none" strike="noStrike" kern="0" cap="none" spc="0" normalizeH="0" baseline="0" noProof="0" dirty="0">
                <a:ln>
                  <a:noFill/>
                </a:ln>
                <a:solidFill>
                  <a:srgbClr val="002060"/>
                </a:solidFill>
                <a:effectLst/>
                <a:uLnTx/>
                <a:uFillTx/>
                <a:latin typeface="Arial"/>
                <a:ea typeface="+mn-ea"/>
                <a:cs typeface="+mn-cs"/>
              </a:rPr>
              <a:t>True</a:t>
            </a:r>
          </a:p>
          <a:p>
            <a:pPr marL="514350" marR="0" lvl="0" indent="-514350" algn="l" defTabSz="914400" rtl="0" eaLnBrk="0" fontAlgn="base" latinLnBrk="0" hangingPunct="0">
              <a:lnSpc>
                <a:spcPct val="200000"/>
              </a:lnSpc>
              <a:spcBef>
                <a:spcPct val="20000"/>
              </a:spcBef>
              <a:spcAft>
                <a:spcPts val="0"/>
              </a:spcAft>
              <a:buClrTx/>
              <a:buSzTx/>
              <a:buFontTx/>
              <a:buAutoNum type="alphaUcPeriod"/>
              <a:tabLst/>
              <a:defRPr/>
            </a:pPr>
            <a:r>
              <a:rPr kumimoji="0" lang="en-US" sz="2800" b="0" i="0" u="none" strike="noStrike" kern="0" cap="none" spc="0" normalizeH="0" baseline="0" noProof="0" dirty="0">
                <a:ln>
                  <a:noFill/>
                </a:ln>
                <a:solidFill>
                  <a:srgbClr val="002060"/>
                </a:solidFill>
                <a:effectLst/>
                <a:uLnTx/>
                <a:uFillTx/>
                <a:latin typeface="Arial"/>
                <a:ea typeface="+mn-ea"/>
                <a:cs typeface="+mn-cs"/>
              </a:rPr>
              <a:t>False</a:t>
            </a:r>
          </a:p>
        </p:txBody>
      </p:sp>
      <p:sp>
        <p:nvSpPr>
          <p:cNvPr id="6" name="CAI1"/>
          <p:cNvSpPr/>
          <p:nvPr>
            <p:custDataLst>
              <p:tags r:id="rId1"/>
            </p:custDataLst>
          </p:nvPr>
        </p:nvSpPr>
        <p:spPr>
          <a:xfrm rot="10800000">
            <a:off x="312820" y="2579294"/>
            <a:ext cx="370840" cy="455507"/>
          </a:xfrm>
          <a:custGeom>
            <a:avLst/>
            <a:gdLst/>
            <a:ahLst/>
            <a:cxnLst/>
            <a:rect l="0" t="0" r="0" b="0"/>
            <a:pathLst>
              <a:path w="1524001" h="1752601">
                <a:moveTo>
                  <a:pt x="1295400" y="1066800"/>
                </a:moveTo>
                <a:lnTo>
                  <a:pt x="1524000" y="533400"/>
                </a:lnTo>
                <a:lnTo>
                  <a:pt x="914400" y="0"/>
                </a:lnTo>
                <a:lnTo>
                  <a:pt x="0" y="1447800"/>
                </a:lnTo>
                <a:lnTo>
                  <a:pt x="0" y="1752600"/>
                </a:lnTo>
                <a:lnTo>
                  <a:pt x="990600" y="533400"/>
                </a:lnTo>
                <a:close/>
              </a:path>
            </a:pathLst>
          </a:custGeom>
          <a:solidFill>
            <a:srgbClr val="00C80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FFFFFF"/>
              </a:solidFill>
              <a:effectLst/>
              <a:uLnTx/>
              <a:uFillTx/>
              <a:latin typeface="Arial"/>
              <a:ea typeface="+mn-ea"/>
              <a:cs typeface="+mn-cs"/>
            </a:endParaRPr>
          </a:p>
        </p:txBody>
      </p:sp>
      <p:sp>
        <p:nvSpPr>
          <p:cNvPr id="8" name="TPChart"/>
          <p:cNvSpPr/>
          <p:nvPr>
            <p:custDataLst>
              <p:tags r:id="rId2"/>
            </p:custDataLst>
          </p:nvPr>
        </p:nvSpPr>
        <p:spPr>
          <a:xfrm>
            <a:off x="4508500" y="1828800"/>
            <a:ext cx="3535749" cy="2730843"/>
          </a:xfrm>
          <a:prstGeom prst="rect">
            <a:avLst/>
          </a:prstGeom>
          <a:blipFill>
            <a:blip r:embed="rId5"/>
            <a:stretch>
              <a:fillRect/>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2060"/>
              </a:solidFill>
              <a:effectLst/>
              <a:uLnTx/>
              <a:uFillTx/>
              <a:latin typeface="Arial"/>
              <a:ea typeface="+mn-ea"/>
              <a:cs typeface="+mn-cs"/>
            </a:endParaRPr>
          </a:p>
        </p:txBody>
      </p:sp>
      <p:grpSp>
        <p:nvGrpSpPr>
          <p:cNvPr id="10" name="Group 9"/>
          <p:cNvGrpSpPr/>
          <p:nvPr/>
        </p:nvGrpSpPr>
        <p:grpSpPr>
          <a:xfrm>
            <a:off x="45336" y="4101863"/>
            <a:ext cx="925294" cy="651077"/>
            <a:chOff x="2631" y="1262872"/>
            <a:chExt cx="848949" cy="668029"/>
          </a:xfrm>
          <a:scene3d>
            <a:camera prst="orthographicFront"/>
            <a:lightRig rig="flat" dir="t"/>
          </a:scene3d>
        </p:grpSpPr>
        <p:sp>
          <p:nvSpPr>
            <p:cNvPr id="11" name="Rounded Rectangle 10"/>
            <p:cNvSpPr/>
            <p:nvPr/>
          </p:nvSpPr>
          <p:spPr>
            <a:xfrm>
              <a:off x="2631" y="1262872"/>
              <a:ext cx="848949" cy="668029"/>
            </a:xfrm>
            <a:prstGeom prst="roundRect">
              <a:avLst/>
            </a:prstGeom>
            <a:gradFill flip="none" rotWithShape="1">
              <a:gsLst>
                <a:gs pos="0">
                  <a:srgbClr val="FFFFFF">
                    <a:lumMod val="50000"/>
                  </a:srgbClr>
                </a:gs>
                <a:gs pos="50000">
                  <a:srgbClr val="FFFFFF">
                    <a:lumMod val="65000"/>
                  </a:srgbClr>
                </a:gs>
                <a:gs pos="100000">
                  <a:srgbClr val="FFFFFF"/>
                </a:gs>
              </a:gsLst>
              <a:lin ang="16200000" scaled="1"/>
              <a:tileRect/>
            </a:gradFill>
            <a:ln>
              <a:noFill/>
            </a:ln>
            <a:effectLst>
              <a:outerShdw blurRad="40000" dist="23000" dir="5400000" rotWithShape="0">
                <a:srgbClr val="000000">
                  <a:alpha val="35000"/>
                </a:srgbClr>
              </a:outerShdw>
            </a:effectLst>
            <a:sp3d prstMaterial="plastic">
              <a:bevelT w="120900" h="88900"/>
              <a:bevelB w="88900" h="31750" prst="angle"/>
            </a:sp3d>
          </p:spPr>
        </p:sp>
        <p:sp>
          <p:nvSpPr>
            <p:cNvPr id="12" name="Rounded Rectangle 4"/>
            <p:cNvSpPr/>
            <p:nvPr/>
          </p:nvSpPr>
          <p:spPr>
            <a:xfrm>
              <a:off x="31087" y="1411621"/>
              <a:ext cx="792037" cy="390695"/>
            </a:xfrm>
            <a:prstGeom prst="rect">
              <a:avLst/>
            </a:prstGeom>
            <a:noFill/>
            <a:ln>
              <a:noFill/>
            </a:ln>
            <a:effectLst/>
            <a:sp3d/>
          </p:spPr>
          <p:txBody>
            <a:bodyPr spcFirstLastPara="0" vert="horz" wrap="square" lIns="71438" tIns="71438" rIns="71438" bIns="71438" numCol="1" spcCol="1270" anchor="ctr" anchorCtr="0">
              <a:noAutofit/>
            </a:bodyPr>
            <a:lstStyle/>
            <a:p>
              <a:pPr marL="0" marR="0" lvl="0" indent="0" algn="ctr" defTabSz="871436" eaLnBrk="1" fontAlgn="base" latinLnBrk="0" hangingPunct="1">
                <a:lnSpc>
                  <a:spcPct val="90000"/>
                </a:lnSpc>
                <a:spcBef>
                  <a:spcPct val="0"/>
                </a:spcBef>
                <a:spcAft>
                  <a:spcPct val="35000"/>
                </a:spcAft>
                <a:buClrTx/>
                <a:buSzTx/>
                <a:buFontTx/>
                <a:buNone/>
                <a:tabLst/>
                <a:defRPr/>
              </a:pPr>
              <a:r>
                <a:rPr kumimoji="0" lang="en-US" sz="2800" b="0" i="0" u="none" strike="noStrike" kern="0" cap="none" spc="0" normalizeH="0" baseline="0" noProof="0" dirty="0">
                  <a:ln>
                    <a:noFill/>
                  </a:ln>
                  <a:solidFill>
                    <a:srgbClr val="002060"/>
                  </a:solidFill>
                  <a:effectLst/>
                  <a:uLnTx/>
                  <a:uFillTx/>
                  <a:latin typeface="Arial"/>
                  <a:ea typeface="+mn-ea"/>
                  <a:cs typeface="Arial" panose="020B0604020202020204" pitchFamily="34" charset="0"/>
                </a:rPr>
                <a:t>LO3</a:t>
              </a:r>
              <a:r>
                <a:rPr kumimoji="0" lang="en-US" sz="2800" b="0" i="0" u="none" strike="noStrike" kern="0" cap="none" spc="0" normalizeH="0" baseline="0" noProof="0" dirty="0">
                  <a:ln>
                    <a:noFill/>
                  </a:ln>
                  <a:solidFill>
                    <a:srgbClr val="000000"/>
                  </a:solidFill>
                  <a:effectLst/>
                  <a:uLnTx/>
                  <a:uFillTx/>
                  <a:latin typeface="Arial"/>
                  <a:ea typeface="+mn-ea"/>
                  <a:cs typeface="Arial" panose="020B0604020202020204" pitchFamily="34" charset="0"/>
                </a:rPr>
                <a:t> </a:t>
              </a:r>
            </a:p>
          </p:txBody>
        </p:sp>
      </p:grpSp>
      <p:sp>
        <p:nvSpPr>
          <p:cNvPr id="13" name="TextBox 12"/>
          <p:cNvSpPr txBox="1"/>
          <p:nvPr/>
        </p:nvSpPr>
        <p:spPr>
          <a:xfrm>
            <a:off x="1805022" y="2909208"/>
            <a:ext cx="2336925" cy="1384995"/>
          </a:xfrm>
          <a:prstGeom prst="rect">
            <a:avLst/>
          </a:prstGeom>
          <a:solidFill>
            <a:schemeClr val="tx2">
              <a:lumMod val="40000"/>
              <a:lumOff val="60000"/>
            </a:schemeClr>
          </a:solidFill>
          <a:ln w="19050">
            <a:noFill/>
          </a:ln>
        </p:spPr>
        <p:txBody>
          <a:bodyPr wrap="square"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0" i="0" u="none" strike="noStrike" kern="0" cap="none" spc="0" normalizeH="0" baseline="0" noProof="0" dirty="0">
                <a:ln>
                  <a:noFill/>
                </a:ln>
                <a:solidFill>
                  <a:srgbClr val="002060"/>
                </a:solidFill>
                <a:effectLst/>
                <a:uLnTx/>
                <a:uFillTx/>
              </a:rPr>
              <a:t>What size </a:t>
            </a:r>
            <a:br>
              <a:rPr kumimoji="0" lang="en-US" sz="2800" b="0" i="0" u="none" strike="noStrike" kern="0" cap="none" spc="0" normalizeH="0" baseline="0" noProof="0" dirty="0">
                <a:ln>
                  <a:noFill/>
                </a:ln>
                <a:solidFill>
                  <a:srgbClr val="002060"/>
                </a:solidFill>
                <a:effectLst/>
                <a:uLnTx/>
                <a:uFillTx/>
              </a:rPr>
            </a:br>
            <a:r>
              <a:rPr kumimoji="0" lang="en-US" sz="2800" b="0" i="0" u="none" strike="noStrike" kern="0" cap="none" spc="0" normalizeH="0" baseline="0" noProof="0" dirty="0">
                <a:ln>
                  <a:noFill/>
                </a:ln>
                <a:solidFill>
                  <a:srgbClr val="002060"/>
                </a:solidFill>
                <a:effectLst/>
                <a:uLnTx/>
                <a:uFillTx/>
              </a:rPr>
              <a:t>lockwire </a:t>
            </a:r>
            <a:br>
              <a:rPr kumimoji="0" lang="en-US" sz="2800" b="0" i="0" u="none" strike="noStrike" kern="0" cap="none" spc="0" normalizeH="0" baseline="0" noProof="0" dirty="0">
                <a:ln>
                  <a:noFill/>
                </a:ln>
                <a:solidFill>
                  <a:srgbClr val="002060"/>
                </a:solidFill>
                <a:effectLst/>
                <a:uLnTx/>
                <a:uFillTx/>
              </a:rPr>
            </a:br>
            <a:r>
              <a:rPr kumimoji="0" lang="en-US" sz="2800" b="0" i="0" u="none" strike="noStrike" kern="0" cap="none" spc="0" normalizeH="0" baseline="0" noProof="0" dirty="0">
                <a:ln>
                  <a:noFill/>
                </a:ln>
                <a:solidFill>
                  <a:srgbClr val="002060"/>
                </a:solidFill>
                <a:effectLst/>
                <a:uLnTx/>
                <a:uFillTx/>
              </a:rPr>
              <a:t>do we use?</a:t>
            </a:r>
          </a:p>
        </p:txBody>
      </p:sp>
    </p:spTree>
    <p:extLst>
      <p:ext uri="{BB962C8B-B14F-4D97-AF65-F5344CB8AC3E}">
        <p14:creationId xmlns:p14="http://schemas.microsoft.com/office/powerpoint/2010/main" val="4087740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p:stCondLst>
                              <p:cond delay="500"/>
                            </p:stCondLst>
                            <p:childTnLst>
                              <p:par>
                                <p:cTn id="12" presetID="1" presetClass="entr" presetSubtype="0" fill="hold" nodeType="afterEffect">
                                  <p:stCondLst>
                                    <p:cond delay="0"/>
                                  </p:stCondLst>
                                  <p:childTnLst>
                                    <p:set>
                                      <p:cBhvr>
                                        <p:cTn id="13" dur="1" fill="hold">
                                          <p:stCondLst>
                                            <p:cond delay="0"/>
                                          </p:stCondLst>
                                        </p:cTn>
                                        <p:tgtEl>
                                          <p:spTgt spid="13">
                                            <p:txEl>
                                              <p:pRg st="0" end="0"/>
                                            </p:txEl>
                                          </p:spTgt>
                                        </p:tgtEl>
                                        <p:attrNameLst>
                                          <p:attrName>style.visibility</p:attrName>
                                        </p:attrNameLst>
                                      </p:cBhvr>
                                      <p:to>
                                        <p:strVal val="visible"/>
                                      </p:to>
                                    </p:set>
                                  </p:childTnLst>
                                </p:cTn>
                              </p:par>
                            </p:childTnLst>
                          </p:cTn>
                        </p:par>
                        <p:par>
                          <p:cTn id="14" fill="hold">
                            <p:stCondLst>
                              <p:cond delay="500"/>
                            </p:stCondLst>
                            <p:childTnLst>
                              <p:par>
                                <p:cTn id="15" presetID="1" presetClass="exit" presetSubtype="0" fill="hold" grpId="0" nodeType="afterEffect">
                                  <p:stCondLst>
                                    <p:cond delay="0"/>
                                  </p:stCondLst>
                                  <p:childTnLst>
                                    <p:set>
                                      <p:cBhvr>
                                        <p:cTn id="16" dur="1" fill="hold">
                                          <p:stCondLst>
                                            <p:cond delay="0"/>
                                          </p:stCondLst>
                                        </p:cTn>
                                        <p:tgtEl>
                                          <p:spTgt spid="13"/>
                                        </p:tgtEl>
                                        <p:attrNameLst>
                                          <p:attrName>style.visibility</p:attrName>
                                        </p:attrNameLst>
                                      </p:cBhvr>
                                      <p:to>
                                        <p:strVal val="hidden"/>
                                      </p:to>
                                    </p:set>
                                  </p:childTnLst>
                                </p:cTn>
                              </p:par>
                            </p:childTnLst>
                          </p:cTn>
                        </p:par>
                        <p:par>
                          <p:cTn id="17" fill="hold">
                            <p:stCondLst>
                              <p:cond delay="500"/>
                            </p:stCondLst>
                            <p:childTnLst>
                              <p:par>
                                <p:cTn id="18" presetID="1" presetClass="entr" presetSubtype="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animBg="1"/>
      <p:bldP spid="8" grpId="0" animBg="1"/>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8DDDF223-7814-45BC-934A-702AB1407F0A}" type="slidenum">
              <a:rPr lang="en-US" smtClean="0"/>
              <a:pPr/>
              <a:t>19</a:t>
            </a:fld>
            <a:endParaRPr lang="en-US" dirty="0"/>
          </a:p>
        </p:txBody>
      </p:sp>
      <p:sp>
        <p:nvSpPr>
          <p:cNvPr id="9" name="Text Placeholder 5"/>
          <p:cNvSpPr>
            <a:spLocks noGrp="1"/>
          </p:cNvSpPr>
          <p:nvPr>
            <p:ph type="body" sz="quarter" idx="53"/>
          </p:nvPr>
        </p:nvSpPr>
        <p:spPr>
          <a:xfrm>
            <a:off x="16049" y="398189"/>
            <a:ext cx="9127951" cy="185669"/>
          </a:xfrm>
        </p:spPr>
        <p:txBody>
          <a:bodyPr/>
          <a:lstStyle/>
          <a:p>
            <a:r>
              <a:rPr lang="en-US" dirty="0"/>
              <a:t>Knowledge Check</a:t>
            </a:r>
          </a:p>
        </p:txBody>
      </p:sp>
      <p:sp>
        <p:nvSpPr>
          <p:cNvPr id="4" name="TPQuestion"/>
          <p:cNvSpPr txBox="1">
            <a:spLocks/>
          </p:cNvSpPr>
          <p:nvPr/>
        </p:nvSpPr>
        <p:spPr bwMode="auto">
          <a:xfrm>
            <a:off x="170204" y="460509"/>
            <a:ext cx="8819640" cy="1201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j-ea"/>
                <a:cs typeface="+mj-cs"/>
              </a:rPr>
              <a:t>What kind of material do we use for lock wiring Nuclear applications unless otherwise directed by Nuclear Engineering?</a:t>
            </a:r>
          </a:p>
        </p:txBody>
      </p:sp>
      <p:sp>
        <p:nvSpPr>
          <p:cNvPr id="5" name="TPAnswers"/>
          <p:cNvSpPr txBox="1">
            <a:spLocks/>
          </p:cNvSpPr>
          <p:nvPr>
            <p:custDataLst>
              <p:tags r:id="rId1"/>
            </p:custDataLst>
          </p:nvPr>
        </p:nvSpPr>
        <p:spPr bwMode="auto">
          <a:xfrm>
            <a:off x="584887" y="1538416"/>
            <a:ext cx="2257167" cy="2922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rmAutofit fontScale="92500"/>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514350" marR="0" lvl="0" indent="-514350" algn="l" defTabSz="914400" rtl="0" eaLnBrk="0" fontAlgn="base" latinLnBrk="0" hangingPunct="0">
              <a:lnSpc>
                <a:spcPct val="200000"/>
              </a:lnSpc>
              <a:spcBef>
                <a:spcPct val="20000"/>
              </a:spcBef>
              <a:spcAft>
                <a:spcPts val="0"/>
              </a:spcAft>
              <a:buClrTx/>
              <a:buSzTx/>
              <a:buFontTx/>
              <a:buAutoNum type="alphaUcPeriod"/>
              <a:tabLst/>
              <a:defRPr/>
            </a:pPr>
            <a:r>
              <a:rPr kumimoji="0" lang="en-US" sz="2000" b="0" i="0" u="none" strike="noStrike" kern="0" cap="none" spc="0" normalizeH="0" baseline="0" noProof="0" dirty="0">
                <a:ln>
                  <a:noFill/>
                </a:ln>
                <a:solidFill>
                  <a:srgbClr val="002060"/>
                </a:solidFill>
                <a:effectLst/>
                <a:uLnTx/>
                <a:uFillTx/>
                <a:latin typeface="Arial"/>
                <a:ea typeface="+mn-ea"/>
                <a:cs typeface="+mn-cs"/>
              </a:rPr>
              <a:t>Inconel</a:t>
            </a:r>
          </a:p>
          <a:p>
            <a:pPr marL="514350" marR="0" lvl="0" indent="-514350" algn="l" defTabSz="914400" rtl="0" eaLnBrk="0" fontAlgn="base" latinLnBrk="0" hangingPunct="0">
              <a:lnSpc>
                <a:spcPct val="200000"/>
              </a:lnSpc>
              <a:spcBef>
                <a:spcPct val="20000"/>
              </a:spcBef>
              <a:spcAft>
                <a:spcPts val="0"/>
              </a:spcAft>
              <a:buClrTx/>
              <a:buSzTx/>
              <a:buFontTx/>
              <a:buAutoNum type="alphaUcPeriod"/>
              <a:tabLst/>
              <a:defRPr/>
            </a:pPr>
            <a:r>
              <a:rPr kumimoji="0" lang="en-US" sz="2000" b="0" i="0" u="none" strike="noStrike" kern="0" cap="none" spc="0" normalizeH="0" baseline="0" noProof="0" dirty="0">
                <a:ln>
                  <a:noFill/>
                </a:ln>
                <a:solidFill>
                  <a:srgbClr val="002060"/>
                </a:solidFill>
                <a:effectLst/>
                <a:uLnTx/>
                <a:uFillTx/>
                <a:latin typeface="Arial"/>
                <a:ea typeface="+mn-ea"/>
                <a:cs typeface="+mn-cs"/>
              </a:rPr>
              <a:t>Nickel-Copper</a:t>
            </a:r>
          </a:p>
          <a:p>
            <a:pPr marL="514350" marR="0" lvl="0" indent="-514350" algn="l" defTabSz="914400" rtl="0" eaLnBrk="0" fontAlgn="base" latinLnBrk="0" hangingPunct="0">
              <a:lnSpc>
                <a:spcPct val="200000"/>
              </a:lnSpc>
              <a:spcBef>
                <a:spcPct val="20000"/>
              </a:spcBef>
              <a:spcAft>
                <a:spcPts val="0"/>
              </a:spcAft>
              <a:buClrTx/>
              <a:buSzTx/>
              <a:buFontTx/>
              <a:buAutoNum type="alphaUcPeriod"/>
              <a:tabLst/>
              <a:defRPr/>
            </a:pPr>
            <a:r>
              <a:rPr kumimoji="0" lang="en-US" sz="2000" b="0" i="0" u="none" strike="noStrike" kern="0" cap="none" spc="0" normalizeH="0" baseline="0" noProof="0" dirty="0">
                <a:ln>
                  <a:noFill/>
                </a:ln>
                <a:solidFill>
                  <a:srgbClr val="002060"/>
                </a:solidFill>
                <a:effectLst/>
                <a:uLnTx/>
                <a:uFillTx/>
                <a:latin typeface="Arial"/>
                <a:ea typeface="+mn-ea"/>
                <a:cs typeface="+mn-cs"/>
              </a:rPr>
              <a:t>Cres</a:t>
            </a:r>
          </a:p>
          <a:p>
            <a:pPr marL="514350" marR="0" lvl="0" indent="-514350" algn="l" defTabSz="914400" rtl="0" eaLnBrk="0" fontAlgn="base" latinLnBrk="0" hangingPunct="0">
              <a:lnSpc>
                <a:spcPct val="200000"/>
              </a:lnSpc>
              <a:spcBef>
                <a:spcPct val="20000"/>
              </a:spcBef>
              <a:spcAft>
                <a:spcPts val="0"/>
              </a:spcAft>
              <a:buClrTx/>
              <a:buSzTx/>
              <a:buFontTx/>
              <a:buAutoNum type="alphaUcPeriod"/>
              <a:tabLst/>
              <a:defRPr/>
            </a:pPr>
            <a:r>
              <a:rPr kumimoji="0" lang="en-US" sz="2000" b="0" i="0" u="none" strike="noStrike" kern="0" cap="none" spc="0" normalizeH="0" baseline="0" noProof="0" dirty="0">
                <a:ln>
                  <a:noFill/>
                </a:ln>
                <a:solidFill>
                  <a:srgbClr val="002060"/>
                </a:solidFill>
                <a:effectLst/>
                <a:uLnTx/>
                <a:uFillTx/>
                <a:latin typeface="Arial"/>
                <a:ea typeface="+mn-ea"/>
                <a:cs typeface="+mn-cs"/>
              </a:rPr>
              <a:t>Aluminum </a:t>
            </a:r>
          </a:p>
        </p:txBody>
      </p:sp>
      <p:sp>
        <p:nvSpPr>
          <p:cNvPr id="6" name="CAI1"/>
          <p:cNvSpPr/>
          <p:nvPr>
            <p:custDataLst>
              <p:tags r:id="rId2"/>
            </p:custDataLst>
          </p:nvPr>
        </p:nvSpPr>
        <p:spPr>
          <a:xfrm rot="10800000">
            <a:off x="277264" y="1666756"/>
            <a:ext cx="467360" cy="515620"/>
          </a:xfrm>
          <a:custGeom>
            <a:avLst/>
            <a:gdLst/>
            <a:ahLst/>
            <a:cxnLst/>
            <a:rect l="0" t="0" r="0" b="0"/>
            <a:pathLst>
              <a:path w="1524001" h="1752601">
                <a:moveTo>
                  <a:pt x="1295400" y="1066800"/>
                </a:moveTo>
                <a:lnTo>
                  <a:pt x="1524000" y="533400"/>
                </a:lnTo>
                <a:lnTo>
                  <a:pt x="914400" y="0"/>
                </a:lnTo>
                <a:lnTo>
                  <a:pt x="0" y="1447800"/>
                </a:lnTo>
                <a:lnTo>
                  <a:pt x="0" y="1752600"/>
                </a:lnTo>
                <a:lnTo>
                  <a:pt x="990600" y="533400"/>
                </a:lnTo>
                <a:close/>
              </a:path>
            </a:pathLst>
          </a:custGeom>
          <a:solidFill>
            <a:srgbClr val="00C80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FFFFFF"/>
              </a:solidFill>
              <a:effectLst/>
              <a:uLnTx/>
              <a:uFillTx/>
              <a:latin typeface="Arial"/>
              <a:ea typeface="+mn-ea"/>
              <a:cs typeface="+mn-cs"/>
            </a:endParaRPr>
          </a:p>
        </p:txBody>
      </p:sp>
      <p:sp>
        <p:nvSpPr>
          <p:cNvPr id="7" name="TPChart"/>
          <p:cNvSpPr/>
          <p:nvPr>
            <p:custDataLst>
              <p:tags r:id="rId3"/>
            </p:custDataLst>
          </p:nvPr>
        </p:nvSpPr>
        <p:spPr>
          <a:xfrm>
            <a:off x="4532929" y="1538417"/>
            <a:ext cx="4302760" cy="3078378"/>
          </a:xfrm>
          <a:prstGeom prst="rect">
            <a:avLst/>
          </a:prstGeom>
          <a:blipFill>
            <a:blip r:embed="rId5"/>
            <a:stretch>
              <a:fillRect/>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FFFFFF"/>
              </a:solidFill>
              <a:effectLst/>
              <a:uLnTx/>
              <a:uFillTx/>
              <a:latin typeface="Arial"/>
              <a:ea typeface="+mn-ea"/>
              <a:cs typeface="+mn-cs"/>
            </a:endParaRPr>
          </a:p>
        </p:txBody>
      </p:sp>
      <p:grpSp>
        <p:nvGrpSpPr>
          <p:cNvPr id="8" name="Group 7"/>
          <p:cNvGrpSpPr/>
          <p:nvPr/>
        </p:nvGrpSpPr>
        <p:grpSpPr>
          <a:xfrm>
            <a:off x="48297" y="4126252"/>
            <a:ext cx="925294" cy="651077"/>
            <a:chOff x="2631" y="1262872"/>
            <a:chExt cx="848949" cy="668029"/>
          </a:xfrm>
          <a:scene3d>
            <a:camera prst="orthographicFront"/>
            <a:lightRig rig="flat" dir="t"/>
          </a:scene3d>
        </p:grpSpPr>
        <p:sp>
          <p:nvSpPr>
            <p:cNvPr id="10" name="Rounded Rectangle 9"/>
            <p:cNvSpPr/>
            <p:nvPr/>
          </p:nvSpPr>
          <p:spPr>
            <a:xfrm>
              <a:off x="2631" y="1262872"/>
              <a:ext cx="848949" cy="668029"/>
            </a:xfrm>
            <a:prstGeom prst="roundRect">
              <a:avLst/>
            </a:prstGeom>
            <a:gradFill flip="none" rotWithShape="1">
              <a:gsLst>
                <a:gs pos="0">
                  <a:srgbClr val="FFFFFF">
                    <a:lumMod val="50000"/>
                  </a:srgbClr>
                </a:gs>
                <a:gs pos="50000">
                  <a:srgbClr val="FFFFFF">
                    <a:lumMod val="65000"/>
                  </a:srgbClr>
                </a:gs>
                <a:gs pos="100000">
                  <a:srgbClr val="FFFFFF"/>
                </a:gs>
              </a:gsLst>
              <a:lin ang="16200000" scaled="1"/>
              <a:tileRect/>
            </a:gradFill>
            <a:ln>
              <a:noFill/>
            </a:ln>
            <a:effectLst>
              <a:outerShdw blurRad="40000" dist="23000" dir="5400000" rotWithShape="0">
                <a:srgbClr val="000000">
                  <a:alpha val="35000"/>
                </a:srgbClr>
              </a:outerShdw>
            </a:effectLst>
            <a:sp3d prstMaterial="plastic">
              <a:bevelT w="120900" h="88900"/>
              <a:bevelB w="88900" h="31750" prst="angle"/>
            </a:sp3d>
          </p:spPr>
        </p:sp>
        <p:sp>
          <p:nvSpPr>
            <p:cNvPr id="11" name="Rounded Rectangle 4"/>
            <p:cNvSpPr/>
            <p:nvPr/>
          </p:nvSpPr>
          <p:spPr>
            <a:xfrm>
              <a:off x="31087" y="1411621"/>
              <a:ext cx="792037" cy="390695"/>
            </a:xfrm>
            <a:prstGeom prst="rect">
              <a:avLst/>
            </a:prstGeom>
            <a:noFill/>
            <a:ln>
              <a:noFill/>
            </a:ln>
            <a:effectLst/>
            <a:sp3d/>
          </p:spPr>
          <p:txBody>
            <a:bodyPr spcFirstLastPara="0" vert="horz" wrap="square" lIns="71438" tIns="71438" rIns="71438" bIns="71438" numCol="1" spcCol="1270" anchor="ctr" anchorCtr="0">
              <a:noAutofit/>
            </a:bodyPr>
            <a:lstStyle/>
            <a:p>
              <a:pPr marL="0" marR="0" lvl="0" indent="0" algn="ctr" defTabSz="871436" eaLnBrk="1" fontAlgn="base" latinLnBrk="0" hangingPunct="1">
                <a:lnSpc>
                  <a:spcPct val="90000"/>
                </a:lnSpc>
                <a:spcBef>
                  <a:spcPct val="0"/>
                </a:spcBef>
                <a:spcAft>
                  <a:spcPct val="35000"/>
                </a:spcAft>
                <a:buClrTx/>
                <a:buSzTx/>
                <a:buFontTx/>
                <a:buNone/>
                <a:tabLst/>
                <a:defRPr/>
              </a:pPr>
              <a:r>
                <a:rPr kumimoji="0" lang="en-US" sz="2800" b="0" i="0" u="none" strike="noStrike" kern="0" cap="none" spc="0" normalizeH="0" baseline="0" noProof="0" dirty="0">
                  <a:ln>
                    <a:noFill/>
                  </a:ln>
                  <a:solidFill>
                    <a:srgbClr val="002060"/>
                  </a:solidFill>
                  <a:effectLst/>
                  <a:uLnTx/>
                  <a:uFillTx/>
                  <a:latin typeface="Arial"/>
                  <a:ea typeface="+mn-ea"/>
                  <a:cs typeface="Arial" panose="020B0604020202020204" pitchFamily="34" charset="0"/>
                </a:rPr>
                <a:t>LO3</a:t>
              </a:r>
              <a:r>
                <a:rPr kumimoji="0" lang="en-US" sz="2800" b="0" i="0" u="none" strike="noStrike" kern="0" cap="none" spc="0" normalizeH="0" baseline="0" noProof="0" dirty="0">
                  <a:ln>
                    <a:noFill/>
                  </a:ln>
                  <a:solidFill>
                    <a:srgbClr val="000000"/>
                  </a:solidFill>
                  <a:effectLst/>
                  <a:uLnTx/>
                  <a:uFillTx/>
                  <a:latin typeface="Arial"/>
                  <a:ea typeface="+mn-ea"/>
                  <a:cs typeface="Arial" panose="020B0604020202020204" pitchFamily="34" charset="0"/>
                </a:rPr>
                <a:t> </a:t>
              </a:r>
            </a:p>
          </p:txBody>
        </p:sp>
      </p:grpSp>
    </p:spTree>
    <p:extLst>
      <p:ext uri="{BB962C8B-B14F-4D97-AF65-F5344CB8AC3E}">
        <p14:creationId xmlns:p14="http://schemas.microsoft.com/office/powerpoint/2010/main" val="2166403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8556625" y="4776788"/>
            <a:ext cx="587375" cy="285750"/>
          </a:xfrm>
        </p:spPr>
        <p:txBody>
          <a:bodyPr/>
          <a:lstStyle/>
          <a:p>
            <a:fld id="{8DDDF223-7814-45BC-934A-702AB1407F0A}" type="slidenum">
              <a:rPr lang="en-US" smtClean="0"/>
              <a:pPr/>
              <a:t>2</a:t>
            </a:fld>
            <a:endParaRPr lang="en-US" dirty="0"/>
          </a:p>
        </p:txBody>
      </p:sp>
      <p:sp>
        <p:nvSpPr>
          <p:cNvPr id="7" name="TextBox 2"/>
          <p:cNvSpPr txBox="1">
            <a:spLocks noChangeArrowheads="1"/>
          </p:cNvSpPr>
          <p:nvPr/>
        </p:nvSpPr>
        <p:spPr bwMode="auto">
          <a:xfrm>
            <a:off x="2283515" y="846438"/>
            <a:ext cx="4576971" cy="3766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7435" tIns="43717" rIns="87435" bIns="43717">
            <a:spAutoFit/>
          </a:bodyPr>
          <a:lstStyle>
            <a:lvl1pPr>
              <a:defRPr sz="4400" b="1">
                <a:solidFill>
                  <a:schemeClr val="tx1"/>
                </a:solidFill>
                <a:latin typeface="Times New Roman" pitchFamily="18" charset="0"/>
              </a:defRPr>
            </a:lvl1pPr>
            <a:lvl2pPr marL="742950" indent="-285750">
              <a:defRPr sz="4400" b="1">
                <a:solidFill>
                  <a:schemeClr val="tx1"/>
                </a:solidFill>
                <a:latin typeface="Times New Roman" pitchFamily="18" charset="0"/>
              </a:defRPr>
            </a:lvl2pPr>
            <a:lvl3pPr marL="1143000" indent="-228600">
              <a:defRPr sz="4400" b="1">
                <a:solidFill>
                  <a:schemeClr val="tx1"/>
                </a:solidFill>
                <a:latin typeface="Times New Roman" pitchFamily="18" charset="0"/>
              </a:defRPr>
            </a:lvl3pPr>
            <a:lvl4pPr marL="1600200" indent="-228600">
              <a:defRPr sz="4400" b="1">
                <a:solidFill>
                  <a:schemeClr val="tx1"/>
                </a:solidFill>
                <a:latin typeface="Times New Roman" pitchFamily="18" charset="0"/>
              </a:defRPr>
            </a:lvl4pPr>
            <a:lvl5pPr marL="2057400" indent="-228600">
              <a:defRPr sz="4400" b="1">
                <a:solidFill>
                  <a:schemeClr val="tx1"/>
                </a:solidFill>
                <a:latin typeface="Times New Roman" pitchFamily="18" charset="0"/>
              </a:defRPr>
            </a:lvl5pPr>
            <a:lvl6pPr marL="2514600" indent="-228600" eaLnBrk="0" fontAlgn="base" hangingPunct="0">
              <a:spcBef>
                <a:spcPct val="0"/>
              </a:spcBef>
              <a:spcAft>
                <a:spcPct val="0"/>
              </a:spcAft>
              <a:defRPr sz="4400" b="1">
                <a:solidFill>
                  <a:schemeClr val="tx1"/>
                </a:solidFill>
                <a:latin typeface="Times New Roman" pitchFamily="18" charset="0"/>
              </a:defRPr>
            </a:lvl6pPr>
            <a:lvl7pPr marL="2971800" indent="-228600" eaLnBrk="0" fontAlgn="base" hangingPunct="0">
              <a:spcBef>
                <a:spcPct val="0"/>
              </a:spcBef>
              <a:spcAft>
                <a:spcPct val="0"/>
              </a:spcAft>
              <a:defRPr sz="4400" b="1">
                <a:solidFill>
                  <a:schemeClr val="tx1"/>
                </a:solidFill>
                <a:latin typeface="Times New Roman" pitchFamily="18" charset="0"/>
              </a:defRPr>
            </a:lvl7pPr>
            <a:lvl8pPr marL="3429000" indent="-228600" eaLnBrk="0" fontAlgn="base" hangingPunct="0">
              <a:spcBef>
                <a:spcPct val="0"/>
              </a:spcBef>
              <a:spcAft>
                <a:spcPct val="0"/>
              </a:spcAft>
              <a:defRPr sz="4400" b="1">
                <a:solidFill>
                  <a:schemeClr val="tx1"/>
                </a:solidFill>
                <a:latin typeface="Times New Roman" pitchFamily="18" charset="0"/>
              </a:defRPr>
            </a:lvl8pPr>
            <a:lvl9pPr marL="3886200" indent="-228600" eaLnBrk="0" fontAlgn="base" hangingPunct="0">
              <a:spcBef>
                <a:spcPct val="0"/>
              </a:spcBef>
              <a:spcAft>
                <a:spcPct val="0"/>
              </a:spcAft>
              <a:defRPr sz="4400" b="1">
                <a:solidFill>
                  <a:schemeClr val="tx1"/>
                </a:solidFill>
                <a:latin typeface="Times New Roman" pitchFamily="18" charset="0"/>
              </a:defRPr>
            </a:lvl9pPr>
          </a:lstStyle>
          <a:p>
            <a:pPr algn="ctr" defTabSz="914400" fontAlgn="base">
              <a:spcBef>
                <a:spcPct val="0"/>
              </a:spcBef>
              <a:spcAft>
                <a:spcPct val="0"/>
              </a:spcAft>
            </a:pPr>
            <a:r>
              <a:rPr lang="en-US" altLang="en-US" dirty="0">
                <a:solidFill>
                  <a:srgbClr val="002060"/>
                </a:solidFill>
                <a:latin typeface="Arial"/>
              </a:rPr>
              <a:t>Training Package Concurrence Page</a:t>
            </a:r>
          </a:p>
          <a:p>
            <a:pPr algn="ctr" defTabSz="914400" fontAlgn="base">
              <a:spcBef>
                <a:spcPct val="0"/>
              </a:spcBef>
              <a:spcAft>
                <a:spcPct val="0"/>
              </a:spcAft>
            </a:pPr>
            <a:endParaRPr lang="en-US" altLang="en-US" dirty="0">
              <a:solidFill>
                <a:srgbClr val="002060"/>
              </a:solidFill>
              <a:latin typeface="Arial"/>
            </a:endParaRPr>
          </a:p>
          <a:p>
            <a:pPr algn="ctr" defTabSz="914400" fontAlgn="base">
              <a:spcBef>
                <a:spcPct val="0"/>
              </a:spcBef>
              <a:spcAft>
                <a:spcPct val="0"/>
              </a:spcAft>
            </a:pPr>
            <a:r>
              <a:rPr lang="en-US" altLang="en-US" sz="1900" dirty="0">
                <a:solidFill>
                  <a:srgbClr val="002060"/>
                </a:solidFill>
                <a:latin typeface="Arial"/>
              </a:rPr>
              <a:t>(View in Notes Page)</a:t>
            </a:r>
          </a:p>
        </p:txBody>
      </p:sp>
    </p:spTree>
    <p:extLst>
      <p:ext uri="{BB962C8B-B14F-4D97-AF65-F5344CB8AC3E}">
        <p14:creationId xmlns:p14="http://schemas.microsoft.com/office/powerpoint/2010/main" val="40487699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8DDDF223-7814-45BC-934A-702AB1407F0A}" type="slidenum">
              <a:rPr lang="en-US" smtClean="0"/>
              <a:pPr/>
              <a:t>20</a:t>
            </a:fld>
            <a:endParaRPr lang="en-US" dirty="0"/>
          </a:p>
        </p:txBody>
      </p:sp>
      <p:sp>
        <p:nvSpPr>
          <p:cNvPr id="9" name="Text Placeholder 5"/>
          <p:cNvSpPr>
            <a:spLocks noGrp="1"/>
          </p:cNvSpPr>
          <p:nvPr>
            <p:ph type="body" sz="quarter" idx="53"/>
          </p:nvPr>
        </p:nvSpPr>
        <p:spPr>
          <a:xfrm>
            <a:off x="16049" y="398189"/>
            <a:ext cx="9127951" cy="185669"/>
          </a:xfrm>
        </p:spPr>
        <p:txBody>
          <a:bodyPr/>
          <a:lstStyle/>
          <a:p>
            <a:r>
              <a:rPr lang="en-US" dirty="0"/>
              <a:t>Lessons Learned</a:t>
            </a:r>
          </a:p>
        </p:txBody>
      </p:sp>
      <p:grpSp>
        <p:nvGrpSpPr>
          <p:cNvPr id="4" name="Group 3"/>
          <p:cNvGrpSpPr/>
          <p:nvPr/>
        </p:nvGrpSpPr>
        <p:grpSpPr>
          <a:xfrm>
            <a:off x="65477" y="4139130"/>
            <a:ext cx="925294" cy="638199"/>
            <a:chOff x="2631" y="1262872"/>
            <a:chExt cx="848949" cy="668029"/>
          </a:xfrm>
          <a:scene3d>
            <a:camera prst="orthographicFront"/>
            <a:lightRig rig="flat" dir="t"/>
          </a:scene3d>
        </p:grpSpPr>
        <p:sp>
          <p:nvSpPr>
            <p:cNvPr id="5" name="Rounded Rectangle 4"/>
            <p:cNvSpPr/>
            <p:nvPr/>
          </p:nvSpPr>
          <p:spPr>
            <a:xfrm>
              <a:off x="2631" y="1262872"/>
              <a:ext cx="848949" cy="668029"/>
            </a:xfrm>
            <a:prstGeom prst="roundRect">
              <a:avLst/>
            </a:prstGeom>
            <a:gradFill flip="none" rotWithShape="1">
              <a:gsLst>
                <a:gs pos="0">
                  <a:srgbClr val="DAEDEF">
                    <a:lumMod val="25000"/>
                  </a:srgbClr>
                </a:gs>
                <a:gs pos="50000">
                  <a:srgbClr val="DAEDEF">
                    <a:lumMod val="75000"/>
                  </a:srgbClr>
                </a:gs>
                <a:gs pos="100000">
                  <a:srgbClr val="FFFFFF"/>
                </a:gs>
              </a:gsLst>
              <a:lin ang="16200000" scaled="1"/>
              <a:tileRect/>
            </a:gradFill>
            <a:ln>
              <a:noFill/>
            </a:ln>
            <a:effectLst>
              <a:outerShdw blurRad="40000" dist="23000" dir="5400000" rotWithShape="0">
                <a:srgbClr val="000000">
                  <a:alpha val="35000"/>
                </a:srgbClr>
              </a:outerShdw>
            </a:effectLst>
            <a:sp3d prstMaterial="plastic">
              <a:bevelT w="120900" h="88900"/>
              <a:bevelB w="88900" h="31750" prst="angle"/>
            </a:sp3d>
          </p:spPr>
        </p:sp>
        <p:sp>
          <p:nvSpPr>
            <p:cNvPr id="6" name="Rounded Rectangle 4"/>
            <p:cNvSpPr/>
            <p:nvPr/>
          </p:nvSpPr>
          <p:spPr>
            <a:xfrm>
              <a:off x="31087" y="1411621"/>
              <a:ext cx="792037" cy="390695"/>
            </a:xfrm>
            <a:prstGeom prst="rect">
              <a:avLst/>
            </a:prstGeom>
            <a:noFill/>
            <a:ln>
              <a:noFill/>
            </a:ln>
            <a:effectLst/>
            <a:sp3d/>
          </p:spPr>
          <p:txBody>
            <a:bodyPr spcFirstLastPara="0" vert="horz" wrap="square" lIns="71438" tIns="71438" rIns="71438" bIns="71438" numCol="1" spcCol="1270" anchor="ctr" anchorCtr="0">
              <a:noAutofit/>
            </a:bodyPr>
            <a:lstStyle/>
            <a:p>
              <a:pPr marL="0" marR="0" lvl="0" indent="0" algn="ctr" defTabSz="871436" eaLnBrk="1" fontAlgn="base" latinLnBrk="0" hangingPunct="1">
                <a:lnSpc>
                  <a:spcPct val="90000"/>
                </a:lnSpc>
                <a:spcBef>
                  <a:spcPct val="0"/>
                </a:spcBef>
                <a:spcAft>
                  <a:spcPct val="35000"/>
                </a:spcAft>
                <a:buClrTx/>
                <a:buSzTx/>
                <a:buFontTx/>
                <a:buNone/>
                <a:tabLst/>
                <a:defRPr/>
              </a:pPr>
              <a:r>
                <a:rPr kumimoji="0" lang="en-US" sz="2800" b="0" i="0" u="none" strike="noStrike" kern="0" cap="none" spc="0" normalizeH="0" baseline="0" noProof="0" dirty="0">
                  <a:ln>
                    <a:noFill/>
                  </a:ln>
                  <a:solidFill>
                    <a:srgbClr val="002060"/>
                  </a:solidFill>
                  <a:effectLst/>
                  <a:uLnTx/>
                  <a:uFillTx/>
                  <a:latin typeface="Arial"/>
                  <a:ea typeface="+mn-ea"/>
                  <a:cs typeface="Arial" panose="020B0604020202020204" pitchFamily="34" charset="0"/>
                </a:rPr>
                <a:t>LO4</a:t>
              </a:r>
              <a:r>
                <a:rPr kumimoji="0" lang="en-US" sz="2800" b="0" i="0" u="none" strike="noStrike" kern="0" cap="none" spc="0" normalizeH="0" baseline="0" noProof="0" dirty="0">
                  <a:ln>
                    <a:noFill/>
                  </a:ln>
                  <a:solidFill>
                    <a:srgbClr val="000000"/>
                  </a:solidFill>
                  <a:effectLst/>
                  <a:uLnTx/>
                  <a:uFillTx/>
                  <a:latin typeface="Arial"/>
                  <a:ea typeface="+mn-ea"/>
                  <a:cs typeface="Arial" panose="020B0604020202020204" pitchFamily="34" charset="0"/>
                </a:rPr>
                <a:t> </a:t>
              </a:r>
            </a:p>
          </p:txBody>
        </p:sp>
      </p:grpSp>
      <p:sp>
        <p:nvSpPr>
          <p:cNvPr id="7" name="Title 1"/>
          <p:cNvSpPr txBox="1">
            <a:spLocks/>
          </p:cNvSpPr>
          <p:nvPr/>
        </p:nvSpPr>
        <p:spPr bwMode="auto">
          <a:xfrm>
            <a:off x="1566949" y="751702"/>
            <a:ext cx="6026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dirty="0">
                <a:ln>
                  <a:noFill/>
                </a:ln>
                <a:solidFill>
                  <a:srgbClr val="002060"/>
                </a:solidFill>
                <a:effectLst/>
                <a:uLnTx/>
                <a:uFillTx/>
                <a:latin typeface="Arial"/>
                <a:ea typeface="+mj-ea"/>
                <a:cs typeface="+mj-cs"/>
              </a:rPr>
              <a:t>Lessons Learned</a:t>
            </a:r>
          </a:p>
        </p:txBody>
      </p:sp>
      <p:sp>
        <p:nvSpPr>
          <p:cNvPr id="2" name="Rectangle 1"/>
          <p:cNvSpPr/>
          <p:nvPr/>
        </p:nvSpPr>
        <p:spPr>
          <a:xfrm>
            <a:off x="687645" y="1345019"/>
            <a:ext cx="7784757" cy="3139321"/>
          </a:xfrm>
          <a:prstGeom prst="rect">
            <a:avLst/>
          </a:prstGeom>
        </p:spPr>
        <p:txBody>
          <a:bodyPr wrap="square">
            <a:spAutoFit/>
          </a:bodyPr>
          <a:lstStyle/>
          <a:p>
            <a:pPr marL="0" marR="0" lvl="0" indent="0" algn="ctr" defTabSz="914400" eaLnBrk="0" fontAlgn="base" latinLnBrk="0" hangingPunct="0">
              <a:lnSpc>
                <a:spcPct val="100000"/>
              </a:lnSpc>
              <a:spcBef>
                <a:spcPct val="20000"/>
              </a:spcBef>
              <a:spcAft>
                <a:spcPct val="0"/>
              </a:spcAft>
              <a:buClrTx/>
              <a:buSzTx/>
              <a:buFontTx/>
              <a:buNone/>
              <a:tabLst/>
              <a:defRPr/>
            </a:pPr>
            <a:r>
              <a:rPr kumimoji="0" lang="en-US" altLang="en-US" sz="2400" b="0" i="0" u="none" strike="noStrike" kern="0" cap="none" spc="0" normalizeH="0" baseline="0" noProof="0" dirty="0">
                <a:ln>
                  <a:noFill/>
                </a:ln>
                <a:solidFill>
                  <a:srgbClr val="002060"/>
                </a:solidFill>
                <a:effectLst/>
                <a:uLnTx/>
                <a:uFillTx/>
              </a:rPr>
              <a:t>Electric Boat has not had any recent issues </a:t>
            </a:r>
            <a:br>
              <a:rPr kumimoji="0" lang="en-US" altLang="en-US" sz="2400" b="0" i="0" u="none" strike="noStrike" kern="0" cap="none" spc="0" normalizeH="0" baseline="0" noProof="0" dirty="0">
                <a:ln>
                  <a:noFill/>
                </a:ln>
                <a:solidFill>
                  <a:srgbClr val="002060"/>
                </a:solidFill>
                <a:effectLst/>
                <a:uLnTx/>
                <a:uFillTx/>
              </a:rPr>
            </a:br>
            <a:r>
              <a:rPr kumimoji="0" lang="en-US" altLang="en-US" sz="2400" b="0" i="0" u="none" strike="noStrike" kern="0" cap="none" spc="0" normalizeH="0" baseline="0" noProof="0" dirty="0">
                <a:ln>
                  <a:noFill/>
                </a:ln>
                <a:solidFill>
                  <a:srgbClr val="002060"/>
                </a:solidFill>
                <a:effectLst/>
                <a:uLnTx/>
                <a:uFillTx/>
              </a:rPr>
              <a:t>with improper orientation of nuclear valves </a:t>
            </a:r>
            <a:br>
              <a:rPr kumimoji="0" lang="en-US" altLang="en-US" sz="2400" b="0" i="0" u="none" strike="noStrike" kern="0" cap="none" spc="0" normalizeH="0" baseline="0" noProof="0" dirty="0">
                <a:ln>
                  <a:noFill/>
                </a:ln>
                <a:solidFill>
                  <a:srgbClr val="002060"/>
                </a:solidFill>
                <a:effectLst/>
                <a:uLnTx/>
                <a:uFillTx/>
              </a:rPr>
            </a:br>
            <a:r>
              <a:rPr kumimoji="0" lang="en-US" altLang="en-US" sz="2400" b="0" i="0" u="none" strike="noStrike" kern="0" cap="none" spc="0" normalizeH="0" baseline="0" noProof="0" dirty="0">
                <a:ln>
                  <a:noFill/>
                </a:ln>
                <a:solidFill>
                  <a:srgbClr val="002060"/>
                </a:solidFill>
                <a:effectLst/>
                <a:uLnTx/>
                <a:uFillTx/>
              </a:rPr>
              <a:t>or nuclear piping not installed per plan.</a:t>
            </a:r>
          </a:p>
          <a:p>
            <a:pPr marL="0" marR="0" lvl="0" indent="0" algn="ctr" defTabSz="914400" eaLnBrk="0" fontAlgn="base" latinLnBrk="0" hangingPunct="0">
              <a:lnSpc>
                <a:spcPct val="100000"/>
              </a:lnSpc>
              <a:spcBef>
                <a:spcPts val="3600"/>
              </a:spcBef>
              <a:spcAft>
                <a:spcPct val="0"/>
              </a:spcAft>
              <a:buClrTx/>
              <a:buSzTx/>
              <a:buFontTx/>
              <a:buNone/>
              <a:tabLst/>
              <a:defRPr/>
            </a:pPr>
            <a:r>
              <a:rPr kumimoji="0" lang="en-US" altLang="en-US" sz="2400" b="0" i="0" u="none" strike="noStrike" kern="0" cap="none" spc="0" normalizeH="0" baseline="0" noProof="0" dirty="0">
                <a:ln>
                  <a:noFill/>
                </a:ln>
                <a:solidFill>
                  <a:srgbClr val="002060"/>
                </a:solidFill>
                <a:effectLst/>
                <a:uLnTx/>
                <a:uFillTx/>
              </a:rPr>
              <a:t>To ensure that we don’t have these problems again</a:t>
            </a:r>
            <a:br>
              <a:rPr kumimoji="0" lang="en-US" altLang="en-US" sz="2400" b="0" i="0" u="none" strike="noStrike" kern="0" cap="none" spc="0" normalizeH="0" baseline="0" noProof="0" dirty="0">
                <a:ln>
                  <a:noFill/>
                </a:ln>
                <a:solidFill>
                  <a:srgbClr val="002060"/>
                </a:solidFill>
                <a:effectLst/>
                <a:uLnTx/>
                <a:uFillTx/>
              </a:rPr>
            </a:br>
            <a:r>
              <a:rPr kumimoji="0" lang="en-US" altLang="en-US" sz="2400" b="0" i="0" u="none" strike="noStrike" kern="0" cap="none" spc="0" normalizeH="0" baseline="0" noProof="0" dirty="0">
                <a:ln>
                  <a:noFill/>
                </a:ln>
                <a:solidFill>
                  <a:srgbClr val="002060"/>
                </a:solidFill>
                <a:effectLst/>
                <a:uLnTx/>
                <a:uFillTx/>
              </a:rPr>
              <a:t>in the future, remember the importance </a:t>
            </a:r>
            <a:br>
              <a:rPr kumimoji="0" lang="en-US" altLang="en-US" sz="2400" b="0" i="0" u="none" strike="noStrike" kern="0" cap="none" spc="0" normalizeH="0" baseline="0" noProof="0" dirty="0">
                <a:ln>
                  <a:noFill/>
                </a:ln>
                <a:solidFill>
                  <a:srgbClr val="002060"/>
                </a:solidFill>
                <a:effectLst/>
                <a:uLnTx/>
                <a:uFillTx/>
              </a:rPr>
            </a:br>
            <a:r>
              <a:rPr kumimoji="0" lang="en-US" altLang="en-US" sz="2400" b="0" i="0" u="none" strike="noStrike" kern="0" cap="none" spc="0" normalizeH="0" baseline="0" noProof="0" dirty="0">
                <a:ln>
                  <a:noFill/>
                </a:ln>
                <a:solidFill>
                  <a:srgbClr val="002060"/>
                </a:solidFill>
                <a:effectLst/>
                <a:uLnTx/>
                <a:uFillTx/>
              </a:rPr>
              <a:t>of ensuring nuclear valves and piping </a:t>
            </a:r>
            <a:br>
              <a:rPr kumimoji="0" lang="en-US" altLang="en-US" sz="2400" b="0" i="0" u="none" strike="noStrike" kern="0" cap="none" spc="0" normalizeH="0" baseline="0" noProof="0" dirty="0">
                <a:ln>
                  <a:noFill/>
                </a:ln>
                <a:solidFill>
                  <a:srgbClr val="002060"/>
                </a:solidFill>
                <a:effectLst/>
                <a:uLnTx/>
                <a:uFillTx/>
              </a:rPr>
            </a:br>
            <a:r>
              <a:rPr kumimoji="0" lang="en-US" altLang="en-US" sz="2400" b="0" i="0" u="none" strike="noStrike" kern="0" cap="none" spc="0" normalizeH="0" baseline="0" noProof="0" dirty="0">
                <a:ln>
                  <a:noFill/>
                </a:ln>
                <a:solidFill>
                  <a:srgbClr val="002060"/>
                </a:solidFill>
                <a:effectLst/>
                <a:uLnTx/>
                <a:uFillTx/>
              </a:rPr>
              <a:t>are correctly installed.</a:t>
            </a:r>
          </a:p>
        </p:txBody>
      </p:sp>
    </p:spTree>
    <p:extLst>
      <p:ext uri="{BB962C8B-B14F-4D97-AF65-F5344CB8AC3E}">
        <p14:creationId xmlns:p14="http://schemas.microsoft.com/office/powerpoint/2010/main" val="17260366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8DDDF223-7814-45BC-934A-702AB1407F0A}" type="slidenum">
              <a:rPr lang="en-US" smtClean="0"/>
              <a:pPr/>
              <a:t>21</a:t>
            </a:fld>
            <a:endParaRPr lang="en-US" dirty="0"/>
          </a:p>
        </p:txBody>
      </p:sp>
      <p:sp>
        <p:nvSpPr>
          <p:cNvPr id="9" name="Text Placeholder 5"/>
          <p:cNvSpPr>
            <a:spLocks noGrp="1"/>
          </p:cNvSpPr>
          <p:nvPr>
            <p:ph type="body" sz="quarter" idx="53"/>
          </p:nvPr>
        </p:nvSpPr>
        <p:spPr>
          <a:xfrm>
            <a:off x="16049" y="398189"/>
            <a:ext cx="9127951" cy="185669"/>
          </a:xfrm>
        </p:spPr>
        <p:txBody>
          <a:bodyPr/>
          <a:lstStyle/>
          <a:p>
            <a:r>
              <a:rPr lang="en-US" dirty="0"/>
              <a:t>Systems Diagrams</a:t>
            </a:r>
          </a:p>
        </p:txBody>
      </p:sp>
      <p:pic>
        <p:nvPicPr>
          <p:cNvPr id="4" name="Picture 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3968" y="1025611"/>
            <a:ext cx="5696463" cy="3534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1"/>
          <p:cNvSpPr txBox="1">
            <a:spLocks noChangeArrowheads="1"/>
          </p:cNvSpPr>
          <p:nvPr/>
        </p:nvSpPr>
        <p:spPr bwMode="auto">
          <a:xfrm>
            <a:off x="2294024" y="583858"/>
            <a:ext cx="4572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20000"/>
              </a:spcBef>
              <a:buChar char="•"/>
              <a:defRPr sz="3200">
                <a:solidFill>
                  <a:schemeClr val="tx1"/>
                </a:solidFill>
                <a:latin typeface="Times New Roman" pitchFamily="18"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defTabSz="914400" fontAlgn="base">
              <a:spcBef>
                <a:spcPct val="0"/>
              </a:spcBef>
              <a:spcAft>
                <a:spcPct val="0"/>
              </a:spcAft>
              <a:buFontTx/>
              <a:buNone/>
            </a:pPr>
            <a:r>
              <a:rPr lang="en-US" altLang="en-US" sz="2400" b="1" dirty="0">
                <a:solidFill>
                  <a:srgbClr val="002060"/>
                </a:solidFill>
                <a:latin typeface="Arial"/>
              </a:rPr>
              <a:t>System Diagrams</a:t>
            </a:r>
          </a:p>
        </p:txBody>
      </p:sp>
      <p:sp>
        <p:nvSpPr>
          <p:cNvPr id="2" name="Rectangle 1"/>
          <p:cNvSpPr/>
          <p:nvPr/>
        </p:nvSpPr>
        <p:spPr>
          <a:xfrm>
            <a:off x="729049" y="930122"/>
            <a:ext cx="2471351" cy="3847207"/>
          </a:xfrm>
          <a:prstGeom prst="rect">
            <a:avLst/>
          </a:prstGeom>
        </p:spPr>
        <p:txBody>
          <a:bodyPr wrap="square">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2000" b="0" i="0" u="none" strike="noStrike" kern="0" cap="none" spc="0" normalizeH="0" baseline="0" noProof="0" dirty="0">
                <a:ln>
                  <a:noFill/>
                </a:ln>
                <a:solidFill>
                  <a:srgbClr val="002060"/>
                </a:solidFill>
                <a:effectLst/>
                <a:uLnTx/>
                <a:uFillTx/>
              </a:rPr>
              <a:t>During NQCI </a:t>
            </a:r>
            <a:br>
              <a:rPr kumimoji="0" lang="en-US" altLang="en-US" sz="2000" b="0" i="0" u="none" strike="noStrike" kern="0" cap="none" spc="0" normalizeH="0" baseline="0" noProof="0" dirty="0">
                <a:ln>
                  <a:noFill/>
                </a:ln>
                <a:solidFill>
                  <a:srgbClr val="002060"/>
                </a:solidFill>
                <a:effectLst/>
                <a:uLnTx/>
                <a:uFillTx/>
              </a:rPr>
            </a:br>
            <a:r>
              <a:rPr kumimoji="0" lang="en-US" altLang="en-US" sz="2000" b="0" i="0" u="none" strike="noStrike" kern="0" cap="none" spc="0" normalizeH="0" baseline="0" noProof="0" dirty="0">
                <a:ln>
                  <a:noFill/>
                </a:ln>
                <a:solidFill>
                  <a:srgbClr val="002060"/>
                </a:solidFill>
                <a:effectLst/>
                <a:uLnTx/>
                <a:uFillTx/>
              </a:rPr>
              <a:t>I/C inspection </a:t>
            </a:r>
            <a:br>
              <a:rPr kumimoji="0" lang="en-US" altLang="en-US" sz="2000" b="0" i="0" u="none" strike="noStrike" kern="0" cap="none" spc="0" normalizeH="0" baseline="0" noProof="0" dirty="0">
                <a:ln>
                  <a:noFill/>
                </a:ln>
                <a:solidFill>
                  <a:srgbClr val="002060"/>
                </a:solidFill>
                <a:effectLst/>
                <a:uLnTx/>
                <a:uFillTx/>
              </a:rPr>
            </a:br>
            <a:r>
              <a:rPr kumimoji="0" lang="en-US" altLang="en-US" sz="2000" b="0" i="0" u="none" strike="noStrike" kern="0" cap="none" spc="0" normalizeH="0" baseline="0" noProof="0" dirty="0">
                <a:ln>
                  <a:noFill/>
                </a:ln>
                <a:solidFill>
                  <a:srgbClr val="002060"/>
                </a:solidFill>
                <a:effectLst/>
                <a:uLnTx/>
                <a:uFillTx/>
              </a:rPr>
              <a:t>of the systems </a:t>
            </a:r>
            <a:br>
              <a:rPr kumimoji="0" lang="en-US" altLang="en-US" sz="2000" b="0" i="0" u="none" strike="noStrike" kern="0" cap="none" spc="0" normalizeH="0" baseline="0" noProof="0" dirty="0">
                <a:ln>
                  <a:noFill/>
                </a:ln>
                <a:solidFill>
                  <a:srgbClr val="002060"/>
                </a:solidFill>
                <a:effectLst/>
                <a:uLnTx/>
                <a:uFillTx/>
              </a:rPr>
            </a:br>
            <a:r>
              <a:rPr kumimoji="0" lang="en-US" altLang="en-US" sz="2000" b="0" i="0" u="none" strike="noStrike" kern="0" cap="none" spc="0" normalizeH="0" baseline="0" noProof="0" dirty="0">
                <a:ln>
                  <a:noFill/>
                </a:ln>
                <a:solidFill>
                  <a:srgbClr val="002060"/>
                </a:solidFill>
                <a:effectLst/>
                <a:uLnTx/>
                <a:uFillTx/>
              </a:rPr>
              <a:t>to NSI 0802, </a:t>
            </a:r>
            <a:br>
              <a:rPr kumimoji="0" lang="en-US" altLang="en-US" sz="2000" b="0" i="0" u="none" strike="noStrike" kern="0" cap="none" spc="0" normalizeH="0" baseline="0" noProof="0" dirty="0">
                <a:ln>
                  <a:noFill/>
                </a:ln>
                <a:solidFill>
                  <a:srgbClr val="002060"/>
                </a:solidFill>
                <a:effectLst/>
                <a:uLnTx/>
                <a:uFillTx/>
              </a:rPr>
            </a:br>
            <a:r>
              <a:rPr kumimoji="0" lang="en-US" altLang="en-US" sz="2000" b="0" i="0" u="none" strike="noStrike" kern="0" cap="none" spc="0" normalizeH="0" baseline="0" noProof="0" dirty="0">
                <a:ln>
                  <a:noFill/>
                </a:ln>
                <a:solidFill>
                  <a:srgbClr val="002060"/>
                </a:solidFill>
                <a:effectLst/>
                <a:uLnTx/>
                <a:uFillTx/>
              </a:rPr>
              <a:t>the system </a:t>
            </a:r>
            <a:br>
              <a:rPr kumimoji="0" lang="en-US" altLang="en-US" sz="2000" b="0" i="0" u="none" strike="noStrike" kern="0" cap="none" spc="0" normalizeH="0" baseline="0" noProof="0" dirty="0">
                <a:ln>
                  <a:noFill/>
                </a:ln>
                <a:solidFill>
                  <a:srgbClr val="002060"/>
                </a:solidFill>
                <a:effectLst/>
                <a:uLnTx/>
                <a:uFillTx/>
              </a:rPr>
            </a:br>
            <a:r>
              <a:rPr kumimoji="0" lang="en-US" altLang="en-US" sz="2000" b="0" i="0" u="none" strike="noStrike" kern="0" cap="none" spc="0" normalizeH="0" baseline="0" noProof="0" dirty="0">
                <a:ln>
                  <a:noFill/>
                </a:ln>
                <a:solidFill>
                  <a:srgbClr val="002060"/>
                </a:solidFill>
                <a:effectLst/>
                <a:uLnTx/>
                <a:uFillTx/>
              </a:rPr>
              <a:t>diagram </a:t>
            </a:r>
            <a:br>
              <a:rPr kumimoji="0" lang="en-US" altLang="en-US" sz="2000" b="0" i="0" u="none" strike="noStrike" kern="0" cap="none" spc="0" normalizeH="0" baseline="0" noProof="0" dirty="0">
                <a:ln>
                  <a:noFill/>
                </a:ln>
                <a:solidFill>
                  <a:srgbClr val="002060"/>
                </a:solidFill>
                <a:effectLst/>
                <a:uLnTx/>
                <a:uFillTx/>
              </a:rPr>
            </a:br>
            <a:r>
              <a:rPr kumimoji="0" lang="en-US" altLang="en-US" sz="2000" b="0" i="0" u="none" strike="noStrike" kern="0" cap="none" spc="0" normalizeH="0" baseline="0" noProof="0" dirty="0">
                <a:ln>
                  <a:noFill/>
                </a:ln>
                <a:solidFill>
                  <a:srgbClr val="002060"/>
                </a:solidFill>
                <a:effectLst/>
                <a:uLnTx/>
                <a:uFillTx/>
              </a:rPr>
              <a:t>shall be used </a:t>
            </a:r>
            <a:br>
              <a:rPr kumimoji="0" lang="en-US" altLang="en-US" sz="2000" b="0" i="0" u="none" strike="noStrike" kern="0" cap="none" spc="0" normalizeH="0" baseline="0" noProof="0" dirty="0">
                <a:ln>
                  <a:noFill/>
                </a:ln>
                <a:solidFill>
                  <a:srgbClr val="002060"/>
                </a:solidFill>
                <a:effectLst/>
                <a:uLnTx/>
                <a:uFillTx/>
              </a:rPr>
            </a:br>
            <a:r>
              <a:rPr kumimoji="0" lang="en-US" altLang="en-US" sz="2000" b="0" i="0" u="none" strike="noStrike" kern="0" cap="none" spc="0" normalizeH="0" baseline="0" noProof="0" dirty="0">
                <a:ln>
                  <a:noFill/>
                </a:ln>
                <a:solidFill>
                  <a:srgbClr val="002060"/>
                </a:solidFill>
                <a:effectLst/>
                <a:uLnTx/>
                <a:uFillTx/>
              </a:rPr>
              <a:t>as the primary source </a:t>
            </a:r>
            <a:br>
              <a:rPr kumimoji="0" lang="en-US" altLang="en-US" sz="2000" b="0" i="0" u="none" strike="noStrike" kern="0" cap="none" spc="0" normalizeH="0" baseline="0" noProof="0" dirty="0">
                <a:ln>
                  <a:noFill/>
                </a:ln>
                <a:solidFill>
                  <a:srgbClr val="002060"/>
                </a:solidFill>
                <a:effectLst/>
                <a:uLnTx/>
                <a:uFillTx/>
              </a:rPr>
            </a:br>
            <a:r>
              <a:rPr kumimoji="0" lang="en-US" altLang="en-US" sz="2000" b="0" i="0" u="none" strike="noStrike" kern="0" cap="none" spc="0" normalizeH="0" baseline="0" noProof="0" dirty="0">
                <a:ln>
                  <a:noFill/>
                </a:ln>
                <a:solidFill>
                  <a:srgbClr val="002060"/>
                </a:solidFill>
                <a:effectLst/>
                <a:uLnTx/>
                <a:uFillTx/>
              </a:rPr>
              <a:t>for determining valve orientation.</a:t>
            </a:r>
          </a:p>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0" i="0" u="none" strike="noStrike" kern="0" cap="none" spc="0" normalizeH="0" baseline="0" noProof="0" dirty="0">
              <a:ln>
                <a:noFill/>
              </a:ln>
              <a:solidFill>
                <a:srgbClr val="002060"/>
              </a:solidFill>
              <a:effectLst/>
              <a:uLnTx/>
              <a:uFillTx/>
            </a:endParaRPr>
          </a:p>
        </p:txBody>
      </p:sp>
      <p:grpSp>
        <p:nvGrpSpPr>
          <p:cNvPr id="7" name="Group 6"/>
          <p:cNvGrpSpPr/>
          <p:nvPr/>
        </p:nvGrpSpPr>
        <p:grpSpPr>
          <a:xfrm>
            <a:off x="49427" y="4188558"/>
            <a:ext cx="925294" cy="638199"/>
            <a:chOff x="2631" y="1262872"/>
            <a:chExt cx="848949" cy="668029"/>
          </a:xfrm>
          <a:scene3d>
            <a:camera prst="orthographicFront"/>
            <a:lightRig rig="flat" dir="t"/>
          </a:scene3d>
        </p:grpSpPr>
        <p:sp>
          <p:nvSpPr>
            <p:cNvPr id="8" name="Rounded Rectangle 7"/>
            <p:cNvSpPr/>
            <p:nvPr/>
          </p:nvSpPr>
          <p:spPr>
            <a:xfrm>
              <a:off x="2631" y="1262872"/>
              <a:ext cx="848949" cy="668029"/>
            </a:xfrm>
            <a:prstGeom prst="roundRect">
              <a:avLst/>
            </a:prstGeom>
            <a:gradFill flip="none" rotWithShape="1">
              <a:gsLst>
                <a:gs pos="0">
                  <a:srgbClr val="DAEDEF">
                    <a:lumMod val="25000"/>
                  </a:srgbClr>
                </a:gs>
                <a:gs pos="50000">
                  <a:srgbClr val="DAEDEF">
                    <a:lumMod val="75000"/>
                  </a:srgbClr>
                </a:gs>
                <a:gs pos="100000">
                  <a:srgbClr val="FFFFFF"/>
                </a:gs>
              </a:gsLst>
              <a:lin ang="16200000" scaled="1"/>
              <a:tileRect/>
            </a:gradFill>
            <a:ln>
              <a:noFill/>
            </a:ln>
            <a:effectLst>
              <a:outerShdw blurRad="40000" dist="23000" dir="5400000" rotWithShape="0">
                <a:srgbClr val="000000">
                  <a:alpha val="35000"/>
                </a:srgbClr>
              </a:outerShdw>
            </a:effectLst>
            <a:sp3d prstMaterial="plastic">
              <a:bevelT w="120900" h="88900"/>
              <a:bevelB w="88900" h="31750" prst="angle"/>
            </a:sp3d>
          </p:spPr>
        </p:sp>
        <p:sp>
          <p:nvSpPr>
            <p:cNvPr id="10" name="Rounded Rectangle 4"/>
            <p:cNvSpPr/>
            <p:nvPr/>
          </p:nvSpPr>
          <p:spPr>
            <a:xfrm>
              <a:off x="31087" y="1411621"/>
              <a:ext cx="792037" cy="390695"/>
            </a:xfrm>
            <a:prstGeom prst="rect">
              <a:avLst/>
            </a:prstGeom>
            <a:noFill/>
            <a:ln>
              <a:noFill/>
            </a:ln>
            <a:effectLst/>
            <a:sp3d/>
          </p:spPr>
          <p:txBody>
            <a:bodyPr spcFirstLastPara="0" vert="horz" wrap="square" lIns="71438" tIns="71438" rIns="71438" bIns="71438" numCol="1" spcCol="1270" anchor="ctr" anchorCtr="0">
              <a:noAutofit/>
            </a:bodyPr>
            <a:lstStyle/>
            <a:p>
              <a:pPr marL="0" marR="0" lvl="0" indent="0" algn="ctr" defTabSz="871436" eaLnBrk="1" fontAlgn="base" latinLnBrk="0" hangingPunct="1">
                <a:lnSpc>
                  <a:spcPct val="90000"/>
                </a:lnSpc>
                <a:spcBef>
                  <a:spcPct val="0"/>
                </a:spcBef>
                <a:spcAft>
                  <a:spcPct val="35000"/>
                </a:spcAft>
                <a:buClrTx/>
                <a:buSzTx/>
                <a:buFontTx/>
                <a:buNone/>
                <a:tabLst/>
                <a:defRPr/>
              </a:pPr>
              <a:r>
                <a:rPr kumimoji="0" lang="en-US" sz="2800" b="0" i="0" u="none" strike="noStrike" kern="0" cap="none" spc="0" normalizeH="0" baseline="0" noProof="0" dirty="0">
                  <a:ln>
                    <a:noFill/>
                  </a:ln>
                  <a:solidFill>
                    <a:srgbClr val="002060"/>
                  </a:solidFill>
                  <a:effectLst/>
                  <a:uLnTx/>
                  <a:uFillTx/>
                  <a:latin typeface="Arial"/>
                  <a:ea typeface="+mn-ea"/>
                  <a:cs typeface="Arial" panose="020B0604020202020204" pitchFamily="34" charset="0"/>
                </a:rPr>
                <a:t>LO4</a:t>
              </a:r>
              <a:r>
                <a:rPr kumimoji="0" lang="en-US" sz="2800" b="0" i="0" u="none" strike="noStrike" kern="0" cap="none" spc="0" normalizeH="0" baseline="0" noProof="0" dirty="0">
                  <a:ln>
                    <a:noFill/>
                  </a:ln>
                  <a:solidFill>
                    <a:srgbClr val="000000"/>
                  </a:solidFill>
                  <a:effectLst/>
                  <a:uLnTx/>
                  <a:uFillTx/>
                  <a:latin typeface="Arial"/>
                  <a:ea typeface="+mn-ea"/>
                  <a:cs typeface="Arial" panose="020B0604020202020204" pitchFamily="34" charset="0"/>
                </a:rPr>
                <a:t> </a:t>
              </a:r>
            </a:p>
          </p:txBody>
        </p:sp>
      </p:grpSp>
    </p:spTree>
    <p:extLst>
      <p:ext uri="{BB962C8B-B14F-4D97-AF65-F5344CB8AC3E}">
        <p14:creationId xmlns:p14="http://schemas.microsoft.com/office/powerpoint/2010/main" val="2324635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8DDDF223-7814-45BC-934A-702AB1407F0A}" type="slidenum">
              <a:rPr lang="en-US" smtClean="0"/>
              <a:pPr/>
              <a:t>22</a:t>
            </a:fld>
            <a:endParaRPr lang="en-US" dirty="0"/>
          </a:p>
        </p:txBody>
      </p:sp>
      <p:sp>
        <p:nvSpPr>
          <p:cNvPr id="9" name="Text Placeholder 5"/>
          <p:cNvSpPr>
            <a:spLocks noGrp="1"/>
          </p:cNvSpPr>
          <p:nvPr>
            <p:ph type="body" sz="quarter" idx="53"/>
          </p:nvPr>
        </p:nvSpPr>
        <p:spPr>
          <a:xfrm>
            <a:off x="16049" y="398189"/>
            <a:ext cx="9127951" cy="185669"/>
          </a:xfrm>
        </p:spPr>
        <p:txBody>
          <a:bodyPr/>
          <a:lstStyle/>
          <a:p>
            <a:r>
              <a:rPr lang="en-US" dirty="0"/>
              <a:t>Valve Body Markings</a:t>
            </a:r>
          </a:p>
        </p:txBody>
      </p:sp>
      <p:grpSp>
        <p:nvGrpSpPr>
          <p:cNvPr id="4" name="Group 3"/>
          <p:cNvGrpSpPr/>
          <p:nvPr/>
        </p:nvGrpSpPr>
        <p:grpSpPr>
          <a:xfrm>
            <a:off x="768178" y="1103425"/>
            <a:ext cx="3729681" cy="3515750"/>
            <a:chOff x="1447801" y="1208300"/>
            <a:chExt cx="4800599" cy="5040100"/>
          </a:xfrm>
        </p:grpSpPr>
        <p:grpSp>
          <p:nvGrpSpPr>
            <p:cNvPr id="5" name="Group 2"/>
            <p:cNvGrpSpPr>
              <a:grpSpLocks/>
            </p:cNvGrpSpPr>
            <p:nvPr/>
          </p:nvGrpSpPr>
          <p:grpSpPr bwMode="auto">
            <a:xfrm>
              <a:off x="2768925" y="4529137"/>
              <a:ext cx="2743200" cy="1719263"/>
              <a:chOff x="2819400" y="4800600"/>
              <a:chExt cx="3505200" cy="2057400"/>
            </a:xfrm>
          </p:grpSpPr>
          <p:grpSp>
            <p:nvGrpSpPr>
              <p:cNvPr id="17" name="Group 1"/>
              <p:cNvGrpSpPr>
                <a:grpSpLocks/>
              </p:cNvGrpSpPr>
              <p:nvPr/>
            </p:nvGrpSpPr>
            <p:grpSpPr bwMode="auto">
              <a:xfrm>
                <a:off x="2819400" y="4800600"/>
                <a:ext cx="3505200" cy="2057400"/>
                <a:chOff x="2819400" y="4800600"/>
                <a:chExt cx="3505200" cy="2057400"/>
              </a:xfrm>
            </p:grpSpPr>
            <p:sp>
              <p:nvSpPr>
                <p:cNvPr id="23" name="Freeform 8"/>
                <p:cNvSpPr>
                  <a:spLocks/>
                </p:cNvSpPr>
                <p:nvPr/>
              </p:nvSpPr>
              <p:spPr bwMode="auto">
                <a:xfrm>
                  <a:off x="2819400" y="4800600"/>
                  <a:ext cx="1597064" cy="1487682"/>
                </a:xfrm>
                <a:custGeom>
                  <a:avLst/>
                  <a:gdLst>
                    <a:gd name="T0" fmla="*/ 2147483647 w 1838"/>
                    <a:gd name="T1" fmla="*/ 2147483647 h 1948"/>
                    <a:gd name="T2" fmla="*/ 2147483647 w 1838"/>
                    <a:gd name="T3" fmla="*/ 2147483647 h 1948"/>
                    <a:gd name="T4" fmla="*/ 2147483647 w 1838"/>
                    <a:gd name="T5" fmla="*/ 2147483647 h 1948"/>
                    <a:gd name="T6" fmla="*/ 2147483647 w 1838"/>
                    <a:gd name="T7" fmla="*/ 2147483647 h 1948"/>
                    <a:gd name="T8" fmla="*/ 2147483647 w 1838"/>
                    <a:gd name="T9" fmla="*/ 2147483647 h 1948"/>
                    <a:gd name="T10" fmla="*/ 2147483647 w 1838"/>
                    <a:gd name="T11" fmla="*/ 2147483647 h 1948"/>
                    <a:gd name="T12" fmla="*/ 2147483647 w 1838"/>
                    <a:gd name="T13" fmla="*/ 0 h 1948"/>
                    <a:gd name="T14" fmla="*/ 2147483647 w 1838"/>
                    <a:gd name="T15" fmla="*/ 2147483647 h 1948"/>
                    <a:gd name="T16" fmla="*/ 2147483647 w 1838"/>
                    <a:gd name="T17" fmla="*/ 2147483647 h 1948"/>
                    <a:gd name="T18" fmla="*/ 2147483647 w 1838"/>
                    <a:gd name="T19" fmla="*/ 2147483647 h 1948"/>
                    <a:gd name="T20" fmla="*/ 2147483647 w 1838"/>
                    <a:gd name="T21" fmla="*/ 2147483647 h 1948"/>
                    <a:gd name="T22" fmla="*/ 2147483647 w 1838"/>
                    <a:gd name="T23" fmla="*/ 2147483647 h 1948"/>
                    <a:gd name="T24" fmla="*/ 2147483647 w 1838"/>
                    <a:gd name="T25" fmla="*/ 2147483647 h 1948"/>
                    <a:gd name="T26" fmla="*/ 2147483647 w 1838"/>
                    <a:gd name="T27" fmla="*/ 2147483647 h 1948"/>
                    <a:gd name="T28" fmla="*/ 2147483647 w 1838"/>
                    <a:gd name="T29" fmla="*/ 2147483647 h 1948"/>
                    <a:gd name="T30" fmla="*/ 2147483647 w 1838"/>
                    <a:gd name="T31" fmla="*/ 2147483647 h 1948"/>
                    <a:gd name="T32" fmla="*/ 2147483647 w 1838"/>
                    <a:gd name="T33" fmla="*/ 2147483647 h 1948"/>
                    <a:gd name="T34" fmla="*/ 2147483647 w 1838"/>
                    <a:gd name="T35" fmla="*/ 2147483647 h 1948"/>
                    <a:gd name="T36" fmla="*/ 2147483647 w 1838"/>
                    <a:gd name="T37" fmla="*/ 2147483647 h 1948"/>
                    <a:gd name="T38" fmla="*/ 2147483647 w 1838"/>
                    <a:gd name="T39" fmla="*/ 2147483647 h 1948"/>
                    <a:gd name="T40" fmla="*/ 2147483647 w 1838"/>
                    <a:gd name="T41" fmla="*/ 2147483647 h 1948"/>
                    <a:gd name="T42" fmla="*/ 2147483647 w 1838"/>
                    <a:gd name="T43" fmla="*/ 2147483647 h 1948"/>
                    <a:gd name="T44" fmla="*/ 2147483647 w 1838"/>
                    <a:gd name="T45" fmla="*/ 2147483647 h 1948"/>
                    <a:gd name="T46" fmla="*/ 2147483647 w 1838"/>
                    <a:gd name="T47" fmla="*/ 2147483647 h 1948"/>
                    <a:gd name="T48" fmla="*/ 2147483647 w 1838"/>
                    <a:gd name="T49" fmla="*/ 2147483647 h 1948"/>
                    <a:gd name="T50" fmla="*/ 2147483647 w 1838"/>
                    <a:gd name="T51" fmla="*/ 2147483647 h 1948"/>
                    <a:gd name="T52" fmla="*/ 2147483647 w 1838"/>
                    <a:gd name="T53" fmla="*/ 2147483647 h 1948"/>
                    <a:gd name="T54" fmla="*/ 2147483647 w 1838"/>
                    <a:gd name="T55" fmla="*/ 2147483647 h 1948"/>
                    <a:gd name="T56" fmla="*/ 2147483647 w 1838"/>
                    <a:gd name="T57" fmla="*/ 2147483647 h 1948"/>
                    <a:gd name="T58" fmla="*/ 2147483647 w 1838"/>
                    <a:gd name="T59" fmla="*/ 2147483647 h 1948"/>
                    <a:gd name="T60" fmla="*/ 2147483647 w 1838"/>
                    <a:gd name="T61" fmla="*/ 2147483647 h 1948"/>
                    <a:gd name="T62" fmla="*/ 2147483647 w 1838"/>
                    <a:gd name="T63" fmla="*/ 2147483647 h 1948"/>
                    <a:gd name="T64" fmla="*/ 2147483647 w 1838"/>
                    <a:gd name="T65" fmla="*/ 2147483647 h 1948"/>
                    <a:gd name="T66" fmla="*/ 2147483647 w 1838"/>
                    <a:gd name="T67" fmla="*/ 2147483647 h 1948"/>
                    <a:gd name="T68" fmla="*/ 2147483647 w 1838"/>
                    <a:gd name="T69" fmla="*/ 2147483647 h 1948"/>
                    <a:gd name="T70" fmla="*/ 2147483647 w 1838"/>
                    <a:gd name="T71" fmla="*/ 2147483647 h 1948"/>
                    <a:gd name="T72" fmla="*/ 2147483647 w 1838"/>
                    <a:gd name="T73" fmla="*/ 2147483647 h 1948"/>
                    <a:gd name="T74" fmla="*/ 2147483647 w 1838"/>
                    <a:gd name="T75" fmla="*/ 2147483647 h 1948"/>
                    <a:gd name="T76" fmla="*/ 2147483647 w 1838"/>
                    <a:gd name="T77" fmla="*/ 2147483647 h 1948"/>
                    <a:gd name="T78" fmla="*/ 2147483647 w 1838"/>
                    <a:gd name="T79" fmla="*/ 2147483647 h 1948"/>
                    <a:gd name="T80" fmla="*/ 2147483647 w 1838"/>
                    <a:gd name="T81" fmla="*/ 2147483647 h 1948"/>
                    <a:gd name="T82" fmla="*/ 2147483647 w 1838"/>
                    <a:gd name="T83" fmla="*/ 2147483647 h 1948"/>
                    <a:gd name="T84" fmla="*/ 2147483647 w 1838"/>
                    <a:gd name="T85" fmla="*/ 2147483647 h 1948"/>
                    <a:gd name="T86" fmla="*/ 2147483647 w 1838"/>
                    <a:gd name="T87" fmla="*/ 2147483647 h 1948"/>
                    <a:gd name="T88" fmla="*/ 2147483647 w 1838"/>
                    <a:gd name="T89" fmla="*/ 2147483647 h 1948"/>
                    <a:gd name="T90" fmla="*/ 2147483647 w 1838"/>
                    <a:gd name="T91" fmla="*/ 2147483647 h 1948"/>
                    <a:gd name="T92" fmla="*/ 2147483647 w 1838"/>
                    <a:gd name="T93" fmla="*/ 2147483647 h 1948"/>
                    <a:gd name="T94" fmla="*/ 2147483647 w 1838"/>
                    <a:gd name="T95" fmla="*/ 2147483647 h 1948"/>
                    <a:gd name="T96" fmla="*/ 2147483647 w 1838"/>
                    <a:gd name="T97" fmla="*/ 2147483647 h 1948"/>
                    <a:gd name="T98" fmla="*/ 2147483647 w 1838"/>
                    <a:gd name="T99" fmla="*/ 2147483647 h 1948"/>
                    <a:gd name="T100" fmla="*/ 2147483647 w 1838"/>
                    <a:gd name="T101" fmla="*/ 2147483647 h 1948"/>
                    <a:gd name="T102" fmla="*/ 2147483647 w 1838"/>
                    <a:gd name="T103" fmla="*/ 2147483647 h 1948"/>
                    <a:gd name="T104" fmla="*/ 0 w 1838"/>
                    <a:gd name="T105" fmla="*/ 2147483647 h 1948"/>
                    <a:gd name="T106" fmla="*/ 2147483647 w 1838"/>
                    <a:gd name="T107" fmla="*/ 2147483647 h 1948"/>
                    <a:gd name="T108" fmla="*/ 2147483647 w 1838"/>
                    <a:gd name="T109" fmla="*/ 2147483647 h 1948"/>
                    <a:gd name="T110" fmla="*/ 2147483647 w 1838"/>
                    <a:gd name="T111" fmla="*/ 2147483647 h 1948"/>
                    <a:gd name="T112" fmla="*/ 2147483647 w 1838"/>
                    <a:gd name="T113" fmla="*/ 2147483647 h 1948"/>
                    <a:gd name="T114" fmla="*/ 2147483647 w 1838"/>
                    <a:gd name="T115" fmla="*/ 2147483647 h 1948"/>
                    <a:gd name="T116" fmla="*/ 2147483647 w 1838"/>
                    <a:gd name="T117" fmla="*/ 2147483647 h 1948"/>
                    <a:gd name="T118" fmla="*/ 2147483647 w 1838"/>
                    <a:gd name="T119" fmla="*/ 2147483647 h 194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38" h="1948">
                      <a:moveTo>
                        <a:pt x="1062" y="399"/>
                      </a:moveTo>
                      <a:lnTo>
                        <a:pt x="1092" y="399"/>
                      </a:lnTo>
                      <a:lnTo>
                        <a:pt x="1092" y="120"/>
                      </a:lnTo>
                      <a:lnTo>
                        <a:pt x="1217" y="120"/>
                      </a:lnTo>
                      <a:lnTo>
                        <a:pt x="1217" y="29"/>
                      </a:lnTo>
                      <a:lnTo>
                        <a:pt x="1250" y="1"/>
                      </a:lnTo>
                      <a:lnTo>
                        <a:pt x="1287" y="1"/>
                      </a:lnTo>
                      <a:lnTo>
                        <a:pt x="1295" y="23"/>
                      </a:lnTo>
                      <a:lnTo>
                        <a:pt x="1307" y="39"/>
                      </a:lnTo>
                      <a:lnTo>
                        <a:pt x="1329" y="45"/>
                      </a:lnTo>
                      <a:lnTo>
                        <a:pt x="1352" y="38"/>
                      </a:lnTo>
                      <a:lnTo>
                        <a:pt x="1365" y="18"/>
                      </a:lnTo>
                      <a:lnTo>
                        <a:pt x="1371" y="0"/>
                      </a:lnTo>
                      <a:lnTo>
                        <a:pt x="1506" y="0"/>
                      </a:lnTo>
                      <a:lnTo>
                        <a:pt x="1506" y="54"/>
                      </a:lnTo>
                      <a:lnTo>
                        <a:pt x="1623" y="54"/>
                      </a:lnTo>
                      <a:lnTo>
                        <a:pt x="1623" y="73"/>
                      </a:lnTo>
                      <a:lnTo>
                        <a:pt x="1563" y="90"/>
                      </a:lnTo>
                      <a:lnTo>
                        <a:pt x="1563" y="102"/>
                      </a:lnTo>
                      <a:lnTo>
                        <a:pt x="1626" y="112"/>
                      </a:lnTo>
                      <a:lnTo>
                        <a:pt x="1626" y="130"/>
                      </a:lnTo>
                      <a:lnTo>
                        <a:pt x="1563" y="151"/>
                      </a:lnTo>
                      <a:lnTo>
                        <a:pt x="1563" y="165"/>
                      </a:lnTo>
                      <a:lnTo>
                        <a:pt x="1626" y="175"/>
                      </a:lnTo>
                      <a:lnTo>
                        <a:pt x="1626" y="195"/>
                      </a:lnTo>
                      <a:lnTo>
                        <a:pt x="1565" y="213"/>
                      </a:lnTo>
                      <a:lnTo>
                        <a:pt x="1565" y="224"/>
                      </a:lnTo>
                      <a:lnTo>
                        <a:pt x="1625" y="231"/>
                      </a:lnTo>
                      <a:lnTo>
                        <a:pt x="1625" y="256"/>
                      </a:lnTo>
                      <a:lnTo>
                        <a:pt x="1565" y="272"/>
                      </a:lnTo>
                      <a:lnTo>
                        <a:pt x="1565" y="285"/>
                      </a:lnTo>
                      <a:lnTo>
                        <a:pt x="1625" y="292"/>
                      </a:lnTo>
                      <a:lnTo>
                        <a:pt x="1625" y="318"/>
                      </a:lnTo>
                      <a:lnTo>
                        <a:pt x="1562" y="331"/>
                      </a:lnTo>
                      <a:lnTo>
                        <a:pt x="1562" y="344"/>
                      </a:lnTo>
                      <a:lnTo>
                        <a:pt x="1625" y="357"/>
                      </a:lnTo>
                      <a:lnTo>
                        <a:pt x="1625" y="383"/>
                      </a:lnTo>
                      <a:lnTo>
                        <a:pt x="1563" y="393"/>
                      </a:lnTo>
                      <a:lnTo>
                        <a:pt x="1563" y="410"/>
                      </a:lnTo>
                      <a:lnTo>
                        <a:pt x="1625" y="420"/>
                      </a:lnTo>
                      <a:lnTo>
                        <a:pt x="1625" y="438"/>
                      </a:lnTo>
                      <a:lnTo>
                        <a:pt x="1566" y="455"/>
                      </a:lnTo>
                      <a:lnTo>
                        <a:pt x="1566" y="467"/>
                      </a:lnTo>
                      <a:lnTo>
                        <a:pt x="1625" y="477"/>
                      </a:lnTo>
                      <a:lnTo>
                        <a:pt x="1625" y="499"/>
                      </a:lnTo>
                      <a:lnTo>
                        <a:pt x="1565" y="510"/>
                      </a:lnTo>
                      <a:lnTo>
                        <a:pt x="1565" y="524"/>
                      </a:lnTo>
                      <a:lnTo>
                        <a:pt x="1625" y="537"/>
                      </a:lnTo>
                      <a:lnTo>
                        <a:pt x="1625" y="558"/>
                      </a:lnTo>
                      <a:lnTo>
                        <a:pt x="1566" y="569"/>
                      </a:lnTo>
                      <a:lnTo>
                        <a:pt x="1566" y="582"/>
                      </a:lnTo>
                      <a:lnTo>
                        <a:pt x="1625" y="597"/>
                      </a:lnTo>
                      <a:lnTo>
                        <a:pt x="1625" y="624"/>
                      </a:lnTo>
                      <a:lnTo>
                        <a:pt x="1566" y="633"/>
                      </a:lnTo>
                      <a:lnTo>
                        <a:pt x="1566" y="645"/>
                      </a:lnTo>
                      <a:lnTo>
                        <a:pt x="1625" y="657"/>
                      </a:lnTo>
                      <a:lnTo>
                        <a:pt x="1625" y="681"/>
                      </a:lnTo>
                      <a:lnTo>
                        <a:pt x="1565" y="695"/>
                      </a:lnTo>
                      <a:lnTo>
                        <a:pt x="1565" y="708"/>
                      </a:lnTo>
                      <a:lnTo>
                        <a:pt x="1626" y="717"/>
                      </a:lnTo>
                      <a:lnTo>
                        <a:pt x="1626" y="740"/>
                      </a:lnTo>
                      <a:lnTo>
                        <a:pt x="1565" y="753"/>
                      </a:lnTo>
                      <a:lnTo>
                        <a:pt x="1565" y="767"/>
                      </a:lnTo>
                      <a:lnTo>
                        <a:pt x="1628" y="777"/>
                      </a:lnTo>
                      <a:lnTo>
                        <a:pt x="1628" y="800"/>
                      </a:lnTo>
                      <a:lnTo>
                        <a:pt x="1566" y="813"/>
                      </a:lnTo>
                      <a:lnTo>
                        <a:pt x="1566" y="827"/>
                      </a:lnTo>
                      <a:lnTo>
                        <a:pt x="1626" y="840"/>
                      </a:lnTo>
                      <a:lnTo>
                        <a:pt x="1626" y="860"/>
                      </a:lnTo>
                      <a:lnTo>
                        <a:pt x="1568" y="873"/>
                      </a:lnTo>
                      <a:lnTo>
                        <a:pt x="1568" y="887"/>
                      </a:lnTo>
                      <a:lnTo>
                        <a:pt x="1626" y="900"/>
                      </a:lnTo>
                      <a:lnTo>
                        <a:pt x="1626" y="918"/>
                      </a:lnTo>
                      <a:lnTo>
                        <a:pt x="1568" y="932"/>
                      </a:lnTo>
                      <a:lnTo>
                        <a:pt x="1568" y="950"/>
                      </a:lnTo>
                      <a:lnTo>
                        <a:pt x="1626" y="960"/>
                      </a:lnTo>
                      <a:lnTo>
                        <a:pt x="1626" y="984"/>
                      </a:lnTo>
                      <a:lnTo>
                        <a:pt x="1568" y="998"/>
                      </a:lnTo>
                      <a:lnTo>
                        <a:pt x="1568" y="1010"/>
                      </a:lnTo>
                      <a:lnTo>
                        <a:pt x="1626" y="1025"/>
                      </a:lnTo>
                      <a:lnTo>
                        <a:pt x="1626" y="1051"/>
                      </a:lnTo>
                      <a:lnTo>
                        <a:pt x="1487" y="1051"/>
                      </a:lnTo>
                      <a:lnTo>
                        <a:pt x="1457" y="1059"/>
                      </a:lnTo>
                      <a:lnTo>
                        <a:pt x="1430" y="1072"/>
                      </a:lnTo>
                      <a:lnTo>
                        <a:pt x="1410" y="1092"/>
                      </a:lnTo>
                      <a:lnTo>
                        <a:pt x="1394" y="1117"/>
                      </a:lnTo>
                      <a:lnTo>
                        <a:pt x="1385" y="1142"/>
                      </a:lnTo>
                      <a:lnTo>
                        <a:pt x="1380" y="1168"/>
                      </a:lnTo>
                      <a:lnTo>
                        <a:pt x="1380" y="1593"/>
                      </a:lnTo>
                      <a:lnTo>
                        <a:pt x="1389" y="1620"/>
                      </a:lnTo>
                      <a:lnTo>
                        <a:pt x="1407" y="1648"/>
                      </a:lnTo>
                      <a:lnTo>
                        <a:pt x="1431" y="1674"/>
                      </a:lnTo>
                      <a:lnTo>
                        <a:pt x="1460" y="1692"/>
                      </a:lnTo>
                      <a:lnTo>
                        <a:pt x="1496" y="1704"/>
                      </a:lnTo>
                      <a:lnTo>
                        <a:pt x="1541" y="1704"/>
                      </a:lnTo>
                      <a:lnTo>
                        <a:pt x="1574" y="1690"/>
                      </a:lnTo>
                      <a:lnTo>
                        <a:pt x="1601" y="1668"/>
                      </a:lnTo>
                      <a:lnTo>
                        <a:pt x="1623" y="1639"/>
                      </a:lnTo>
                      <a:lnTo>
                        <a:pt x="1640" y="1602"/>
                      </a:lnTo>
                      <a:lnTo>
                        <a:pt x="1644" y="1557"/>
                      </a:lnTo>
                      <a:lnTo>
                        <a:pt x="1776" y="1557"/>
                      </a:lnTo>
                      <a:lnTo>
                        <a:pt x="1838" y="1650"/>
                      </a:lnTo>
                      <a:lnTo>
                        <a:pt x="1838" y="1948"/>
                      </a:lnTo>
                      <a:lnTo>
                        <a:pt x="342" y="1656"/>
                      </a:lnTo>
                      <a:lnTo>
                        <a:pt x="188" y="1599"/>
                      </a:lnTo>
                      <a:lnTo>
                        <a:pt x="0" y="1599"/>
                      </a:lnTo>
                      <a:lnTo>
                        <a:pt x="0" y="1554"/>
                      </a:lnTo>
                      <a:lnTo>
                        <a:pt x="95" y="1460"/>
                      </a:lnTo>
                      <a:lnTo>
                        <a:pt x="227" y="1459"/>
                      </a:lnTo>
                      <a:lnTo>
                        <a:pt x="524" y="1279"/>
                      </a:lnTo>
                      <a:lnTo>
                        <a:pt x="833" y="1342"/>
                      </a:lnTo>
                      <a:lnTo>
                        <a:pt x="879" y="1338"/>
                      </a:lnTo>
                      <a:lnTo>
                        <a:pt x="920" y="1325"/>
                      </a:lnTo>
                      <a:lnTo>
                        <a:pt x="957" y="1307"/>
                      </a:lnTo>
                      <a:lnTo>
                        <a:pt x="990" y="1281"/>
                      </a:lnTo>
                      <a:lnTo>
                        <a:pt x="1011" y="1255"/>
                      </a:lnTo>
                      <a:lnTo>
                        <a:pt x="1031" y="1230"/>
                      </a:lnTo>
                      <a:lnTo>
                        <a:pt x="1046" y="1197"/>
                      </a:lnTo>
                      <a:lnTo>
                        <a:pt x="1056" y="1164"/>
                      </a:lnTo>
                      <a:lnTo>
                        <a:pt x="1062" y="1120"/>
                      </a:lnTo>
                      <a:lnTo>
                        <a:pt x="1062" y="399"/>
                      </a:lnTo>
                      <a:close/>
                    </a:path>
                  </a:pathLst>
                </a:custGeom>
                <a:gradFill rotWithShape="0">
                  <a:gsLst>
                    <a:gs pos="0">
                      <a:srgbClr val="A7A7A7"/>
                    </a:gs>
                    <a:gs pos="50000">
                      <a:srgbClr val="DDDDDD"/>
                    </a:gs>
                    <a:gs pos="100000">
                      <a:srgbClr val="A7A7A7"/>
                    </a:gs>
                  </a:gsLst>
                  <a:lin ang="0" scaled="1"/>
                </a:gradFill>
                <a:ln w="317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24" name="Freeform 9"/>
                <p:cNvSpPr>
                  <a:spLocks/>
                </p:cNvSpPr>
                <p:nvPr/>
              </p:nvSpPr>
              <p:spPr bwMode="auto">
                <a:xfrm>
                  <a:off x="4960405" y="4800600"/>
                  <a:ext cx="1364195" cy="1219624"/>
                </a:xfrm>
                <a:custGeom>
                  <a:avLst/>
                  <a:gdLst>
                    <a:gd name="T0" fmla="*/ 2147483647 w 1570"/>
                    <a:gd name="T1" fmla="*/ 2147483647 h 1597"/>
                    <a:gd name="T2" fmla="*/ 2147483647 w 1570"/>
                    <a:gd name="T3" fmla="*/ 2147483647 h 1597"/>
                    <a:gd name="T4" fmla="*/ 2147483647 w 1570"/>
                    <a:gd name="T5" fmla="*/ 2147483647 h 1597"/>
                    <a:gd name="T6" fmla="*/ 2147483647 w 1570"/>
                    <a:gd name="T7" fmla="*/ 2147483647 h 1597"/>
                    <a:gd name="T8" fmla="*/ 2147483647 w 1570"/>
                    <a:gd name="T9" fmla="*/ 2147483647 h 1597"/>
                    <a:gd name="T10" fmla="*/ 2147483647 w 1570"/>
                    <a:gd name="T11" fmla="*/ 2147483647 h 1597"/>
                    <a:gd name="T12" fmla="*/ 2147483647 w 1570"/>
                    <a:gd name="T13" fmla="*/ 2147483647 h 1597"/>
                    <a:gd name="T14" fmla="*/ 2147483647 w 1570"/>
                    <a:gd name="T15" fmla="*/ 2147483647 h 1597"/>
                    <a:gd name="T16" fmla="*/ 2147483647 w 1570"/>
                    <a:gd name="T17" fmla="*/ 2147483647 h 1597"/>
                    <a:gd name="T18" fmla="*/ 2147483647 w 1570"/>
                    <a:gd name="T19" fmla="*/ 2147483647 h 1597"/>
                    <a:gd name="T20" fmla="*/ 2147483647 w 1570"/>
                    <a:gd name="T21" fmla="*/ 2147483647 h 1597"/>
                    <a:gd name="T22" fmla="*/ 2147483647 w 1570"/>
                    <a:gd name="T23" fmla="*/ 2147483647 h 1597"/>
                    <a:gd name="T24" fmla="*/ 2147483647 w 1570"/>
                    <a:gd name="T25" fmla="*/ 2147483647 h 1597"/>
                    <a:gd name="T26" fmla="*/ 2147483647 w 1570"/>
                    <a:gd name="T27" fmla="*/ 2147483647 h 1597"/>
                    <a:gd name="T28" fmla="*/ 2147483647 w 1570"/>
                    <a:gd name="T29" fmla="*/ 2147483647 h 1597"/>
                    <a:gd name="T30" fmla="*/ 2147483647 w 1570"/>
                    <a:gd name="T31" fmla="*/ 2147483647 h 1597"/>
                    <a:gd name="T32" fmla="*/ 0 w 1570"/>
                    <a:gd name="T33" fmla="*/ 2147483647 h 1597"/>
                    <a:gd name="T34" fmla="*/ 2147483647 w 1570"/>
                    <a:gd name="T35" fmla="*/ 2147483647 h 1597"/>
                    <a:gd name="T36" fmla="*/ 0 w 1570"/>
                    <a:gd name="T37" fmla="*/ 2147483647 h 1597"/>
                    <a:gd name="T38" fmla="*/ 2147483647 w 1570"/>
                    <a:gd name="T39" fmla="*/ 2147483647 h 1597"/>
                    <a:gd name="T40" fmla="*/ 0 w 1570"/>
                    <a:gd name="T41" fmla="*/ 2147483647 h 1597"/>
                    <a:gd name="T42" fmla="*/ 2147483647 w 1570"/>
                    <a:gd name="T43" fmla="*/ 2147483647 h 1597"/>
                    <a:gd name="T44" fmla="*/ 2147483647 w 1570"/>
                    <a:gd name="T45" fmla="*/ 2147483647 h 1597"/>
                    <a:gd name="T46" fmla="*/ 2147483647 w 1570"/>
                    <a:gd name="T47" fmla="*/ 2147483647 h 1597"/>
                    <a:gd name="T48" fmla="*/ 2147483647 w 1570"/>
                    <a:gd name="T49" fmla="*/ 2147483647 h 1597"/>
                    <a:gd name="T50" fmla="*/ 2147483647 w 1570"/>
                    <a:gd name="T51" fmla="*/ 2147483647 h 1597"/>
                    <a:gd name="T52" fmla="*/ 2147483647 w 1570"/>
                    <a:gd name="T53" fmla="*/ 2147483647 h 1597"/>
                    <a:gd name="T54" fmla="*/ 2147483647 w 1570"/>
                    <a:gd name="T55" fmla="*/ 2147483647 h 1597"/>
                    <a:gd name="T56" fmla="*/ 2147483647 w 1570"/>
                    <a:gd name="T57" fmla="*/ 2147483647 h 1597"/>
                    <a:gd name="T58" fmla="*/ 2147483647 w 1570"/>
                    <a:gd name="T59" fmla="*/ 2147483647 h 1597"/>
                    <a:gd name="T60" fmla="*/ 2147483647 w 1570"/>
                    <a:gd name="T61" fmla="*/ 2147483647 h 1597"/>
                    <a:gd name="T62" fmla="*/ 2147483647 w 1570"/>
                    <a:gd name="T63" fmla="*/ 2147483647 h 1597"/>
                    <a:gd name="T64" fmla="*/ 2147483647 w 1570"/>
                    <a:gd name="T65" fmla="*/ 2147483647 h 1597"/>
                    <a:gd name="T66" fmla="*/ 2147483647 w 1570"/>
                    <a:gd name="T67" fmla="*/ 2147483647 h 1597"/>
                    <a:gd name="T68" fmla="*/ 2147483647 w 1570"/>
                    <a:gd name="T69" fmla="*/ 2147483647 h 1597"/>
                    <a:gd name="T70" fmla="*/ 2147483647 w 1570"/>
                    <a:gd name="T71" fmla="*/ 2147483647 h 1597"/>
                    <a:gd name="T72" fmla="*/ 2147483647 w 1570"/>
                    <a:gd name="T73" fmla="*/ 2147483647 h 1597"/>
                    <a:gd name="T74" fmla="*/ 2147483647 w 1570"/>
                    <a:gd name="T75" fmla="*/ 2147483647 h 1597"/>
                    <a:gd name="T76" fmla="*/ 2147483647 w 1570"/>
                    <a:gd name="T77" fmla="*/ 2147483647 h 1597"/>
                    <a:gd name="T78" fmla="*/ 2147483647 w 1570"/>
                    <a:gd name="T79" fmla="*/ 2147483647 h 1597"/>
                    <a:gd name="T80" fmla="*/ 2147483647 w 1570"/>
                    <a:gd name="T81" fmla="*/ 2147483647 h 1597"/>
                    <a:gd name="T82" fmla="*/ 2147483647 w 1570"/>
                    <a:gd name="T83" fmla="*/ 2147483647 h 1597"/>
                    <a:gd name="T84" fmla="*/ 2147483647 w 1570"/>
                    <a:gd name="T85" fmla="*/ 2147483647 h 1597"/>
                    <a:gd name="T86" fmla="*/ 2147483647 w 1570"/>
                    <a:gd name="T87" fmla="*/ 2147483647 h 1597"/>
                    <a:gd name="T88" fmla="*/ 2147483647 w 1570"/>
                    <a:gd name="T89" fmla="*/ 2147483647 h 1597"/>
                    <a:gd name="T90" fmla="*/ 2147483647 w 1570"/>
                    <a:gd name="T91" fmla="*/ 2147483647 h 1597"/>
                    <a:gd name="T92" fmla="*/ 2147483647 w 1570"/>
                    <a:gd name="T93" fmla="*/ 2147483647 h 1597"/>
                    <a:gd name="T94" fmla="*/ 2147483647 w 1570"/>
                    <a:gd name="T95" fmla="*/ 2147483647 h 1597"/>
                    <a:gd name="T96" fmla="*/ 2147483647 w 1570"/>
                    <a:gd name="T97" fmla="*/ 2147483647 h 1597"/>
                    <a:gd name="T98" fmla="*/ 2147483647 w 1570"/>
                    <a:gd name="T99" fmla="*/ 2147483647 h 1597"/>
                    <a:gd name="T100" fmla="*/ 2147483647 w 1570"/>
                    <a:gd name="T101" fmla="*/ 0 h 1597"/>
                    <a:gd name="T102" fmla="*/ 2147483647 w 1570"/>
                    <a:gd name="T103" fmla="*/ 2147483647 h 159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570" h="1597">
                      <a:moveTo>
                        <a:pt x="3" y="54"/>
                      </a:moveTo>
                      <a:lnTo>
                        <a:pt x="3" y="77"/>
                      </a:lnTo>
                      <a:lnTo>
                        <a:pt x="61" y="86"/>
                      </a:lnTo>
                      <a:lnTo>
                        <a:pt x="61" y="100"/>
                      </a:lnTo>
                      <a:lnTo>
                        <a:pt x="4" y="115"/>
                      </a:lnTo>
                      <a:lnTo>
                        <a:pt x="4" y="137"/>
                      </a:lnTo>
                      <a:lnTo>
                        <a:pt x="64" y="150"/>
                      </a:lnTo>
                      <a:lnTo>
                        <a:pt x="64" y="163"/>
                      </a:lnTo>
                      <a:lnTo>
                        <a:pt x="4" y="170"/>
                      </a:lnTo>
                      <a:lnTo>
                        <a:pt x="4" y="196"/>
                      </a:lnTo>
                      <a:lnTo>
                        <a:pt x="64" y="209"/>
                      </a:lnTo>
                      <a:lnTo>
                        <a:pt x="64" y="224"/>
                      </a:lnTo>
                      <a:lnTo>
                        <a:pt x="3" y="238"/>
                      </a:lnTo>
                      <a:lnTo>
                        <a:pt x="3" y="259"/>
                      </a:lnTo>
                      <a:lnTo>
                        <a:pt x="63" y="275"/>
                      </a:lnTo>
                      <a:lnTo>
                        <a:pt x="63" y="287"/>
                      </a:lnTo>
                      <a:lnTo>
                        <a:pt x="3" y="295"/>
                      </a:lnTo>
                      <a:lnTo>
                        <a:pt x="3" y="319"/>
                      </a:lnTo>
                      <a:lnTo>
                        <a:pt x="64" y="333"/>
                      </a:lnTo>
                      <a:lnTo>
                        <a:pt x="64" y="346"/>
                      </a:lnTo>
                      <a:lnTo>
                        <a:pt x="1" y="362"/>
                      </a:lnTo>
                      <a:lnTo>
                        <a:pt x="1" y="385"/>
                      </a:lnTo>
                      <a:lnTo>
                        <a:pt x="63" y="398"/>
                      </a:lnTo>
                      <a:lnTo>
                        <a:pt x="63" y="410"/>
                      </a:lnTo>
                      <a:lnTo>
                        <a:pt x="1" y="421"/>
                      </a:lnTo>
                      <a:lnTo>
                        <a:pt x="1" y="440"/>
                      </a:lnTo>
                      <a:lnTo>
                        <a:pt x="64" y="454"/>
                      </a:lnTo>
                      <a:lnTo>
                        <a:pt x="64" y="467"/>
                      </a:lnTo>
                      <a:lnTo>
                        <a:pt x="1" y="481"/>
                      </a:lnTo>
                      <a:lnTo>
                        <a:pt x="1" y="499"/>
                      </a:lnTo>
                      <a:lnTo>
                        <a:pt x="64" y="511"/>
                      </a:lnTo>
                      <a:lnTo>
                        <a:pt x="64" y="526"/>
                      </a:lnTo>
                      <a:lnTo>
                        <a:pt x="0" y="542"/>
                      </a:lnTo>
                      <a:lnTo>
                        <a:pt x="0" y="563"/>
                      </a:lnTo>
                      <a:lnTo>
                        <a:pt x="66" y="578"/>
                      </a:lnTo>
                      <a:lnTo>
                        <a:pt x="66" y="590"/>
                      </a:lnTo>
                      <a:lnTo>
                        <a:pt x="0" y="599"/>
                      </a:lnTo>
                      <a:lnTo>
                        <a:pt x="0" y="622"/>
                      </a:lnTo>
                      <a:lnTo>
                        <a:pt x="67" y="634"/>
                      </a:lnTo>
                      <a:lnTo>
                        <a:pt x="67" y="649"/>
                      </a:lnTo>
                      <a:lnTo>
                        <a:pt x="0" y="659"/>
                      </a:lnTo>
                      <a:lnTo>
                        <a:pt x="0" y="683"/>
                      </a:lnTo>
                      <a:lnTo>
                        <a:pt x="67" y="698"/>
                      </a:lnTo>
                      <a:lnTo>
                        <a:pt x="67" y="713"/>
                      </a:lnTo>
                      <a:lnTo>
                        <a:pt x="1" y="727"/>
                      </a:lnTo>
                      <a:lnTo>
                        <a:pt x="1" y="745"/>
                      </a:lnTo>
                      <a:lnTo>
                        <a:pt x="67" y="764"/>
                      </a:lnTo>
                      <a:lnTo>
                        <a:pt x="67" y="773"/>
                      </a:lnTo>
                      <a:lnTo>
                        <a:pt x="1" y="785"/>
                      </a:lnTo>
                      <a:lnTo>
                        <a:pt x="1" y="803"/>
                      </a:lnTo>
                      <a:lnTo>
                        <a:pt x="69" y="822"/>
                      </a:lnTo>
                      <a:lnTo>
                        <a:pt x="69" y="832"/>
                      </a:lnTo>
                      <a:lnTo>
                        <a:pt x="1" y="845"/>
                      </a:lnTo>
                      <a:lnTo>
                        <a:pt x="1" y="865"/>
                      </a:lnTo>
                      <a:lnTo>
                        <a:pt x="67" y="882"/>
                      </a:lnTo>
                      <a:lnTo>
                        <a:pt x="67" y="893"/>
                      </a:lnTo>
                      <a:lnTo>
                        <a:pt x="1" y="905"/>
                      </a:lnTo>
                      <a:lnTo>
                        <a:pt x="1" y="923"/>
                      </a:lnTo>
                      <a:lnTo>
                        <a:pt x="66" y="939"/>
                      </a:lnTo>
                      <a:lnTo>
                        <a:pt x="66" y="953"/>
                      </a:lnTo>
                      <a:lnTo>
                        <a:pt x="1" y="967"/>
                      </a:lnTo>
                      <a:lnTo>
                        <a:pt x="1" y="989"/>
                      </a:lnTo>
                      <a:lnTo>
                        <a:pt x="67" y="999"/>
                      </a:lnTo>
                      <a:lnTo>
                        <a:pt x="67" y="1011"/>
                      </a:lnTo>
                      <a:lnTo>
                        <a:pt x="3" y="1023"/>
                      </a:lnTo>
                      <a:lnTo>
                        <a:pt x="3" y="1051"/>
                      </a:lnTo>
                      <a:lnTo>
                        <a:pt x="150" y="1050"/>
                      </a:lnTo>
                      <a:lnTo>
                        <a:pt x="177" y="1058"/>
                      </a:lnTo>
                      <a:lnTo>
                        <a:pt x="202" y="1075"/>
                      </a:lnTo>
                      <a:lnTo>
                        <a:pt x="223" y="1096"/>
                      </a:lnTo>
                      <a:lnTo>
                        <a:pt x="237" y="1121"/>
                      </a:lnTo>
                      <a:lnTo>
                        <a:pt x="241" y="1143"/>
                      </a:lnTo>
                      <a:lnTo>
                        <a:pt x="241" y="1347"/>
                      </a:lnTo>
                      <a:lnTo>
                        <a:pt x="1371" y="1596"/>
                      </a:lnTo>
                      <a:lnTo>
                        <a:pt x="1570" y="1597"/>
                      </a:lnTo>
                      <a:lnTo>
                        <a:pt x="1570" y="1565"/>
                      </a:lnTo>
                      <a:lnTo>
                        <a:pt x="1467" y="1458"/>
                      </a:lnTo>
                      <a:lnTo>
                        <a:pt x="1341" y="1458"/>
                      </a:lnTo>
                      <a:lnTo>
                        <a:pt x="801" y="1098"/>
                      </a:lnTo>
                      <a:lnTo>
                        <a:pt x="768" y="1097"/>
                      </a:lnTo>
                      <a:lnTo>
                        <a:pt x="732" y="1090"/>
                      </a:lnTo>
                      <a:lnTo>
                        <a:pt x="696" y="1076"/>
                      </a:lnTo>
                      <a:lnTo>
                        <a:pt x="667" y="1058"/>
                      </a:lnTo>
                      <a:lnTo>
                        <a:pt x="636" y="1034"/>
                      </a:lnTo>
                      <a:lnTo>
                        <a:pt x="610" y="1002"/>
                      </a:lnTo>
                      <a:lnTo>
                        <a:pt x="588" y="971"/>
                      </a:lnTo>
                      <a:lnTo>
                        <a:pt x="573" y="937"/>
                      </a:lnTo>
                      <a:lnTo>
                        <a:pt x="565" y="900"/>
                      </a:lnTo>
                      <a:lnTo>
                        <a:pt x="561" y="860"/>
                      </a:lnTo>
                      <a:lnTo>
                        <a:pt x="561" y="396"/>
                      </a:lnTo>
                      <a:lnTo>
                        <a:pt x="531" y="396"/>
                      </a:lnTo>
                      <a:lnTo>
                        <a:pt x="531" y="120"/>
                      </a:lnTo>
                      <a:lnTo>
                        <a:pt x="409" y="121"/>
                      </a:lnTo>
                      <a:lnTo>
                        <a:pt x="409" y="27"/>
                      </a:lnTo>
                      <a:lnTo>
                        <a:pt x="378" y="1"/>
                      </a:lnTo>
                      <a:lnTo>
                        <a:pt x="342" y="1"/>
                      </a:lnTo>
                      <a:lnTo>
                        <a:pt x="333" y="22"/>
                      </a:lnTo>
                      <a:lnTo>
                        <a:pt x="318" y="37"/>
                      </a:lnTo>
                      <a:lnTo>
                        <a:pt x="298" y="44"/>
                      </a:lnTo>
                      <a:lnTo>
                        <a:pt x="280" y="38"/>
                      </a:lnTo>
                      <a:lnTo>
                        <a:pt x="267" y="23"/>
                      </a:lnTo>
                      <a:lnTo>
                        <a:pt x="258" y="0"/>
                      </a:lnTo>
                      <a:lnTo>
                        <a:pt x="124" y="1"/>
                      </a:lnTo>
                      <a:lnTo>
                        <a:pt x="124" y="54"/>
                      </a:lnTo>
                      <a:lnTo>
                        <a:pt x="3" y="54"/>
                      </a:lnTo>
                      <a:close/>
                    </a:path>
                  </a:pathLst>
                </a:custGeom>
                <a:gradFill rotWithShape="0">
                  <a:gsLst>
                    <a:gs pos="0">
                      <a:srgbClr val="A7A7A7"/>
                    </a:gs>
                    <a:gs pos="50000">
                      <a:srgbClr val="DDDDDD"/>
                    </a:gs>
                    <a:gs pos="100000">
                      <a:srgbClr val="A7A7A7"/>
                    </a:gs>
                  </a:gsLst>
                  <a:lin ang="0" scaled="1"/>
                </a:gradFill>
                <a:ln w="317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25" name="Freeform 10"/>
                <p:cNvSpPr>
                  <a:spLocks/>
                </p:cNvSpPr>
                <p:nvPr/>
              </p:nvSpPr>
              <p:spPr bwMode="auto">
                <a:xfrm>
                  <a:off x="2819400" y="5987385"/>
                  <a:ext cx="3502593" cy="870615"/>
                </a:xfrm>
                <a:custGeom>
                  <a:avLst/>
                  <a:gdLst>
                    <a:gd name="T0" fmla="*/ 2147483647 w 4031"/>
                    <a:gd name="T1" fmla="*/ 2147483647 h 1140"/>
                    <a:gd name="T2" fmla="*/ 2147483647 w 4031"/>
                    <a:gd name="T3" fmla="*/ 2147483647 h 1140"/>
                    <a:gd name="T4" fmla="*/ 2147483647 w 4031"/>
                    <a:gd name="T5" fmla="*/ 2147483647 h 1140"/>
                    <a:gd name="T6" fmla="*/ 2147483647 w 4031"/>
                    <a:gd name="T7" fmla="*/ 2147483647 h 1140"/>
                    <a:gd name="T8" fmla="*/ 2147483647 w 4031"/>
                    <a:gd name="T9" fmla="*/ 2147483647 h 1140"/>
                    <a:gd name="T10" fmla="*/ 2147483647 w 4031"/>
                    <a:gd name="T11" fmla="*/ 2147483647 h 1140"/>
                    <a:gd name="T12" fmla="*/ 2147483647 w 4031"/>
                    <a:gd name="T13" fmla="*/ 0 h 1140"/>
                    <a:gd name="T14" fmla="*/ 2147483647 w 4031"/>
                    <a:gd name="T15" fmla="*/ 2147483647 h 1140"/>
                    <a:gd name="T16" fmla="*/ 2147483647 w 4031"/>
                    <a:gd name="T17" fmla="*/ 2147483647 h 1140"/>
                    <a:gd name="T18" fmla="*/ 2147483647 w 4031"/>
                    <a:gd name="T19" fmla="*/ 2147483647 h 1140"/>
                    <a:gd name="T20" fmla="*/ 2147483647 w 4031"/>
                    <a:gd name="T21" fmla="*/ 2147483647 h 1140"/>
                    <a:gd name="T22" fmla="*/ 2147483647 w 4031"/>
                    <a:gd name="T23" fmla="*/ 2147483647 h 1140"/>
                    <a:gd name="T24" fmla="*/ 2147483647 w 4031"/>
                    <a:gd name="T25" fmla="*/ 2147483647 h 1140"/>
                    <a:gd name="T26" fmla="*/ 2147483647 w 4031"/>
                    <a:gd name="T27" fmla="*/ 2147483647 h 1140"/>
                    <a:gd name="T28" fmla="*/ 2147483647 w 4031"/>
                    <a:gd name="T29" fmla="*/ 2147483647 h 1140"/>
                    <a:gd name="T30" fmla="*/ 2147483647 w 4031"/>
                    <a:gd name="T31" fmla="*/ 2147483647 h 1140"/>
                    <a:gd name="T32" fmla="*/ 2147483647 w 4031"/>
                    <a:gd name="T33" fmla="*/ 2147483647 h 1140"/>
                    <a:gd name="T34" fmla="*/ 2147483647 w 4031"/>
                    <a:gd name="T35" fmla="*/ 2147483647 h 1140"/>
                    <a:gd name="T36" fmla="*/ 2147483647 w 4031"/>
                    <a:gd name="T37" fmla="*/ 2147483647 h 1140"/>
                    <a:gd name="T38" fmla="*/ 2147483647 w 4031"/>
                    <a:gd name="T39" fmla="*/ 2147483647 h 1140"/>
                    <a:gd name="T40" fmla="*/ 2147483647 w 4031"/>
                    <a:gd name="T41" fmla="*/ 2147483647 h 1140"/>
                    <a:gd name="T42" fmla="*/ 2147483647 w 4031"/>
                    <a:gd name="T43" fmla="*/ 2147483647 h 1140"/>
                    <a:gd name="T44" fmla="*/ 2147483647 w 4031"/>
                    <a:gd name="T45" fmla="*/ 2147483647 h 1140"/>
                    <a:gd name="T46" fmla="*/ 2147483647 w 4031"/>
                    <a:gd name="T47" fmla="*/ 2147483647 h 1140"/>
                    <a:gd name="T48" fmla="*/ 2147483647 w 4031"/>
                    <a:gd name="T49" fmla="*/ 2147483647 h 1140"/>
                    <a:gd name="T50" fmla="*/ 2147483647 w 4031"/>
                    <a:gd name="T51" fmla="*/ 2147483647 h 1140"/>
                    <a:gd name="T52" fmla="*/ 2147483647 w 4031"/>
                    <a:gd name="T53" fmla="*/ 2147483647 h 1140"/>
                    <a:gd name="T54" fmla="*/ 2147483647 w 4031"/>
                    <a:gd name="T55" fmla="*/ 2147483647 h 1140"/>
                    <a:gd name="T56" fmla="*/ 2147483647 w 4031"/>
                    <a:gd name="T57" fmla="*/ 2147483647 h 1140"/>
                    <a:gd name="T58" fmla="*/ 2147483647 w 4031"/>
                    <a:gd name="T59" fmla="*/ 2147483647 h 1140"/>
                    <a:gd name="T60" fmla="*/ 2147483647 w 4031"/>
                    <a:gd name="T61" fmla="*/ 2147483647 h 1140"/>
                    <a:gd name="T62" fmla="*/ 0 w 4031"/>
                    <a:gd name="T63" fmla="*/ 2147483647 h 11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031" h="1140">
                      <a:moveTo>
                        <a:pt x="0" y="458"/>
                      </a:moveTo>
                      <a:lnTo>
                        <a:pt x="194" y="458"/>
                      </a:lnTo>
                      <a:lnTo>
                        <a:pt x="2046" y="822"/>
                      </a:lnTo>
                      <a:lnTo>
                        <a:pt x="2085" y="818"/>
                      </a:lnTo>
                      <a:lnTo>
                        <a:pt x="2126" y="806"/>
                      </a:lnTo>
                      <a:lnTo>
                        <a:pt x="2157" y="792"/>
                      </a:lnTo>
                      <a:lnTo>
                        <a:pt x="2184" y="773"/>
                      </a:lnTo>
                      <a:lnTo>
                        <a:pt x="2205" y="749"/>
                      </a:lnTo>
                      <a:lnTo>
                        <a:pt x="2225" y="717"/>
                      </a:lnTo>
                      <a:lnTo>
                        <a:pt x="2237" y="689"/>
                      </a:lnTo>
                      <a:lnTo>
                        <a:pt x="2247" y="653"/>
                      </a:lnTo>
                      <a:lnTo>
                        <a:pt x="2252" y="621"/>
                      </a:lnTo>
                      <a:lnTo>
                        <a:pt x="2252" y="93"/>
                      </a:lnTo>
                      <a:lnTo>
                        <a:pt x="2318" y="0"/>
                      </a:lnTo>
                      <a:lnTo>
                        <a:pt x="2448" y="0"/>
                      </a:lnTo>
                      <a:lnTo>
                        <a:pt x="2448" y="69"/>
                      </a:lnTo>
                      <a:lnTo>
                        <a:pt x="2441" y="84"/>
                      </a:lnTo>
                      <a:lnTo>
                        <a:pt x="2442" y="105"/>
                      </a:lnTo>
                      <a:lnTo>
                        <a:pt x="2450" y="126"/>
                      </a:lnTo>
                      <a:lnTo>
                        <a:pt x="2468" y="144"/>
                      </a:lnTo>
                      <a:lnTo>
                        <a:pt x="2489" y="153"/>
                      </a:lnTo>
                      <a:lnTo>
                        <a:pt x="2511" y="156"/>
                      </a:lnTo>
                      <a:lnTo>
                        <a:pt x="2537" y="152"/>
                      </a:lnTo>
                      <a:lnTo>
                        <a:pt x="2595" y="152"/>
                      </a:lnTo>
                      <a:lnTo>
                        <a:pt x="3720" y="398"/>
                      </a:lnTo>
                      <a:lnTo>
                        <a:pt x="3851" y="459"/>
                      </a:lnTo>
                      <a:lnTo>
                        <a:pt x="4031" y="459"/>
                      </a:lnTo>
                      <a:lnTo>
                        <a:pt x="4031" y="494"/>
                      </a:lnTo>
                      <a:lnTo>
                        <a:pt x="3936" y="587"/>
                      </a:lnTo>
                      <a:lnTo>
                        <a:pt x="3821" y="587"/>
                      </a:lnTo>
                      <a:lnTo>
                        <a:pt x="3566" y="714"/>
                      </a:lnTo>
                      <a:lnTo>
                        <a:pt x="3020" y="573"/>
                      </a:lnTo>
                      <a:lnTo>
                        <a:pt x="2973" y="566"/>
                      </a:lnTo>
                      <a:lnTo>
                        <a:pt x="2922" y="564"/>
                      </a:lnTo>
                      <a:lnTo>
                        <a:pt x="2870" y="566"/>
                      </a:lnTo>
                      <a:lnTo>
                        <a:pt x="2826" y="573"/>
                      </a:lnTo>
                      <a:lnTo>
                        <a:pt x="2783" y="585"/>
                      </a:lnTo>
                      <a:lnTo>
                        <a:pt x="2738" y="600"/>
                      </a:lnTo>
                      <a:lnTo>
                        <a:pt x="2697" y="620"/>
                      </a:lnTo>
                      <a:lnTo>
                        <a:pt x="2658" y="645"/>
                      </a:lnTo>
                      <a:lnTo>
                        <a:pt x="2622" y="672"/>
                      </a:lnTo>
                      <a:lnTo>
                        <a:pt x="2589" y="704"/>
                      </a:lnTo>
                      <a:lnTo>
                        <a:pt x="2562" y="741"/>
                      </a:lnTo>
                      <a:lnTo>
                        <a:pt x="2541" y="777"/>
                      </a:lnTo>
                      <a:lnTo>
                        <a:pt x="2525" y="816"/>
                      </a:lnTo>
                      <a:lnTo>
                        <a:pt x="2511" y="851"/>
                      </a:lnTo>
                      <a:lnTo>
                        <a:pt x="2495" y="881"/>
                      </a:lnTo>
                      <a:lnTo>
                        <a:pt x="2472" y="915"/>
                      </a:lnTo>
                      <a:lnTo>
                        <a:pt x="2447" y="950"/>
                      </a:lnTo>
                      <a:lnTo>
                        <a:pt x="2415" y="984"/>
                      </a:lnTo>
                      <a:lnTo>
                        <a:pt x="2387" y="1013"/>
                      </a:lnTo>
                      <a:lnTo>
                        <a:pt x="2355" y="1035"/>
                      </a:lnTo>
                      <a:lnTo>
                        <a:pt x="2318" y="1059"/>
                      </a:lnTo>
                      <a:lnTo>
                        <a:pt x="2276" y="1080"/>
                      </a:lnTo>
                      <a:lnTo>
                        <a:pt x="2237" y="1098"/>
                      </a:lnTo>
                      <a:lnTo>
                        <a:pt x="2198" y="1113"/>
                      </a:lnTo>
                      <a:lnTo>
                        <a:pt x="2150" y="1125"/>
                      </a:lnTo>
                      <a:lnTo>
                        <a:pt x="2096" y="1136"/>
                      </a:lnTo>
                      <a:lnTo>
                        <a:pt x="2043" y="1140"/>
                      </a:lnTo>
                      <a:lnTo>
                        <a:pt x="879" y="896"/>
                      </a:lnTo>
                      <a:lnTo>
                        <a:pt x="216" y="588"/>
                      </a:lnTo>
                      <a:lnTo>
                        <a:pt x="89" y="588"/>
                      </a:lnTo>
                      <a:lnTo>
                        <a:pt x="0" y="504"/>
                      </a:lnTo>
                      <a:lnTo>
                        <a:pt x="0" y="458"/>
                      </a:lnTo>
                      <a:close/>
                    </a:path>
                  </a:pathLst>
                </a:custGeom>
                <a:gradFill rotWithShape="0">
                  <a:gsLst>
                    <a:gs pos="0">
                      <a:srgbClr val="A7A7A7"/>
                    </a:gs>
                    <a:gs pos="50000">
                      <a:srgbClr val="DDDDDD"/>
                    </a:gs>
                    <a:gs pos="100000">
                      <a:srgbClr val="A7A7A7"/>
                    </a:gs>
                  </a:gsLst>
                  <a:lin ang="0" scaled="1"/>
                </a:gradFill>
                <a:ln w="317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grpSp>
          <p:grpSp>
            <p:nvGrpSpPr>
              <p:cNvPr id="18" name="Group 17"/>
              <p:cNvGrpSpPr>
                <a:grpSpLocks/>
              </p:cNvGrpSpPr>
              <p:nvPr/>
            </p:nvGrpSpPr>
            <p:grpSpPr bwMode="auto">
              <a:xfrm>
                <a:off x="3352800" y="5791200"/>
                <a:ext cx="2514600" cy="685800"/>
                <a:chOff x="2112" y="3696"/>
                <a:chExt cx="1584" cy="432"/>
              </a:xfrm>
            </p:grpSpPr>
            <p:sp>
              <p:nvSpPr>
                <p:cNvPr id="19" name="Line 13"/>
                <p:cNvSpPr>
                  <a:spLocks noChangeShapeType="1"/>
                </p:cNvSpPr>
                <p:nvPr/>
              </p:nvSpPr>
              <p:spPr bwMode="auto">
                <a:xfrm>
                  <a:off x="2112" y="3840"/>
                  <a:ext cx="576" cy="144"/>
                </a:xfrm>
                <a:prstGeom prst="line">
                  <a:avLst/>
                </a:prstGeom>
                <a:noFill/>
                <a:ln w="762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20" name="Line 14"/>
                <p:cNvSpPr>
                  <a:spLocks noChangeShapeType="1"/>
                </p:cNvSpPr>
                <p:nvPr/>
              </p:nvSpPr>
              <p:spPr bwMode="auto">
                <a:xfrm>
                  <a:off x="2688" y="3984"/>
                  <a:ext cx="432" cy="0"/>
                </a:xfrm>
                <a:prstGeom prst="line">
                  <a:avLst/>
                </a:prstGeom>
                <a:noFill/>
                <a:ln w="762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21" name="Line 15"/>
                <p:cNvSpPr>
                  <a:spLocks noChangeShapeType="1"/>
                </p:cNvSpPr>
                <p:nvPr/>
              </p:nvSpPr>
              <p:spPr bwMode="auto">
                <a:xfrm>
                  <a:off x="3120" y="3984"/>
                  <a:ext cx="576" cy="144"/>
                </a:xfrm>
                <a:prstGeom prst="line">
                  <a:avLst/>
                </a:prstGeom>
                <a:noFill/>
                <a:ln w="762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22" name="Line 16"/>
                <p:cNvSpPr>
                  <a:spLocks noChangeShapeType="1"/>
                </p:cNvSpPr>
                <p:nvPr/>
              </p:nvSpPr>
              <p:spPr bwMode="auto">
                <a:xfrm flipV="1">
                  <a:off x="2928" y="3696"/>
                  <a:ext cx="0" cy="288"/>
                </a:xfrm>
                <a:prstGeom prst="line">
                  <a:avLst/>
                </a:prstGeom>
                <a:noFill/>
                <a:ln w="762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grpSp>
        </p:grpSp>
        <p:grpSp>
          <p:nvGrpSpPr>
            <p:cNvPr id="6" name="Group 5"/>
            <p:cNvGrpSpPr/>
            <p:nvPr/>
          </p:nvGrpSpPr>
          <p:grpSpPr>
            <a:xfrm>
              <a:off x="1447801" y="1208300"/>
              <a:ext cx="4800599" cy="3309260"/>
              <a:chOff x="1447801" y="228600"/>
              <a:chExt cx="4800599" cy="3309260"/>
            </a:xfrm>
          </p:grpSpPr>
          <p:graphicFrame>
            <p:nvGraphicFramePr>
              <p:cNvPr id="10" name="Object 2">
                <a:hlinkClick r:id="" action="ppaction://ole?verb=0"/>
              </p:cNvPr>
              <p:cNvGraphicFramePr>
                <a:graphicFrameLocks/>
              </p:cNvGraphicFramePr>
              <p:nvPr>
                <p:extLst>
                  <p:ext uri="{D42A27DB-BD31-4B8C-83A1-F6EECF244321}">
                    <p14:modId xmlns:p14="http://schemas.microsoft.com/office/powerpoint/2010/main" val="223493027"/>
                  </p:ext>
                </p:extLst>
              </p:nvPr>
            </p:nvGraphicFramePr>
            <p:xfrm>
              <a:off x="1981200" y="228600"/>
              <a:ext cx="4267200" cy="2743200"/>
            </p:xfrm>
            <a:graphic>
              <a:graphicData uri="http://schemas.openxmlformats.org/presentationml/2006/ole">
                <mc:AlternateContent xmlns:mc="http://schemas.openxmlformats.org/markup-compatibility/2006">
                  <mc:Choice xmlns:v="urn:schemas-microsoft-com:vml" Requires="v">
                    <p:oleObj name="CorelDRAW!" r:id="rId3" imgW="2196727" imgH="1865546" progId="CDraw5">
                      <p:embed/>
                    </p:oleObj>
                  </mc:Choice>
                  <mc:Fallback>
                    <p:oleObj name="CorelDRAW!" r:id="rId3" imgW="2196727" imgH="1865546" progId="CDraw5">
                      <p:embed/>
                      <p:pic>
                        <p:nvPicPr>
                          <p:cNvPr id="10" name="Object 2">
                            <a:hlinkClick r:id="" action="ppaction://ole?verb=0"/>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228600"/>
                            <a:ext cx="4267200" cy="2743200"/>
                          </a:xfrm>
                          <a:prstGeom prst="rect">
                            <a:avLst/>
                          </a:prstGeom>
                          <a:noFill/>
                          <a:ln>
                            <a:noFill/>
                          </a:ln>
                        </p:spPr>
                      </p:pic>
                    </p:oleObj>
                  </mc:Fallback>
                </mc:AlternateContent>
              </a:graphicData>
            </a:graphic>
          </p:graphicFrame>
          <p:grpSp>
            <p:nvGrpSpPr>
              <p:cNvPr id="11" name="Group 11"/>
              <p:cNvGrpSpPr>
                <a:grpSpLocks/>
              </p:cNvGrpSpPr>
              <p:nvPr/>
            </p:nvGrpSpPr>
            <p:grpSpPr bwMode="auto">
              <a:xfrm>
                <a:off x="3038877" y="3018314"/>
                <a:ext cx="2103507" cy="519546"/>
                <a:chOff x="2112" y="2592"/>
                <a:chExt cx="1488" cy="432"/>
              </a:xfrm>
            </p:grpSpPr>
            <p:sp>
              <p:nvSpPr>
                <p:cNvPr id="13" name="Line 3"/>
                <p:cNvSpPr>
                  <a:spLocks noChangeShapeType="1"/>
                </p:cNvSpPr>
                <p:nvPr/>
              </p:nvSpPr>
              <p:spPr bwMode="auto">
                <a:xfrm>
                  <a:off x="2112" y="2688"/>
                  <a:ext cx="528" cy="192"/>
                </a:xfrm>
                <a:prstGeom prst="line">
                  <a:avLst/>
                </a:prstGeom>
                <a:noFill/>
                <a:ln w="762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14" name="Line 4"/>
                <p:cNvSpPr>
                  <a:spLocks noChangeShapeType="1"/>
                </p:cNvSpPr>
                <p:nvPr/>
              </p:nvSpPr>
              <p:spPr bwMode="auto">
                <a:xfrm>
                  <a:off x="2640" y="2880"/>
                  <a:ext cx="432" cy="0"/>
                </a:xfrm>
                <a:prstGeom prst="line">
                  <a:avLst/>
                </a:prstGeom>
                <a:noFill/>
                <a:ln w="762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15" name="Line 5"/>
                <p:cNvSpPr>
                  <a:spLocks noChangeShapeType="1"/>
                </p:cNvSpPr>
                <p:nvPr/>
              </p:nvSpPr>
              <p:spPr bwMode="auto">
                <a:xfrm>
                  <a:off x="3072" y="2880"/>
                  <a:ext cx="528" cy="144"/>
                </a:xfrm>
                <a:prstGeom prst="line">
                  <a:avLst/>
                </a:prstGeom>
                <a:noFill/>
                <a:ln w="762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16" name="Line 6"/>
                <p:cNvSpPr>
                  <a:spLocks noChangeShapeType="1"/>
                </p:cNvSpPr>
                <p:nvPr/>
              </p:nvSpPr>
              <p:spPr bwMode="auto">
                <a:xfrm flipV="1">
                  <a:off x="2880" y="2592"/>
                  <a:ext cx="0" cy="288"/>
                </a:xfrm>
                <a:prstGeom prst="line">
                  <a:avLst/>
                </a:prstGeom>
                <a:noFill/>
                <a:ln w="762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grpSp>
          <p:sp>
            <p:nvSpPr>
              <p:cNvPr id="12" name="TextBox 1"/>
              <p:cNvSpPr txBox="1">
                <a:spLocks noChangeArrowheads="1"/>
              </p:cNvSpPr>
              <p:nvPr/>
            </p:nvSpPr>
            <p:spPr bwMode="auto">
              <a:xfrm>
                <a:off x="1447801" y="310937"/>
                <a:ext cx="1943100" cy="113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a:spcBef>
                    <a:spcPct val="20000"/>
                  </a:spcBef>
                  <a:buChar char="•"/>
                  <a:defRPr sz="3200">
                    <a:solidFill>
                      <a:schemeClr val="tx1"/>
                    </a:solidFill>
                    <a:latin typeface="Times New Roman" pitchFamily="18"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2400" b="0" i="0" u="none" strike="noStrike" kern="0" cap="none" spc="0" normalizeH="0" baseline="0" noProof="0" dirty="0">
                    <a:ln>
                      <a:noFill/>
                    </a:ln>
                    <a:solidFill>
                      <a:srgbClr val="002060"/>
                    </a:solidFill>
                    <a:effectLst/>
                    <a:uLnTx/>
                    <a:uFillTx/>
                    <a:latin typeface="Arial"/>
                  </a:rPr>
                  <a:t>Globe Valve</a:t>
                </a:r>
              </a:p>
            </p:txBody>
          </p:sp>
        </p:grpSp>
        <p:sp>
          <p:nvSpPr>
            <p:cNvPr id="7" name="TextBox 2"/>
            <p:cNvSpPr txBox="1">
              <a:spLocks noChangeArrowheads="1"/>
            </p:cNvSpPr>
            <p:nvPr/>
          </p:nvSpPr>
          <p:spPr bwMode="auto">
            <a:xfrm>
              <a:off x="1447801" y="4657182"/>
              <a:ext cx="1762126" cy="113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a:spcBef>
                  <a:spcPct val="20000"/>
                </a:spcBef>
                <a:buChar char="•"/>
                <a:defRPr sz="3200">
                  <a:solidFill>
                    <a:schemeClr val="tx1"/>
                  </a:solidFill>
                  <a:latin typeface="Times New Roman" pitchFamily="18"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2400" b="0" i="0" u="none" strike="noStrike" kern="0" cap="none" spc="0" normalizeH="0" baseline="0" noProof="0" dirty="0">
                  <a:ln>
                    <a:noFill/>
                  </a:ln>
                  <a:solidFill>
                    <a:srgbClr val="002060"/>
                  </a:solidFill>
                  <a:effectLst/>
                  <a:uLnTx/>
                  <a:uFillTx/>
                  <a:latin typeface="Arial"/>
                </a:rPr>
                <a:t>Bridge Wall</a:t>
              </a:r>
            </a:p>
          </p:txBody>
        </p:sp>
        <p:cxnSp>
          <p:nvCxnSpPr>
            <p:cNvPr id="8" name="Straight Arrow Connector 7"/>
            <p:cNvCxnSpPr>
              <a:stCxn id="7" idx="0"/>
            </p:cNvCxnSpPr>
            <p:nvPr/>
          </p:nvCxnSpPr>
          <p:spPr>
            <a:xfrm flipV="1">
              <a:off x="2328865" y="4297864"/>
              <a:ext cx="881061" cy="359318"/>
            </a:xfrm>
            <a:prstGeom prst="straightConnector1">
              <a:avLst/>
            </a:prstGeom>
            <a:noFill/>
            <a:ln w="9525" cap="flat" cmpd="sng" algn="ctr">
              <a:solidFill>
                <a:srgbClr val="000000"/>
              </a:solidFill>
              <a:prstDash val="solid"/>
              <a:tailEnd type="arrow"/>
            </a:ln>
            <a:effectLst/>
          </p:spPr>
        </p:cxnSp>
      </p:grpSp>
      <p:sp>
        <p:nvSpPr>
          <p:cNvPr id="2" name="Rectangle 1"/>
          <p:cNvSpPr/>
          <p:nvPr/>
        </p:nvSpPr>
        <p:spPr>
          <a:xfrm>
            <a:off x="2770952" y="567619"/>
            <a:ext cx="3280065" cy="461665"/>
          </a:xfrm>
          <a:prstGeom prst="rect">
            <a:avLst/>
          </a:prstGeom>
        </p:spPr>
        <p:txBody>
          <a:bodyPr wrap="none">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2400" b="1" i="0" u="none" strike="noStrike" kern="0" cap="none" spc="0" normalizeH="0" baseline="0" noProof="0" dirty="0">
                <a:ln>
                  <a:noFill/>
                </a:ln>
                <a:solidFill>
                  <a:srgbClr val="002060"/>
                </a:solidFill>
                <a:effectLst/>
                <a:uLnTx/>
                <a:uFillTx/>
              </a:rPr>
              <a:t>Valve Body Markings</a:t>
            </a:r>
          </a:p>
        </p:txBody>
      </p:sp>
      <p:grpSp>
        <p:nvGrpSpPr>
          <p:cNvPr id="26" name="Group 25"/>
          <p:cNvGrpSpPr/>
          <p:nvPr/>
        </p:nvGrpSpPr>
        <p:grpSpPr>
          <a:xfrm>
            <a:off x="49111" y="4173749"/>
            <a:ext cx="925294" cy="638199"/>
            <a:chOff x="2631" y="1262872"/>
            <a:chExt cx="848949" cy="668029"/>
          </a:xfrm>
          <a:scene3d>
            <a:camera prst="orthographicFront"/>
            <a:lightRig rig="flat" dir="t"/>
          </a:scene3d>
        </p:grpSpPr>
        <p:sp>
          <p:nvSpPr>
            <p:cNvPr id="27" name="Rounded Rectangle 26"/>
            <p:cNvSpPr/>
            <p:nvPr/>
          </p:nvSpPr>
          <p:spPr>
            <a:xfrm>
              <a:off x="2631" y="1262872"/>
              <a:ext cx="848949" cy="668029"/>
            </a:xfrm>
            <a:prstGeom prst="roundRect">
              <a:avLst/>
            </a:prstGeom>
            <a:gradFill flip="none" rotWithShape="1">
              <a:gsLst>
                <a:gs pos="0">
                  <a:srgbClr val="DAEDEF">
                    <a:lumMod val="25000"/>
                  </a:srgbClr>
                </a:gs>
                <a:gs pos="50000">
                  <a:srgbClr val="DAEDEF">
                    <a:lumMod val="75000"/>
                  </a:srgbClr>
                </a:gs>
                <a:gs pos="100000">
                  <a:srgbClr val="FFFFFF"/>
                </a:gs>
              </a:gsLst>
              <a:lin ang="16200000" scaled="1"/>
              <a:tileRect/>
            </a:gradFill>
            <a:ln>
              <a:noFill/>
            </a:ln>
            <a:effectLst>
              <a:outerShdw blurRad="40000" dist="23000" dir="5400000" rotWithShape="0">
                <a:srgbClr val="000000">
                  <a:alpha val="35000"/>
                </a:srgbClr>
              </a:outerShdw>
            </a:effectLst>
            <a:sp3d prstMaterial="plastic">
              <a:bevelT w="120900" h="88900"/>
              <a:bevelB w="88900" h="31750" prst="angle"/>
            </a:sp3d>
          </p:spPr>
        </p:sp>
        <p:sp>
          <p:nvSpPr>
            <p:cNvPr id="28" name="Rounded Rectangle 4"/>
            <p:cNvSpPr/>
            <p:nvPr/>
          </p:nvSpPr>
          <p:spPr>
            <a:xfrm>
              <a:off x="31087" y="1411621"/>
              <a:ext cx="792037" cy="390695"/>
            </a:xfrm>
            <a:prstGeom prst="rect">
              <a:avLst/>
            </a:prstGeom>
            <a:noFill/>
            <a:ln>
              <a:noFill/>
            </a:ln>
            <a:effectLst/>
            <a:sp3d/>
          </p:spPr>
          <p:txBody>
            <a:bodyPr spcFirstLastPara="0" vert="horz" wrap="square" lIns="71438" tIns="71438" rIns="71438" bIns="71438" numCol="1" spcCol="1270" anchor="ctr" anchorCtr="0">
              <a:noAutofit/>
            </a:bodyPr>
            <a:lstStyle/>
            <a:p>
              <a:pPr marL="0" marR="0" lvl="0" indent="0" algn="ctr" defTabSz="871436" eaLnBrk="1" fontAlgn="base" latinLnBrk="0" hangingPunct="1">
                <a:lnSpc>
                  <a:spcPct val="90000"/>
                </a:lnSpc>
                <a:spcBef>
                  <a:spcPct val="0"/>
                </a:spcBef>
                <a:spcAft>
                  <a:spcPct val="35000"/>
                </a:spcAft>
                <a:buClrTx/>
                <a:buSzTx/>
                <a:buFontTx/>
                <a:buNone/>
                <a:tabLst/>
                <a:defRPr/>
              </a:pPr>
              <a:r>
                <a:rPr kumimoji="0" lang="en-US" sz="2800" b="0" i="0" u="none" strike="noStrike" kern="0" cap="none" spc="0" normalizeH="0" baseline="0" noProof="0" dirty="0">
                  <a:ln>
                    <a:noFill/>
                  </a:ln>
                  <a:solidFill>
                    <a:srgbClr val="002060"/>
                  </a:solidFill>
                  <a:effectLst/>
                  <a:uLnTx/>
                  <a:uFillTx/>
                  <a:latin typeface="Arial"/>
                  <a:ea typeface="+mn-ea"/>
                  <a:cs typeface="Arial" panose="020B0604020202020204" pitchFamily="34" charset="0"/>
                </a:rPr>
                <a:t>LO4</a:t>
              </a:r>
              <a:r>
                <a:rPr kumimoji="0" lang="en-US" sz="2800" b="0" i="0" u="none" strike="noStrike" kern="0" cap="none" spc="0" normalizeH="0" baseline="0" noProof="0" dirty="0">
                  <a:ln>
                    <a:noFill/>
                  </a:ln>
                  <a:solidFill>
                    <a:srgbClr val="000000"/>
                  </a:solidFill>
                  <a:effectLst/>
                  <a:uLnTx/>
                  <a:uFillTx/>
                  <a:latin typeface="Arial"/>
                  <a:ea typeface="+mn-ea"/>
                  <a:cs typeface="Arial" panose="020B0604020202020204" pitchFamily="34" charset="0"/>
                </a:rPr>
                <a:t> </a:t>
              </a:r>
            </a:p>
          </p:txBody>
        </p:sp>
      </p:grpSp>
      <p:sp>
        <p:nvSpPr>
          <p:cNvPr id="29" name="Rectangle 28"/>
          <p:cNvSpPr/>
          <p:nvPr/>
        </p:nvSpPr>
        <p:spPr>
          <a:xfrm>
            <a:off x="4761449" y="826838"/>
            <a:ext cx="4234269" cy="3901774"/>
          </a:xfrm>
          <a:prstGeom prst="rect">
            <a:avLst/>
          </a:prstGeom>
        </p:spPr>
        <p:txBody>
          <a:bodyPr wrap="square">
            <a:spAutoFit/>
          </a:bodyPr>
          <a:lstStyle/>
          <a:p>
            <a:pPr marL="0" marR="0" lvl="0" indent="0" algn="ctr" defTabSz="914400" eaLnBrk="1" fontAlgn="base" latinLnBrk="0" hangingPunct="1">
              <a:lnSpc>
                <a:spcPct val="125000"/>
              </a:lnSpc>
              <a:spcBef>
                <a:spcPct val="0"/>
              </a:spcBef>
              <a:spcAft>
                <a:spcPct val="0"/>
              </a:spcAft>
              <a:buClrTx/>
              <a:buSzTx/>
              <a:buFontTx/>
              <a:buNone/>
              <a:tabLst/>
              <a:defRPr/>
            </a:pPr>
            <a:r>
              <a:rPr kumimoji="0" lang="en-US" altLang="en-US" sz="2000" b="0" i="0" u="none" strike="noStrike" kern="0" cap="none" spc="0" normalizeH="0" baseline="0" noProof="0" dirty="0">
                <a:ln>
                  <a:noFill/>
                </a:ln>
                <a:solidFill>
                  <a:srgbClr val="002060"/>
                </a:solidFill>
                <a:effectLst/>
                <a:uLnTx/>
                <a:uFillTx/>
              </a:rPr>
              <a:t>Globe valves </a:t>
            </a:r>
            <a:br>
              <a:rPr kumimoji="0" lang="en-US" altLang="en-US" sz="2000" b="0" i="0" u="none" strike="noStrike" kern="0" cap="none" spc="0" normalizeH="0" baseline="0" noProof="0" dirty="0">
                <a:ln>
                  <a:noFill/>
                </a:ln>
                <a:solidFill>
                  <a:srgbClr val="002060"/>
                </a:solidFill>
                <a:effectLst/>
                <a:uLnTx/>
                <a:uFillTx/>
              </a:rPr>
            </a:br>
            <a:r>
              <a:rPr kumimoji="0" lang="en-US" altLang="en-US" sz="2000" b="0" i="0" u="none" strike="noStrike" kern="0" cap="none" spc="0" normalizeH="0" baseline="0" noProof="0" dirty="0">
                <a:ln>
                  <a:noFill/>
                </a:ln>
                <a:solidFill>
                  <a:srgbClr val="002060"/>
                </a:solidFill>
                <a:effectLst/>
                <a:uLnTx/>
                <a:uFillTx/>
              </a:rPr>
              <a:t>require a bridge wall mark to indicate the location </a:t>
            </a:r>
            <a:br>
              <a:rPr kumimoji="0" lang="en-US" altLang="en-US" sz="2000" b="0" i="0" u="none" strike="noStrike" kern="0" cap="none" spc="0" normalizeH="0" baseline="0" noProof="0" dirty="0">
                <a:ln>
                  <a:noFill/>
                </a:ln>
                <a:solidFill>
                  <a:srgbClr val="002060"/>
                </a:solidFill>
                <a:effectLst/>
                <a:uLnTx/>
                <a:uFillTx/>
              </a:rPr>
            </a:br>
            <a:r>
              <a:rPr kumimoji="0" lang="en-US" altLang="en-US" sz="2000" b="0" i="0" u="none" strike="noStrike" kern="0" cap="none" spc="0" normalizeH="0" baseline="0" noProof="0" dirty="0">
                <a:ln>
                  <a:noFill/>
                </a:ln>
                <a:solidFill>
                  <a:srgbClr val="002060"/>
                </a:solidFill>
                <a:effectLst/>
                <a:uLnTx/>
                <a:uFillTx/>
              </a:rPr>
              <a:t>of the internal wall </a:t>
            </a:r>
            <a:br>
              <a:rPr kumimoji="0" lang="en-US" altLang="en-US" sz="2000" b="0" i="0" u="none" strike="noStrike" kern="0" cap="none" spc="0" normalizeH="0" baseline="0" noProof="0" dirty="0">
                <a:ln>
                  <a:noFill/>
                </a:ln>
                <a:solidFill>
                  <a:srgbClr val="002060"/>
                </a:solidFill>
                <a:effectLst/>
                <a:uLnTx/>
                <a:uFillTx/>
              </a:rPr>
            </a:br>
            <a:r>
              <a:rPr kumimoji="0" lang="en-US" altLang="en-US" sz="2000" b="0" i="0" u="none" strike="noStrike" kern="0" cap="none" spc="0" normalizeH="0" baseline="0" noProof="0" dirty="0">
                <a:ln>
                  <a:noFill/>
                </a:ln>
                <a:solidFill>
                  <a:srgbClr val="002060"/>
                </a:solidFill>
                <a:effectLst/>
                <a:uLnTx/>
                <a:uFillTx/>
              </a:rPr>
              <a:t>relative to the seat, </a:t>
            </a:r>
            <a:br>
              <a:rPr kumimoji="0" lang="en-US" altLang="en-US" sz="2000" b="0" i="0" u="none" strike="noStrike" kern="0" cap="none" spc="0" normalizeH="0" baseline="0" noProof="0" dirty="0">
                <a:ln>
                  <a:noFill/>
                </a:ln>
                <a:solidFill>
                  <a:srgbClr val="002060"/>
                </a:solidFill>
                <a:effectLst/>
                <a:uLnTx/>
                <a:uFillTx/>
              </a:rPr>
            </a:br>
            <a:r>
              <a:rPr kumimoji="0" lang="en-US" altLang="en-US" sz="2000" b="0" i="0" u="none" strike="noStrike" kern="0" cap="none" spc="0" normalizeH="0" baseline="0" noProof="0" dirty="0">
                <a:ln>
                  <a:noFill/>
                </a:ln>
                <a:solidFill>
                  <a:srgbClr val="002060"/>
                </a:solidFill>
                <a:effectLst/>
                <a:uLnTx/>
                <a:uFillTx/>
              </a:rPr>
              <a:t>unless marked </a:t>
            </a:r>
            <a:br>
              <a:rPr kumimoji="0" lang="en-US" altLang="en-US" sz="2000" b="0" i="0" u="none" strike="noStrike" kern="0" cap="none" spc="0" normalizeH="0" baseline="0" noProof="0" dirty="0">
                <a:ln>
                  <a:noFill/>
                </a:ln>
                <a:solidFill>
                  <a:srgbClr val="002060"/>
                </a:solidFill>
                <a:effectLst/>
                <a:uLnTx/>
                <a:uFillTx/>
              </a:rPr>
            </a:br>
            <a:r>
              <a:rPr kumimoji="0" lang="en-US" altLang="en-US" sz="2000" b="0" i="0" u="none" strike="noStrike" kern="0" cap="none" spc="0" normalizeH="0" baseline="0" noProof="0" dirty="0">
                <a:ln>
                  <a:noFill/>
                </a:ln>
                <a:solidFill>
                  <a:srgbClr val="002060"/>
                </a:solidFill>
                <a:effectLst/>
                <a:uLnTx/>
                <a:uFillTx/>
              </a:rPr>
              <a:t>with a flow arrow </a:t>
            </a:r>
            <a:br>
              <a:rPr kumimoji="0" lang="en-US" altLang="en-US" sz="2000" b="0" i="0" u="none" strike="noStrike" kern="0" cap="none" spc="0" normalizeH="0" baseline="0" noProof="0" dirty="0">
                <a:ln>
                  <a:noFill/>
                </a:ln>
                <a:solidFill>
                  <a:srgbClr val="002060"/>
                </a:solidFill>
                <a:effectLst/>
                <a:uLnTx/>
                <a:uFillTx/>
              </a:rPr>
            </a:br>
            <a:r>
              <a:rPr kumimoji="0" lang="en-US" altLang="en-US" sz="2000" b="0" i="0" u="none" strike="noStrike" kern="0" cap="none" spc="0" normalizeH="0" baseline="0" noProof="0" dirty="0">
                <a:ln>
                  <a:noFill/>
                </a:ln>
                <a:solidFill>
                  <a:srgbClr val="002060"/>
                </a:solidFill>
                <a:effectLst/>
                <a:uLnTx/>
                <a:uFillTx/>
              </a:rPr>
              <a:t>or the inlet </a:t>
            </a:r>
            <a:br>
              <a:rPr kumimoji="0" lang="en-US" altLang="en-US" sz="2000" b="0" i="0" u="none" strike="noStrike" kern="0" cap="none" spc="0" normalizeH="0" baseline="0" noProof="0" dirty="0">
                <a:ln>
                  <a:noFill/>
                </a:ln>
                <a:solidFill>
                  <a:srgbClr val="002060"/>
                </a:solidFill>
                <a:effectLst/>
                <a:uLnTx/>
                <a:uFillTx/>
              </a:rPr>
            </a:br>
            <a:r>
              <a:rPr kumimoji="0" lang="en-US" altLang="en-US" sz="2000" b="0" i="0" u="none" strike="noStrike" kern="0" cap="none" spc="0" normalizeH="0" baseline="0" noProof="0" dirty="0">
                <a:ln>
                  <a:noFill/>
                </a:ln>
                <a:solidFill>
                  <a:srgbClr val="002060"/>
                </a:solidFill>
                <a:effectLst/>
                <a:uLnTx/>
                <a:uFillTx/>
              </a:rPr>
              <a:t>and/or outlet </a:t>
            </a:r>
            <a:br>
              <a:rPr kumimoji="0" lang="en-US" altLang="en-US" sz="2000" b="0" i="0" u="none" strike="noStrike" kern="0" cap="none" spc="0" normalizeH="0" baseline="0" noProof="0" dirty="0">
                <a:ln>
                  <a:noFill/>
                </a:ln>
                <a:solidFill>
                  <a:srgbClr val="002060"/>
                </a:solidFill>
                <a:effectLst/>
                <a:uLnTx/>
                <a:uFillTx/>
              </a:rPr>
            </a:br>
            <a:r>
              <a:rPr kumimoji="0" lang="en-US" altLang="en-US" sz="2000" b="0" i="0" u="none" strike="noStrike" kern="0" cap="none" spc="0" normalizeH="0" baseline="0" noProof="0" dirty="0">
                <a:ln>
                  <a:noFill/>
                </a:ln>
                <a:solidFill>
                  <a:srgbClr val="002060"/>
                </a:solidFill>
                <a:effectLst/>
                <a:uLnTx/>
                <a:uFillTx/>
              </a:rPr>
              <a:t>are clearly identified.</a:t>
            </a:r>
          </a:p>
        </p:txBody>
      </p:sp>
    </p:spTree>
    <p:extLst>
      <p:ext uri="{BB962C8B-B14F-4D97-AF65-F5344CB8AC3E}">
        <p14:creationId xmlns:p14="http://schemas.microsoft.com/office/powerpoint/2010/main" val="36102885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Freeform 85" descr="Wide upward diagonal"/>
          <p:cNvSpPr>
            <a:spLocks/>
          </p:cNvSpPr>
          <p:nvPr/>
        </p:nvSpPr>
        <p:spPr bwMode="auto">
          <a:xfrm>
            <a:off x="4888678" y="2573822"/>
            <a:ext cx="1814202" cy="495529"/>
          </a:xfrm>
          <a:custGeom>
            <a:avLst/>
            <a:gdLst>
              <a:gd name="T0" fmla="*/ 0 w 1257"/>
              <a:gd name="T1" fmla="*/ 2147483647 h 480"/>
              <a:gd name="T2" fmla="*/ 2147483647 w 1257"/>
              <a:gd name="T3" fmla="*/ 2147483647 h 480"/>
              <a:gd name="T4" fmla="*/ 2147483647 w 1257"/>
              <a:gd name="T5" fmla="*/ 2147483647 h 480"/>
              <a:gd name="T6" fmla="*/ 2147483647 w 1257"/>
              <a:gd name="T7" fmla="*/ 2147483647 h 480"/>
              <a:gd name="T8" fmla="*/ 2147483647 w 1257"/>
              <a:gd name="T9" fmla="*/ 0 h 480"/>
              <a:gd name="T10" fmla="*/ 2147483647 w 1257"/>
              <a:gd name="T11" fmla="*/ 0 h 480"/>
              <a:gd name="T12" fmla="*/ 0 w 1257"/>
              <a:gd name="T13" fmla="*/ 2147483647 h 48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57" h="480">
                <a:moveTo>
                  <a:pt x="0" y="96"/>
                </a:moveTo>
                <a:lnTo>
                  <a:pt x="393" y="96"/>
                </a:lnTo>
                <a:lnTo>
                  <a:pt x="1065" y="480"/>
                </a:lnTo>
                <a:lnTo>
                  <a:pt x="1257" y="480"/>
                </a:lnTo>
                <a:lnTo>
                  <a:pt x="441" y="0"/>
                </a:lnTo>
                <a:lnTo>
                  <a:pt x="105" y="0"/>
                </a:lnTo>
                <a:lnTo>
                  <a:pt x="0" y="96"/>
                </a:lnTo>
                <a:close/>
              </a:path>
            </a:pathLst>
          </a:custGeom>
          <a:pattFill prst="wdUpDiag">
            <a:fgClr>
              <a:srgbClr val="000000"/>
            </a:fgClr>
            <a:bgClr>
              <a:srgbClr val="FFFFFF"/>
            </a:bgClr>
          </a:patt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endParaRPr>
          </a:p>
        </p:txBody>
      </p:sp>
      <p:sp>
        <p:nvSpPr>
          <p:cNvPr id="45" name="Rectangle 62" descr="Zig zag"/>
          <p:cNvSpPr>
            <a:spLocks noChangeArrowheads="1"/>
          </p:cNvSpPr>
          <p:nvPr/>
        </p:nvSpPr>
        <p:spPr bwMode="auto">
          <a:xfrm>
            <a:off x="3894071" y="1521188"/>
            <a:ext cx="1295400" cy="609600"/>
          </a:xfrm>
          <a:prstGeom prst="rect">
            <a:avLst/>
          </a:prstGeom>
          <a:pattFill prst="zigZag">
            <a:fgClr>
              <a:srgbClr val="808080"/>
            </a:fgClr>
            <a:bgClr>
              <a:srgbClr val="FFFFFF"/>
            </a:bgClr>
          </a:patt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a:spcBef>
                <a:spcPct val="20000"/>
              </a:spcBef>
              <a:buChar char="•"/>
              <a:defRPr sz="3200">
                <a:solidFill>
                  <a:schemeClr val="tx1"/>
                </a:solidFill>
                <a:latin typeface="Times New Roman" pitchFamily="18"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0" i="0" u="none" strike="noStrike" kern="0" cap="none" spc="0" normalizeH="0" baseline="0" noProof="0" dirty="0">
              <a:ln>
                <a:noFill/>
              </a:ln>
              <a:solidFill>
                <a:srgbClr val="000000"/>
              </a:solidFill>
              <a:effectLst/>
              <a:uLnTx/>
              <a:uFillTx/>
              <a:latin typeface="Arial"/>
            </a:endParaRPr>
          </a:p>
        </p:txBody>
      </p:sp>
      <p:sp>
        <p:nvSpPr>
          <p:cNvPr id="3" name="Slide Number Placeholder 2"/>
          <p:cNvSpPr>
            <a:spLocks noGrp="1"/>
          </p:cNvSpPr>
          <p:nvPr>
            <p:ph type="sldNum" sz="quarter" idx="10"/>
          </p:nvPr>
        </p:nvSpPr>
        <p:spPr/>
        <p:txBody>
          <a:bodyPr/>
          <a:lstStyle/>
          <a:p>
            <a:fld id="{8DDDF223-7814-45BC-934A-702AB1407F0A}" type="slidenum">
              <a:rPr lang="en-US" smtClean="0"/>
              <a:pPr/>
              <a:t>23</a:t>
            </a:fld>
            <a:endParaRPr lang="en-US" dirty="0"/>
          </a:p>
        </p:txBody>
      </p:sp>
      <p:sp>
        <p:nvSpPr>
          <p:cNvPr id="9" name="Text Placeholder 5"/>
          <p:cNvSpPr>
            <a:spLocks noGrp="1"/>
          </p:cNvSpPr>
          <p:nvPr>
            <p:ph type="body" sz="quarter" idx="53"/>
          </p:nvPr>
        </p:nvSpPr>
        <p:spPr>
          <a:xfrm>
            <a:off x="16049" y="398189"/>
            <a:ext cx="9127951" cy="185669"/>
          </a:xfrm>
        </p:spPr>
        <p:txBody>
          <a:bodyPr/>
          <a:lstStyle/>
          <a:p>
            <a:r>
              <a:rPr lang="en-US" dirty="0"/>
              <a:t>Valve Orientation</a:t>
            </a:r>
          </a:p>
        </p:txBody>
      </p:sp>
      <p:grpSp>
        <p:nvGrpSpPr>
          <p:cNvPr id="4" name="Group 3"/>
          <p:cNvGrpSpPr/>
          <p:nvPr/>
        </p:nvGrpSpPr>
        <p:grpSpPr>
          <a:xfrm>
            <a:off x="1093142" y="3141312"/>
            <a:ext cx="1929990" cy="1819916"/>
            <a:chOff x="3097160" y="2865143"/>
            <a:chExt cx="3124200" cy="3767461"/>
          </a:xfrm>
        </p:grpSpPr>
        <p:grpSp>
          <p:nvGrpSpPr>
            <p:cNvPr id="5" name="Group 4"/>
            <p:cNvGrpSpPr>
              <a:grpSpLocks/>
            </p:cNvGrpSpPr>
            <p:nvPr/>
          </p:nvGrpSpPr>
          <p:grpSpPr bwMode="auto">
            <a:xfrm>
              <a:off x="3470962" y="2865143"/>
              <a:ext cx="2395537" cy="3640138"/>
              <a:chOff x="1316" y="141"/>
              <a:chExt cx="1509" cy="2293"/>
            </a:xfrm>
          </p:grpSpPr>
          <p:grpSp>
            <p:nvGrpSpPr>
              <p:cNvPr id="26" name="Group 37"/>
              <p:cNvGrpSpPr>
                <a:grpSpLocks/>
              </p:cNvGrpSpPr>
              <p:nvPr/>
            </p:nvGrpSpPr>
            <p:grpSpPr bwMode="auto">
              <a:xfrm>
                <a:off x="1316" y="141"/>
                <a:ext cx="1509" cy="2160"/>
                <a:chOff x="1893" y="1062"/>
                <a:chExt cx="1894" cy="2445"/>
              </a:xfrm>
            </p:grpSpPr>
            <p:graphicFrame>
              <p:nvGraphicFramePr>
                <p:cNvPr id="34" name="Object 38"/>
                <p:cNvGraphicFramePr>
                  <a:graphicFrameLocks noChangeAspect="1"/>
                </p:cNvGraphicFramePr>
                <p:nvPr>
                  <p:extLst>
                    <p:ext uri="{D42A27DB-BD31-4B8C-83A1-F6EECF244321}">
                      <p14:modId xmlns:p14="http://schemas.microsoft.com/office/powerpoint/2010/main" val="4075155486"/>
                    </p:ext>
                  </p:extLst>
                </p:nvPr>
              </p:nvGraphicFramePr>
              <p:xfrm>
                <a:off x="1893" y="1062"/>
                <a:ext cx="1894" cy="2445"/>
              </p:xfrm>
              <a:graphic>
                <a:graphicData uri="http://schemas.openxmlformats.org/presentationml/2006/ole">
                  <mc:AlternateContent xmlns:mc="http://schemas.openxmlformats.org/markup-compatibility/2006">
                    <mc:Choice xmlns:v="urn:schemas-microsoft-com:vml" Requires="v">
                      <p:oleObj name="CorelDRAW" r:id="rId3" imgW="3268066" imgH="4868266" progId="CorelDRAW.Graphic.9">
                        <p:embed/>
                      </p:oleObj>
                    </mc:Choice>
                    <mc:Fallback>
                      <p:oleObj name="CorelDRAW" r:id="rId3" imgW="3268066" imgH="4868266" progId="CorelDRAW.Graphic.9">
                        <p:embed/>
                        <p:pic>
                          <p:nvPicPr>
                            <p:cNvPr id="34" name="Object 3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3" y="1062"/>
                              <a:ext cx="1894" cy="24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35" name="Group 39"/>
                <p:cNvGrpSpPr>
                  <a:grpSpLocks/>
                </p:cNvGrpSpPr>
                <p:nvPr/>
              </p:nvGrpSpPr>
              <p:grpSpPr bwMode="auto">
                <a:xfrm>
                  <a:off x="2534" y="2580"/>
                  <a:ext cx="672" cy="57"/>
                  <a:chOff x="2534" y="2580"/>
                  <a:chExt cx="672" cy="57"/>
                </a:xfrm>
              </p:grpSpPr>
              <p:sp>
                <p:nvSpPr>
                  <p:cNvPr id="36" name="Rectangle 40"/>
                  <p:cNvSpPr>
                    <a:spLocks noChangeArrowheads="1"/>
                  </p:cNvSpPr>
                  <p:nvPr/>
                </p:nvSpPr>
                <p:spPr bwMode="auto">
                  <a:xfrm>
                    <a:off x="2534" y="2582"/>
                    <a:ext cx="672" cy="5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a:spcBef>
                        <a:spcPct val="20000"/>
                      </a:spcBef>
                      <a:buChar char="•"/>
                      <a:defRPr sz="3200">
                        <a:solidFill>
                          <a:schemeClr val="tx1"/>
                        </a:solidFill>
                        <a:latin typeface="Times New Roman" pitchFamily="18"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0" i="0" u="none" strike="noStrike" kern="0" cap="none" spc="0" normalizeH="0" baseline="0" noProof="0" dirty="0">
                      <a:ln>
                        <a:noFill/>
                      </a:ln>
                      <a:solidFill>
                        <a:srgbClr val="000000"/>
                      </a:solidFill>
                      <a:effectLst/>
                      <a:uLnTx/>
                      <a:uFillTx/>
                      <a:latin typeface="Times New Roman" pitchFamily="18" charset="0"/>
                    </a:endParaRPr>
                  </a:p>
                </p:txBody>
              </p:sp>
              <p:sp>
                <p:nvSpPr>
                  <p:cNvPr id="37" name="Freeform 41"/>
                  <p:cNvSpPr>
                    <a:spLocks/>
                  </p:cNvSpPr>
                  <p:nvPr/>
                </p:nvSpPr>
                <p:spPr bwMode="auto">
                  <a:xfrm>
                    <a:off x="2604" y="2581"/>
                    <a:ext cx="528" cy="55"/>
                  </a:xfrm>
                  <a:custGeom>
                    <a:avLst/>
                    <a:gdLst>
                      <a:gd name="T0" fmla="*/ 0 w 528"/>
                      <a:gd name="T1" fmla="*/ 0 h 48"/>
                      <a:gd name="T2" fmla="*/ 528 w 528"/>
                      <a:gd name="T3" fmla="*/ 0 h 48"/>
                      <a:gd name="T4" fmla="*/ 528 w 528"/>
                      <a:gd name="T5" fmla="*/ 3269 h 48"/>
                      <a:gd name="T6" fmla="*/ 0 w 528"/>
                      <a:gd name="T7" fmla="*/ 3269 h 48"/>
                      <a:gd name="T8" fmla="*/ 0 w 528"/>
                      <a:gd name="T9" fmla="*/ 0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8" h="48">
                        <a:moveTo>
                          <a:pt x="0" y="0"/>
                        </a:moveTo>
                        <a:lnTo>
                          <a:pt x="528" y="0"/>
                        </a:lnTo>
                        <a:lnTo>
                          <a:pt x="528" y="48"/>
                        </a:lnTo>
                        <a:lnTo>
                          <a:pt x="0" y="48"/>
                        </a:lnTo>
                        <a:lnTo>
                          <a:pt x="0" y="0"/>
                        </a:lnTo>
                        <a:close/>
                      </a:path>
                    </a:pathLst>
                  </a:custGeom>
                  <a:gradFill rotWithShape="0">
                    <a:gsLst>
                      <a:gs pos="0">
                        <a:srgbClr val="B2B2B2"/>
                      </a:gs>
                      <a:gs pos="50000">
                        <a:srgbClr val="DDDDDD"/>
                      </a:gs>
                      <a:gs pos="100000">
                        <a:srgbClr val="B2B2B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38" name="Line 42"/>
                  <p:cNvSpPr>
                    <a:spLocks noChangeShapeType="1"/>
                  </p:cNvSpPr>
                  <p:nvPr/>
                </p:nvSpPr>
                <p:spPr bwMode="auto">
                  <a:xfrm>
                    <a:off x="2605" y="2580"/>
                    <a:ext cx="0" cy="55"/>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39" name="Line 43"/>
                  <p:cNvSpPr>
                    <a:spLocks noChangeShapeType="1"/>
                  </p:cNvSpPr>
                  <p:nvPr/>
                </p:nvSpPr>
                <p:spPr bwMode="auto">
                  <a:xfrm>
                    <a:off x="3132" y="2582"/>
                    <a:ext cx="0" cy="55"/>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grpSp>
          </p:grpSp>
          <p:grpSp>
            <p:nvGrpSpPr>
              <p:cNvPr id="27" name="Group 44"/>
              <p:cNvGrpSpPr>
                <a:grpSpLocks/>
              </p:cNvGrpSpPr>
              <p:nvPr/>
            </p:nvGrpSpPr>
            <p:grpSpPr bwMode="auto">
              <a:xfrm>
                <a:off x="1922" y="1980"/>
                <a:ext cx="336" cy="454"/>
                <a:chOff x="1964" y="1898"/>
                <a:chExt cx="306" cy="454"/>
              </a:xfrm>
            </p:grpSpPr>
            <p:grpSp>
              <p:nvGrpSpPr>
                <p:cNvPr id="28" name="Group 45"/>
                <p:cNvGrpSpPr>
                  <a:grpSpLocks/>
                </p:cNvGrpSpPr>
                <p:nvPr/>
              </p:nvGrpSpPr>
              <p:grpSpPr bwMode="auto">
                <a:xfrm>
                  <a:off x="1964" y="1898"/>
                  <a:ext cx="306" cy="454"/>
                  <a:chOff x="3159" y="3102"/>
                  <a:chExt cx="445" cy="687"/>
                </a:xfrm>
              </p:grpSpPr>
              <p:sp>
                <p:nvSpPr>
                  <p:cNvPr id="31" name="Freeform 46"/>
                  <p:cNvSpPr>
                    <a:spLocks/>
                  </p:cNvSpPr>
                  <p:nvPr/>
                </p:nvSpPr>
                <p:spPr bwMode="auto">
                  <a:xfrm>
                    <a:off x="3159" y="3102"/>
                    <a:ext cx="445" cy="687"/>
                  </a:xfrm>
                  <a:custGeom>
                    <a:avLst/>
                    <a:gdLst>
                      <a:gd name="T0" fmla="*/ 37 w 445"/>
                      <a:gd name="T1" fmla="*/ 68 h 687"/>
                      <a:gd name="T2" fmla="*/ 64 w 445"/>
                      <a:gd name="T3" fmla="*/ 65 h 687"/>
                      <a:gd name="T4" fmla="*/ 120 w 445"/>
                      <a:gd name="T5" fmla="*/ 0 h 687"/>
                      <a:gd name="T6" fmla="*/ 330 w 445"/>
                      <a:gd name="T7" fmla="*/ 0 h 687"/>
                      <a:gd name="T8" fmla="*/ 375 w 445"/>
                      <a:gd name="T9" fmla="*/ 65 h 687"/>
                      <a:gd name="T10" fmla="*/ 403 w 445"/>
                      <a:gd name="T11" fmla="*/ 68 h 687"/>
                      <a:gd name="T12" fmla="*/ 430 w 445"/>
                      <a:gd name="T13" fmla="*/ 80 h 687"/>
                      <a:gd name="T14" fmla="*/ 445 w 445"/>
                      <a:gd name="T15" fmla="*/ 108 h 687"/>
                      <a:gd name="T16" fmla="*/ 439 w 445"/>
                      <a:gd name="T17" fmla="*/ 191 h 687"/>
                      <a:gd name="T18" fmla="*/ 421 w 445"/>
                      <a:gd name="T19" fmla="*/ 297 h 687"/>
                      <a:gd name="T20" fmla="*/ 412 w 445"/>
                      <a:gd name="T21" fmla="*/ 312 h 687"/>
                      <a:gd name="T22" fmla="*/ 397 w 445"/>
                      <a:gd name="T23" fmla="*/ 323 h 687"/>
                      <a:gd name="T24" fmla="*/ 375 w 445"/>
                      <a:gd name="T25" fmla="*/ 323 h 687"/>
                      <a:gd name="T26" fmla="*/ 375 w 445"/>
                      <a:gd name="T27" fmla="*/ 390 h 687"/>
                      <a:gd name="T28" fmla="*/ 348 w 445"/>
                      <a:gd name="T29" fmla="*/ 441 h 687"/>
                      <a:gd name="T30" fmla="*/ 342 w 445"/>
                      <a:gd name="T31" fmla="*/ 687 h 687"/>
                      <a:gd name="T32" fmla="*/ 307 w 445"/>
                      <a:gd name="T33" fmla="*/ 687 h 687"/>
                      <a:gd name="T34" fmla="*/ 231 w 445"/>
                      <a:gd name="T35" fmla="*/ 449 h 687"/>
                      <a:gd name="T36" fmla="*/ 216 w 445"/>
                      <a:gd name="T37" fmla="*/ 449 h 687"/>
                      <a:gd name="T38" fmla="*/ 144 w 445"/>
                      <a:gd name="T39" fmla="*/ 684 h 687"/>
                      <a:gd name="T40" fmla="*/ 102 w 445"/>
                      <a:gd name="T41" fmla="*/ 684 h 687"/>
                      <a:gd name="T42" fmla="*/ 103 w 445"/>
                      <a:gd name="T43" fmla="*/ 441 h 687"/>
                      <a:gd name="T44" fmla="*/ 78 w 445"/>
                      <a:gd name="T45" fmla="*/ 389 h 687"/>
                      <a:gd name="T46" fmla="*/ 78 w 445"/>
                      <a:gd name="T47" fmla="*/ 321 h 687"/>
                      <a:gd name="T48" fmla="*/ 61 w 445"/>
                      <a:gd name="T49" fmla="*/ 321 h 687"/>
                      <a:gd name="T50" fmla="*/ 43 w 445"/>
                      <a:gd name="T51" fmla="*/ 315 h 687"/>
                      <a:gd name="T52" fmla="*/ 31 w 445"/>
                      <a:gd name="T53" fmla="*/ 299 h 687"/>
                      <a:gd name="T54" fmla="*/ 3 w 445"/>
                      <a:gd name="T55" fmla="*/ 192 h 687"/>
                      <a:gd name="T56" fmla="*/ 0 w 445"/>
                      <a:gd name="T57" fmla="*/ 113 h 687"/>
                      <a:gd name="T58" fmla="*/ 16 w 445"/>
                      <a:gd name="T59" fmla="*/ 78 h 687"/>
                      <a:gd name="T60" fmla="*/ 37 w 445"/>
                      <a:gd name="T61" fmla="*/ 68 h 68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445" h="687">
                        <a:moveTo>
                          <a:pt x="37" y="68"/>
                        </a:moveTo>
                        <a:lnTo>
                          <a:pt x="64" y="65"/>
                        </a:lnTo>
                        <a:lnTo>
                          <a:pt x="120" y="0"/>
                        </a:lnTo>
                        <a:lnTo>
                          <a:pt x="330" y="0"/>
                        </a:lnTo>
                        <a:lnTo>
                          <a:pt x="375" y="65"/>
                        </a:lnTo>
                        <a:lnTo>
                          <a:pt x="403" y="68"/>
                        </a:lnTo>
                        <a:lnTo>
                          <a:pt x="430" y="80"/>
                        </a:lnTo>
                        <a:lnTo>
                          <a:pt x="445" y="108"/>
                        </a:lnTo>
                        <a:lnTo>
                          <a:pt x="439" y="191"/>
                        </a:lnTo>
                        <a:lnTo>
                          <a:pt x="421" y="297"/>
                        </a:lnTo>
                        <a:lnTo>
                          <a:pt x="412" y="312"/>
                        </a:lnTo>
                        <a:lnTo>
                          <a:pt x="397" y="323"/>
                        </a:lnTo>
                        <a:lnTo>
                          <a:pt x="375" y="323"/>
                        </a:lnTo>
                        <a:lnTo>
                          <a:pt x="375" y="390"/>
                        </a:lnTo>
                        <a:lnTo>
                          <a:pt x="348" y="441"/>
                        </a:lnTo>
                        <a:lnTo>
                          <a:pt x="342" y="687"/>
                        </a:lnTo>
                        <a:lnTo>
                          <a:pt x="307" y="687"/>
                        </a:lnTo>
                        <a:lnTo>
                          <a:pt x="231" y="449"/>
                        </a:lnTo>
                        <a:lnTo>
                          <a:pt x="216" y="449"/>
                        </a:lnTo>
                        <a:lnTo>
                          <a:pt x="144" y="684"/>
                        </a:lnTo>
                        <a:lnTo>
                          <a:pt x="102" y="684"/>
                        </a:lnTo>
                        <a:lnTo>
                          <a:pt x="103" y="441"/>
                        </a:lnTo>
                        <a:lnTo>
                          <a:pt x="78" y="389"/>
                        </a:lnTo>
                        <a:lnTo>
                          <a:pt x="78" y="321"/>
                        </a:lnTo>
                        <a:lnTo>
                          <a:pt x="61" y="321"/>
                        </a:lnTo>
                        <a:lnTo>
                          <a:pt x="43" y="315"/>
                        </a:lnTo>
                        <a:lnTo>
                          <a:pt x="31" y="299"/>
                        </a:lnTo>
                        <a:lnTo>
                          <a:pt x="3" y="192"/>
                        </a:lnTo>
                        <a:lnTo>
                          <a:pt x="0" y="113"/>
                        </a:lnTo>
                        <a:lnTo>
                          <a:pt x="16" y="78"/>
                        </a:lnTo>
                        <a:lnTo>
                          <a:pt x="37" y="68"/>
                        </a:lnTo>
                        <a:close/>
                      </a:path>
                    </a:pathLst>
                  </a:custGeom>
                  <a:gradFill rotWithShape="0">
                    <a:gsLst>
                      <a:gs pos="0">
                        <a:srgbClr val="969696"/>
                      </a:gs>
                      <a:gs pos="50000">
                        <a:srgbClr val="C0C0C0"/>
                      </a:gs>
                      <a:gs pos="100000">
                        <a:srgbClr val="969696"/>
                      </a:gs>
                    </a:gsLst>
                    <a:lin ang="0" scaled="1"/>
                  </a:gradFill>
                  <a:ln w="317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32" name="Line 47"/>
                  <p:cNvSpPr>
                    <a:spLocks noChangeShapeType="1"/>
                  </p:cNvSpPr>
                  <p:nvPr/>
                </p:nvSpPr>
                <p:spPr bwMode="auto">
                  <a:xfrm>
                    <a:off x="3216" y="3168"/>
                    <a:ext cx="336" cy="0"/>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33" name="Line 48"/>
                  <p:cNvSpPr>
                    <a:spLocks noChangeShapeType="1"/>
                  </p:cNvSpPr>
                  <p:nvPr/>
                </p:nvSpPr>
                <p:spPr bwMode="auto">
                  <a:xfrm>
                    <a:off x="3252" y="3426"/>
                    <a:ext cx="288" cy="0"/>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grpSp>
            <p:sp>
              <p:nvSpPr>
                <p:cNvPr id="29" name="Freeform 49"/>
                <p:cNvSpPr>
                  <a:spLocks/>
                </p:cNvSpPr>
                <p:nvPr/>
              </p:nvSpPr>
              <p:spPr bwMode="auto">
                <a:xfrm>
                  <a:off x="2024" y="2158"/>
                  <a:ext cx="204" cy="1"/>
                </a:xfrm>
                <a:custGeom>
                  <a:avLst/>
                  <a:gdLst>
                    <a:gd name="T0" fmla="*/ 0 w 204"/>
                    <a:gd name="T1" fmla="*/ 0 h 1"/>
                    <a:gd name="T2" fmla="*/ 204 w 204"/>
                    <a:gd name="T3" fmla="*/ 0 h 1"/>
                    <a:gd name="T4" fmla="*/ 0 60000 65536"/>
                    <a:gd name="T5" fmla="*/ 0 60000 65536"/>
                  </a:gdLst>
                  <a:ahLst/>
                  <a:cxnLst>
                    <a:cxn ang="T4">
                      <a:pos x="T0" y="T1"/>
                    </a:cxn>
                    <a:cxn ang="T5">
                      <a:pos x="T2" y="T3"/>
                    </a:cxn>
                  </a:cxnLst>
                  <a:rect l="0" t="0" r="r" b="b"/>
                  <a:pathLst>
                    <a:path w="204" h="1">
                      <a:moveTo>
                        <a:pt x="0" y="0"/>
                      </a:moveTo>
                      <a:lnTo>
                        <a:pt x="204" y="0"/>
                      </a:ln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30" name="Freeform 50"/>
                <p:cNvSpPr>
                  <a:spLocks/>
                </p:cNvSpPr>
                <p:nvPr/>
              </p:nvSpPr>
              <p:spPr bwMode="auto">
                <a:xfrm>
                  <a:off x="2040" y="2189"/>
                  <a:ext cx="172" cy="1"/>
                </a:xfrm>
                <a:custGeom>
                  <a:avLst/>
                  <a:gdLst>
                    <a:gd name="T0" fmla="*/ 0 w 172"/>
                    <a:gd name="T1" fmla="*/ 1 h 1"/>
                    <a:gd name="T2" fmla="*/ 172 w 172"/>
                    <a:gd name="T3" fmla="*/ 0 h 1"/>
                    <a:gd name="T4" fmla="*/ 0 60000 65536"/>
                    <a:gd name="T5" fmla="*/ 0 60000 65536"/>
                  </a:gdLst>
                  <a:ahLst/>
                  <a:cxnLst>
                    <a:cxn ang="T4">
                      <a:pos x="T0" y="T1"/>
                    </a:cxn>
                    <a:cxn ang="T5">
                      <a:pos x="T2" y="T3"/>
                    </a:cxn>
                  </a:cxnLst>
                  <a:rect l="0" t="0" r="r" b="b"/>
                  <a:pathLst>
                    <a:path w="172" h="1">
                      <a:moveTo>
                        <a:pt x="0" y="1"/>
                      </a:moveTo>
                      <a:lnTo>
                        <a:pt x="172" y="0"/>
                      </a:ln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grpSp>
        </p:grpSp>
        <p:grpSp>
          <p:nvGrpSpPr>
            <p:cNvPr id="6" name="Group 5"/>
            <p:cNvGrpSpPr/>
            <p:nvPr/>
          </p:nvGrpSpPr>
          <p:grpSpPr>
            <a:xfrm>
              <a:off x="3097160" y="4797425"/>
              <a:ext cx="3124200" cy="1835179"/>
              <a:chOff x="3048000" y="4804063"/>
              <a:chExt cx="3124200" cy="1835179"/>
            </a:xfrm>
          </p:grpSpPr>
          <p:grpSp>
            <p:nvGrpSpPr>
              <p:cNvPr id="7" name="Group 8"/>
              <p:cNvGrpSpPr>
                <a:grpSpLocks/>
              </p:cNvGrpSpPr>
              <p:nvPr/>
            </p:nvGrpSpPr>
            <p:grpSpPr bwMode="auto">
              <a:xfrm>
                <a:off x="3048000" y="4804063"/>
                <a:ext cx="3124200" cy="1755775"/>
                <a:chOff x="3072" y="1776"/>
                <a:chExt cx="2640" cy="1682"/>
              </a:xfrm>
            </p:grpSpPr>
            <p:sp>
              <p:nvSpPr>
                <p:cNvPr id="16" name="Freeform 9"/>
                <p:cNvSpPr>
                  <a:spLocks/>
                </p:cNvSpPr>
                <p:nvPr/>
              </p:nvSpPr>
              <p:spPr bwMode="auto">
                <a:xfrm>
                  <a:off x="3072" y="1776"/>
                  <a:ext cx="2640" cy="1682"/>
                </a:xfrm>
                <a:custGeom>
                  <a:avLst/>
                  <a:gdLst>
                    <a:gd name="T0" fmla="*/ 694 w 2640"/>
                    <a:gd name="T1" fmla="*/ 251 h 1682"/>
                    <a:gd name="T2" fmla="*/ 714 w 2640"/>
                    <a:gd name="T3" fmla="*/ 251 h 1682"/>
                    <a:gd name="T4" fmla="*/ 714 w 2640"/>
                    <a:gd name="T5" fmla="*/ 77 h 1682"/>
                    <a:gd name="T6" fmla="*/ 796 w 2640"/>
                    <a:gd name="T7" fmla="*/ 77 h 1682"/>
                    <a:gd name="T8" fmla="*/ 796 w 2640"/>
                    <a:gd name="T9" fmla="*/ 20 h 1682"/>
                    <a:gd name="T10" fmla="*/ 820 w 2640"/>
                    <a:gd name="T11" fmla="*/ 0 h 1682"/>
                    <a:gd name="T12" fmla="*/ 1858 w 2640"/>
                    <a:gd name="T13" fmla="*/ 0 h 1682"/>
                    <a:gd name="T14" fmla="*/ 1881 w 2640"/>
                    <a:gd name="T15" fmla="*/ 19 h 1682"/>
                    <a:gd name="T16" fmla="*/ 1881 w 2640"/>
                    <a:gd name="T17" fmla="*/ 76 h 1682"/>
                    <a:gd name="T18" fmla="*/ 1954 w 2640"/>
                    <a:gd name="T19" fmla="*/ 76 h 1682"/>
                    <a:gd name="T20" fmla="*/ 1954 w 2640"/>
                    <a:gd name="T21" fmla="*/ 250 h 1682"/>
                    <a:gd name="T22" fmla="*/ 1976 w 2640"/>
                    <a:gd name="T23" fmla="*/ 250 h 1682"/>
                    <a:gd name="T24" fmla="*/ 1976 w 2640"/>
                    <a:gd name="T25" fmla="*/ 553 h 1682"/>
                    <a:gd name="T26" fmla="*/ 1989 w 2640"/>
                    <a:gd name="T27" fmla="*/ 593 h 1682"/>
                    <a:gd name="T28" fmla="*/ 2003 w 2640"/>
                    <a:gd name="T29" fmla="*/ 625 h 1682"/>
                    <a:gd name="T30" fmla="*/ 2031 w 2640"/>
                    <a:gd name="T31" fmla="*/ 652 h 1682"/>
                    <a:gd name="T32" fmla="*/ 2072 w 2640"/>
                    <a:gd name="T33" fmla="*/ 676 h 1682"/>
                    <a:gd name="T34" fmla="*/ 2109 w 2640"/>
                    <a:gd name="T35" fmla="*/ 688 h 1682"/>
                    <a:gd name="T36" fmla="*/ 2143 w 2640"/>
                    <a:gd name="T37" fmla="*/ 691 h 1682"/>
                    <a:gd name="T38" fmla="*/ 2491 w 2640"/>
                    <a:gd name="T39" fmla="*/ 911 h 1682"/>
                    <a:gd name="T40" fmla="*/ 2581 w 2640"/>
                    <a:gd name="T41" fmla="*/ 911 h 1682"/>
                    <a:gd name="T42" fmla="*/ 2640 w 2640"/>
                    <a:gd name="T43" fmla="*/ 981 h 1682"/>
                    <a:gd name="T44" fmla="*/ 2640 w 2640"/>
                    <a:gd name="T45" fmla="*/ 1277 h 1682"/>
                    <a:gd name="T46" fmla="*/ 2581 w 2640"/>
                    <a:gd name="T47" fmla="*/ 1335 h 1682"/>
                    <a:gd name="T48" fmla="*/ 2495 w 2640"/>
                    <a:gd name="T49" fmla="*/ 1335 h 1682"/>
                    <a:gd name="T50" fmla="*/ 2331 w 2640"/>
                    <a:gd name="T51" fmla="*/ 1417 h 1682"/>
                    <a:gd name="T52" fmla="*/ 1968 w 2640"/>
                    <a:gd name="T53" fmla="*/ 1326 h 1682"/>
                    <a:gd name="T54" fmla="*/ 1921 w 2640"/>
                    <a:gd name="T55" fmla="*/ 1320 h 1682"/>
                    <a:gd name="T56" fmla="*/ 1873 w 2640"/>
                    <a:gd name="T57" fmla="*/ 1322 h 1682"/>
                    <a:gd name="T58" fmla="*/ 1832 w 2640"/>
                    <a:gd name="T59" fmla="*/ 1328 h 1682"/>
                    <a:gd name="T60" fmla="*/ 1789 w 2640"/>
                    <a:gd name="T61" fmla="*/ 1343 h 1682"/>
                    <a:gd name="T62" fmla="*/ 1748 w 2640"/>
                    <a:gd name="T63" fmla="*/ 1362 h 1682"/>
                    <a:gd name="T64" fmla="*/ 1716 w 2640"/>
                    <a:gd name="T65" fmla="*/ 1390 h 1682"/>
                    <a:gd name="T66" fmla="*/ 1677 w 2640"/>
                    <a:gd name="T67" fmla="*/ 1430 h 1682"/>
                    <a:gd name="T68" fmla="*/ 1651 w 2640"/>
                    <a:gd name="T69" fmla="*/ 1472 h 1682"/>
                    <a:gd name="T70" fmla="*/ 1637 w 2640"/>
                    <a:gd name="T71" fmla="*/ 1513 h 1682"/>
                    <a:gd name="T72" fmla="*/ 1614 w 2640"/>
                    <a:gd name="T73" fmla="*/ 1544 h 1682"/>
                    <a:gd name="T74" fmla="*/ 1586 w 2640"/>
                    <a:gd name="T75" fmla="*/ 1578 h 1682"/>
                    <a:gd name="T76" fmla="*/ 1553 w 2640"/>
                    <a:gd name="T77" fmla="*/ 1606 h 1682"/>
                    <a:gd name="T78" fmla="*/ 1510 w 2640"/>
                    <a:gd name="T79" fmla="*/ 1631 h 1682"/>
                    <a:gd name="T80" fmla="*/ 1472 w 2640"/>
                    <a:gd name="T81" fmla="*/ 1650 h 1682"/>
                    <a:gd name="T82" fmla="*/ 1431 w 2640"/>
                    <a:gd name="T83" fmla="*/ 1665 h 1682"/>
                    <a:gd name="T84" fmla="*/ 1392 w 2640"/>
                    <a:gd name="T85" fmla="*/ 1676 h 1682"/>
                    <a:gd name="T86" fmla="*/ 1341 w 2640"/>
                    <a:gd name="T87" fmla="*/ 1682 h 1682"/>
                    <a:gd name="T88" fmla="*/ 578 w 2640"/>
                    <a:gd name="T89" fmla="*/ 1529 h 1682"/>
                    <a:gd name="T90" fmla="*/ 149 w 2640"/>
                    <a:gd name="T91" fmla="*/ 1337 h 1682"/>
                    <a:gd name="T92" fmla="*/ 61 w 2640"/>
                    <a:gd name="T93" fmla="*/ 1337 h 1682"/>
                    <a:gd name="T94" fmla="*/ 0 w 2640"/>
                    <a:gd name="T95" fmla="*/ 1280 h 1682"/>
                    <a:gd name="T96" fmla="*/ 0 w 2640"/>
                    <a:gd name="T97" fmla="*/ 969 h 1682"/>
                    <a:gd name="T98" fmla="*/ 62 w 2640"/>
                    <a:gd name="T99" fmla="*/ 911 h 1682"/>
                    <a:gd name="T100" fmla="*/ 149 w 2640"/>
                    <a:gd name="T101" fmla="*/ 911 h 1682"/>
                    <a:gd name="T102" fmla="*/ 343 w 2640"/>
                    <a:gd name="T103" fmla="*/ 799 h 1682"/>
                    <a:gd name="T104" fmla="*/ 544 w 2640"/>
                    <a:gd name="T105" fmla="*/ 838 h 1682"/>
                    <a:gd name="T106" fmla="*/ 575 w 2640"/>
                    <a:gd name="T107" fmla="*/ 835 h 1682"/>
                    <a:gd name="T108" fmla="*/ 601 w 2640"/>
                    <a:gd name="T109" fmla="*/ 827 h 1682"/>
                    <a:gd name="T110" fmla="*/ 626 w 2640"/>
                    <a:gd name="T111" fmla="*/ 816 h 1682"/>
                    <a:gd name="T112" fmla="*/ 647 w 2640"/>
                    <a:gd name="T113" fmla="*/ 800 h 1682"/>
                    <a:gd name="T114" fmla="*/ 662 w 2640"/>
                    <a:gd name="T115" fmla="*/ 784 h 1682"/>
                    <a:gd name="T116" fmla="*/ 674 w 2640"/>
                    <a:gd name="T117" fmla="*/ 768 h 1682"/>
                    <a:gd name="T118" fmla="*/ 684 w 2640"/>
                    <a:gd name="T119" fmla="*/ 748 h 1682"/>
                    <a:gd name="T120" fmla="*/ 691 w 2640"/>
                    <a:gd name="T121" fmla="*/ 727 h 1682"/>
                    <a:gd name="T122" fmla="*/ 694 w 2640"/>
                    <a:gd name="T123" fmla="*/ 699 h 1682"/>
                    <a:gd name="T124" fmla="*/ 694 w 2640"/>
                    <a:gd name="T125" fmla="*/ 251 h 168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640" h="1682">
                      <a:moveTo>
                        <a:pt x="694" y="251"/>
                      </a:moveTo>
                      <a:lnTo>
                        <a:pt x="714" y="251"/>
                      </a:lnTo>
                      <a:lnTo>
                        <a:pt x="714" y="77"/>
                      </a:lnTo>
                      <a:lnTo>
                        <a:pt x="796" y="77"/>
                      </a:lnTo>
                      <a:lnTo>
                        <a:pt x="796" y="20"/>
                      </a:lnTo>
                      <a:lnTo>
                        <a:pt x="820" y="0"/>
                      </a:lnTo>
                      <a:lnTo>
                        <a:pt x="1858" y="0"/>
                      </a:lnTo>
                      <a:lnTo>
                        <a:pt x="1881" y="19"/>
                      </a:lnTo>
                      <a:lnTo>
                        <a:pt x="1881" y="76"/>
                      </a:lnTo>
                      <a:lnTo>
                        <a:pt x="1954" y="76"/>
                      </a:lnTo>
                      <a:lnTo>
                        <a:pt x="1954" y="250"/>
                      </a:lnTo>
                      <a:lnTo>
                        <a:pt x="1976" y="250"/>
                      </a:lnTo>
                      <a:lnTo>
                        <a:pt x="1976" y="553"/>
                      </a:lnTo>
                      <a:lnTo>
                        <a:pt x="1989" y="593"/>
                      </a:lnTo>
                      <a:lnTo>
                        <a:pt x="2003" y="625"/>
                      </a:lnTo>
                      <a:lnTo>
                        <a:pt x="2031" y="652"/>
                      </a:lnTo>
                      <a:lnTo>
                        <a:pt x="2072" y="676"/>
                      </a:lnTo>
                      <a:lnTo>
                        <a:pt x="2109" y="688"/>
                      </a:lnTo>
                      <a:lnTo>
                        <a:pt x="2143" y="691"/>
                      </a:lnTo>
                      <a:lnTo>
                        <a:pt x="2491" y="911"/>
                      </a:lnTo>
                      <a:lnTo>
                        <a:pt x="2581" y="911"/>
                      </a:lnTo>
                      <a:lnTo>
                        <a:pt x="2640" y="981"/>
                      </a:lnTo>
                      <a:lnTo>
                        <a:pt x="2640" y="1277"/>
                      </a:lnTo>
                      <a:lnTo>
                        <a:pt x="2581" y="1335"/>
                      </a:lnTo>
                      <a:lnTo>
                        <a:pt x="2495" y="1335"/>
                      </a:lnTo>
                      <a:lnTo>
                        <a:pt x="2331" y="1417"/>
                      </a:lnTo>
                      <a:lnTo>
                        <a:pt x="1968" y="1326"/>
                      </a:lnTo>
                      <a:lnTo>
                        <a:pt x="1921" y="1320"/>
                      </a:lnTo>
                      <a:lnTo>
                        <a:pt x="1873" y="1322"/>
                      </a:lnTo>
                      <a:lnTo>
                        <a:pt x="1832" y="1328"/>
                      </a:lnTo>
                      <a:lnTo>
                        <a:pt x="1789" y="1343"/>
                      </a:lnTo>
                      <a:lnTo>
                        <a:pt x="1748" y="1362"/>
                      </a:lnTo>
                      <a:lnTo>
                        <a:pt x="1716" y="1390"/>
                      </a:lnTo>
                      <a:lnTo>
                        <a:pt x="1677" y="1430"/>
                      </a:lnTo>
                      <a:lnTo>
                        <a:pt x="1651" y="1472"/>
                      </a:lnTo>
                      <a:lnTo>
                        <a:pt x="1637" y="1513"/>
                      </a:lnTo>
                      <a:lnTo>
                        <a:pt x="1614" y="1544"/>
                      </a:lnTo>
                      <a:lnTo>
                        <a:pt x="1586" y="1578"/>
                      </a:lnTo>
                      <a:lnTo>
                        <a:pt x="1553" y="1606"/>
                      </a:lnTo>
                      <a:lnTo>
                        <a:pt x="1510" y="1631"/>
                      </a:lnTo>
                      <a:lnTo>
                        <a:pt x="1472" y="1650"/>
                      </a:lnTo>
                      <a:lnTo>
                        <a:pt x="1431" y="1665"/>
                      </a:lnTo>
                      <a:lnTo>
                        <a:pt x="1392" y="1676"/>
                      </a:lnTo>
                      <a:lnTo>
                        <a:pt x="1341" y="1682"/>
                      </a:lnTo>
                      <a:lnTo>
                        <a:pt x="578" y="1529"/>
                      </a:lnTo>
                      <a:lnTo>
                        <a:pt x="149" y="1337"/>
                      </a:lnTo>
                      <a:lnTo>
                        <a:pt x="61" y="1337"/>
                      </a:lnTo>
                      <a:lnTo>
                        <a:pt x="0" y="1280"/>
                      </a:lnTo>
                      <a:lnTo>
                        <a:pt x="0" y="969"/>
                      </a:lnTo>
                      <a:lnTo>
                        <a:pt x="62" y="911"/>
                      </a:lnTo>
                      <a:lnTo>
                        <a:pt x="149" y="911"/>
                      </a:lnTo>
                      <a:lnTo>
                        <a:pt x="343" y="799"/>
                      </a:lnTo>
                      <a:lnTo>
                        <a:pt x="544" y="838"/>
                      </a:lnTo>
                      <a:lnTo>
                        <a:pt x="575" y="835"/>
                      </a:lnTo>
                      <a:lnTo>
                        <a:pt x="601" y="827"/>
                      </a:lnTo>
                      <a:lnTo>
                        <a:pt x="626" y="816"/>
                      </a:lnTo>
                      <a:lnTo>
                        <a:pt x="647" y="800"/>
                      </a:lnTo>
                      <a:lnTo>
                        <a:pt x="662" y="784"/>
                      </a:lnTo>
                      <a:lnTo>
                        <a:pt x="674" y="768"/>
                      </a:lnTo>
                      <a:lnTo>
                        <a:pt x="684" y="748"/>
                      </a:lnTo>
                      <a:lnTo>
                        <a:pt x="691" y="727"/>
                      </a:lnTo>
                      <a:lnTo>
                        <a:pt x="694" y="699"/>
                      </a:lnTo>
                      <a:lnTo>
                        <a:pt x="694" y="251"/>
                      </a:lnTo>
                      <a:close/>
                    </a:path>
                  </a:pathLst>
                </a:custGeom>
                <a:gradFill rotWithShape="0">
                  <a:gsLst>
                    <a:gs pos="0">
                      <a:srgbClr val="A7A7A7"/>
                    </a:gs>
                    <a:gs pos="50000">
                      <a:srgbClr val="DDDDDD"/>
                    </a:gs>
                    <a:gs pos="100000">
                      <a:srgbClr val="A7A7A7"/>
                    </a:gs>
                  </a:gsLst>
                  <a:lin ang="0" scaled="1"/>
                </a:gradFill>
                <a:ln w="317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17" name="Line 10"/>
                <p:cNvSpPr>
                  <a:spLocks noChangeShapeType="1"/>
                </p:cNvSpPr>
                <p:nvPr/>
              </p:nvSpPr>
              <p:spPr bwMode="auto">
                <a:xfrm>
                  <a:off x="3854" y="1852"/>
                  <a:ext cx="1123" cy="0"/>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18" name="Line 11"/>
                <p:cNvSpPr>
                  <a:spLocks noChangeShapeType="1"/>
                </p:cNvSpPr>
                <p:nvPr/>
              </p:nvSpPr>
              <p:spPr bwMode="auto">
                <a:xfrm>
                  <a:off x="3772" y="2026"/>
                  <a:ext cx="1270" cy="0"/>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19" name="Freeform 12"/>
                <p:cNvSpPr>
                  <a:spLocks/>
                </p:cNvSpPr>
                <p:nvPr/>
              </p:nvSpPr>
              <p:spPr bwMode="auto">
                <a:xfrm>
                  <a:off x="3135" y="2687"/>
                  <a:ext cx="1" cy="426"/>
                </a:xfrm>
                <a:custGeom>
                  <a:avLst/>
                  <a:gdLst>
                    <a:gd name="T0" fmla="*/ 0 w 1"/>
                    <a:gd name="T1" fmla="*/ 0 h 402"/>
                    <a:gd name="T2" fmla="*/ 0 w 1"/>
                    <a:gd name="T3" fmla="*/ 2421 h 402"/>
                    <a:gd name="T4" fmla="*/ 0 60000 65536"/>
                    <a:gd name="T5" fmla="*/ 0 60000 65536"/>
                  </a:gdLst>
                  <a:ahLst/>
                  <a:cxnLst>
                    <a:cxn ang="T4">
                      <a:pos x="T0" y="T1"/>
                    </a:cxn>
                    <a:cxn ang="T5">
                      <a:pos x="T2" y="T3"/>
                    </a:cxn>
                  </a:cxnLst>
                  <a:rect l="0" t="0" r="r" b="b"/>
                  <a:pathLst>
                    <a:path w="1" h="402">
                      <a:moveTo>
                        <a:pt x="0" y="0"/>
                      </a:moveTo>
                      <a:lnTo>
                        <a:pt x="0" y="402"/>
                      </a:ln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20" name="Freeform 13"/>
                <p:cNvSpPr>
                  <a:spLocks/>
                </p:cNvSpPr>
                <p:nvPr/>
              </p:nvSpPr>
              <p:spPr bwMode="auto">
                <a:xfrm>
                  <a:off x="3221" y="2685"/>
                  <a:ext cx="1" cy="430"/>
                </a:xfrm>
                <a:custGeom>
                  <a:avLst/>
                  <a:gdLst>
                    <a:gd name="T0" fmla="*/ 0 w 1"/>
                    <a:gd name="T1" fmla="*/ 0 h 406"/>
                    <a:gd name="T2" fmla="*/ 0 w 1"/>
                    <a:gd name="T3" fmla="*/ 2411 h 406"/>
                    <a:gd name="T4" fmla="*/ 0 60000 65536"/>
                    <a:gd name="T5" fmla="*/ 0 60000 65536"/>
                  </a:gdLst>
                  <a:ahLst/>
                  <a:cxnLst>
                    <a:cxn ang="T4">
                      <a:pos x="T0" y="T1"/>
                    </a:cxn>
                    <a:cxn ang="T5">
                      <a:pos x="T2" y="T3"/>
                    </a:cxn>
                  </a:cxnLst>
                  <a:rect l="0" t="0" r="r" b="b"/>
                  <a:pathLst>
                    <a:path w="1" h="406">
                      <a:moveTo>
                        <a:pt x="0" y="0"/>
                      </a:moveTo>
                      <a:lnTo>
                        <a:pt x="0" y="406"/>
                      </a:ln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21" name="Freeform 14"/>
                <p:cNvSpPr>
                  <a:spLocks/>
                </p:cNvSpPr>
                <p:nvPr/>
              </p:nvSpPr>
              <p:spPr bwMode="auto">
                <a:xfrm>
                  <a:off x="5651" y="2687"/>
                  <a:ext cx="1" cy="426"/>
                </a:xfrm>
                <a:custGeom>
                  <a:avLst/>
                  <a:gdLst>
                    <a:gd name="T0" fmla="*/ 0 w 1"/>
                    <a:gd name="T1" fmla="*/ 0 h 402"/>
                    <a:gd name="T2" fmla="*/ 0 w 1"/>
                    <a:gd name="T3" fmla="*/ 2421 h 402"/>
                    <a:gd name="T4" fmla="*/ 0 60000 65536"/>
                    <a:gd name="T5" fmla="*/ 0 60000 65536"/>
                  </a:gdLst>
                  <a:ahLst/>
                  <a:cxnLst>
                    <a:cxn ang="T4">
                      <a:pos x="T0" y="T1"/>
                    </a:cxn>
                    <a:cxn ang="T5">
                      <a:pos x="T2" y="T3"/>
                    </a:cxn>
                  </a:cxnLst>
                  <a:rect l="0" t="0" r="r" b="b"/>
                  <a:pathLst>
                    <a:path w="1" h="402">
                      <a:moveTo>
                        <a:pt x="0" y="0"/>
                      </a:moveTo>
                      <a:lnTo>
                        <a:pt x="0" y="402"/>
                      </a:ln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22" name="Freeform 15"/>
                <p:cNvSpPr>
                  <a:spLocks/>
                </p:cNvSpPr>
                <p:nvPr/>
              </p:nvSpPr>
              <p:spPr bwMode="auto">
                <a:xfrm>
                  <a:off x="5567" y="2687"/>
                  <a:ext cx="1" cy="424"/>
                </a:xfrm>
                <a:custGeom>
                  <a:avLst/>
                  <a:gdLst>
                    <a:gd name="T0" fmla="*/ 0 w 1"/>
                    <a:gd name="T1" fmla="*/ 0 h 400"/>
                    <a:gd name="T2" fmla="*/ 0 w 1"/>
                    <a:gd name="T3" fmla="*/ 2435 h 400"/>
                    <a:gd name="T4" fmla="*/ 0 60000 65536"/>
                    <a:gd name="T5" fmla="*/ 0 60000 65536"/>
                  </a:gdLst>
                  <a:ahLst/>
                  <a:cxnLst>
                    <a:cxn ang="T4">
                      <a:pos x="T0" y="T1"/>
                    </a:cxn>
                    <a:cxn ang="T5">
                      <a:pos x="T2" y="T3"/>
                    </a:cxn>
                  </a:cxnLst>
                  <a:rect l="0" t="0" r="r" b="b"/>
                  <a:pathLst>
                    <a:path w="1" h="400">
                      <a:moveTo>
                        <a:pt x="0" y="0"/>
                      </a:moveTo>
                      <a:lnTo>
                        <a:pt x="0" y="400"/>
                      </a:ln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23" name="Freeform 16"/>
                <p:cNvSpPr>
                  <a:spLocks/>
                </p:cNvSpPr>
                <p:nvPr/>
              </p:nvSpPr>
              <p:spPr bwMode="auto">
                <a:xfrm>
                  <a:off x="4668" y="2448"/>
                  <a:ext cx="43" cy="152"/>
                </a:xfrm>
                <a:custGeom>
                  <a:avLst/>
                  <a:gdLst>
                    <a:gd name="T0" fmla="*/ 14 w 42"/>
                    <a:gd name="T1" fmla="*/ 0 h 144"/>
                    <a:gd name="T2" fmla="*/ 53 w 42"/>
                    <a:gd name="T3" fmla="*/ 764 h 144"/>
                    <a:gd name="T4" fmla="*/ 61 w 42"/>
                    <a:gd name="T5" fmla="*/ 0 h 144"/>
                    <a:gd name="T6" fmla="*/ 14 w 42"/>
                    <a:gd name="T7" fmla="*/ 0 h 14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2" h="144">
                      <a:moveTo>
                        <a:pt x="14" y="0"/>
                      </a:moveTo>
                      <a:cubicBezTo>
                        <a:pt x="2" y="49"/>
                        <a:pt x="12" y="95"/>
                        <a:pt x="22" y="144"/>
                      </a:cubicBezTo>
                      <a:cubicBezTo>
                        <a:pt x="38" y="96"/>
                        <a:pt x="42" y="49"/>
                        <a:pt x="30" y="0"/>
                      </a:cubicBezTo>
                      <a:cubicBezTo>
                        <a:pt x="2" y="9"/>
                        <a:pt x="0" y="14"/>
                        <a:pt x="14" y="0"/>
                      </a:cubicBezTo>
                      <a:close/>
                    </a:path>
                  </a:pathLst>
                </a:custGeom>
                <a:solidFill>
                  <a:srgbClr val="808080"/>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24" name="Freeform 17"/>
                <p:cNvSpPr>
                  <a:spLocks/>
                </p:cNvSpPr>
                <p:nvPr/>
              </p:nvSpPr>
              <p:spPr bwMode="auto">
                <a:xfrm flipH="1" flipV="1">
                  <a:off x="4122" y="2439"/>
                  <a:ext cx="43" cy="153"/>
                </a:xfrm>
                <a:custGeom>
                  <a:avLst/>
                  <a:gdLst>
                    <a:gd name="T0" fmla="*/ 14 w 42"/>
                    <a:gd name="T1" fmla="*/ 0 h 144"/>
                    <a:gd name="T2" fmla="*/ 53 w 42"/>
                    <a:gd name="T3" fmla="*/ 957 h 144"/>
                    <a:gd name="T4" fmla="*/ 61 w 42"/>
                    <a:gd name="T5" fmla="*/ 0 h 144"/>
                    <a:gd name="T6" fmla="*/ 14 w 42"/>
                    <a:gd name="T7" fmla="*/ 0 h 14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2" h="144">
                      <a:moveTo>
                        <a:pt x="14" y="0"/>
                      </a:moveTo>
                      <a:cubicBezTo>
                        <a:pt x="2" y="49"/>
                        <a:pt x="12" y="95"/>
                        <a:pt x="22" y="144"/>
                      </a:cubicBezTo>
                      <a:cubicBezTo>
                        <a:pt x="38" y="96"/>
                        <a:pt x="42" y="49"/>
                        <a:pt x="30" y="0"/>
                      </a:cubicBezTo>
                      <a:cubicBezTo>
                        <a:pt x="2" y="9"/>
                        <a:pt x="0" y="14"/>
                        <a:pt x="14" y="0"/>
                      </a:cubicBezTo>
                      <a:close/>
                    </a:path>
                  </a:pathLst>
                </a:custGeom>
                <a:solidFill>
                  <a:srgbClr val="808080"/>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25" name="Rectangle 18"/>
                <p:cNvSpPr>
                  <a:spLocks noChangeArrowheads="1"/>
                </p:cNvSpPr>
                <p:nvPr/>
              </p:nvSpPr>
              <p:spPr bwMode="auto">
                <a:xfrm>
                  <a:off x="4147" y="2287"/>
                  <a:ext cx="537" cy="457"/>
                </a:xfrm>
                <a:prstGeom prst="rect">
                  <a:avLst/>
                </a:prstGeom>
                <a:gradFill rotWithShape="0">
                  <a:gsLst>
                    <a:gs pos="0">
                      <a:srgbClr val="D1C39F"/>
                    </a:gs>
                    <a:gs pos="17500">
                      <a:srgbClr val="F0EBD5"/>
                    </a:gs>
                    <a:gs pos="50000">
                      <a:srgbClr val="FFEFD1"/>
                    </a:gs>
                    <a:gs pos="82500">
                      <a:srgbClr val="F0EBD5"/>
                    </a:gs>
                    <a:gs pos="100000">
                      <a:srgbClr val="D1C39F"/>
                    </a:gs>
                  </a:gsLst>
                  <a:lin ang="0" scaled="1"/>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lgn="l">
                    <a:spcBef>
                      <a:spcPct val="20000"/>
                    </a:spcBef>
                    <a:buChar char="•"/>
                    <a:defRPr sz="3200">
                      <a:solidFill>
                        <a:schemeClr val="tx1"/>
                      </a:solidFill>
                      <a:latin typeface="Times New Roman" pitchFamily="18"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0" i="0" u="none" strike="noStrike" kern="0" cap="none" spc="0" normalizeH="0" baseline="0" noProof="0" dirty="0">
                    <a:ln>
                      <a:noFill/>
                    </a:ln>
                    <a:solidFill>
                      <a:srgbClr val="000000"/>
                    </a:solidFill>
                    <a:effectLst/>
                    <a:uLnTx/>
                    <a:uFillTx/>
                    <a:latin typeface="Times New Roman" pitchFamily="18" charset="0"/>
                  </a:endParaRPr>
                </a:p>
              </p:txBody>
            </p:sp>
          </p:grpSp>
          <p:sp>
            <p:nvSpPr>
              <p:cNvPr id="8" name="Text Box 69"/>
              <p:cNvSpPr txBox="1">
                <a:spLocks noChangeArrowheads="1"/>
              </p:cNvSpPr>
              <p:nvPr/>
            </p:nvSpPr>
            <p:spPr bwMode="auto">
              <a:xfrm>
                <a:off x="3336925" y="5683536"/>
                <a:ext cx="369022" cy="955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spcBef>
                    <a:spcPct val="20000"/>
                  </a:spcBef>
                  <a:buChar char="•"/>
                  <a:defRPr sz="3200">
                    <a:solidFill>
                      <a:schemeClr val="tx1"/>
                    </a:solidFill>
                    <a:latin typeface="Times New Roman" pitchFamily="18"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eaLnBrk="1" fontAlgn="base" latinLnBrk="0" hangingPunct="1">
                  <a:lnSpc>
                    <a:spcPct val="100000"/>
                  </a:lnSpc>
                  <a:spcBef>
                    <a:spcPct val="0"/>
                  </a:spcBef>
                  <a:spcAft>
                    <a:spcPct val="0"/>
                  </a:spcAft>
                  <a:buClrTx/>
                  <a:buSzTx/>
                  <a:buFontTx/>
                  <a:buNone/>
                  <a:tabLst/>
                  <a:defRPr/>
                </a:pPr>
                <a:r>
                  <a:rPr kumimoji="0" lang="en-US" altLang="en-US" sz="2400" b="0" i="0" u="none" strike="noStrike" kern="0" cap="none" spc="0" normalizeH="0" baseline="0" noProof="0" dirty="0">
                    <a:ln>
                      <a:noFill/>
                    </a:ln>
                    <a:solidFill>
                      <a:srgbClr val="002060"/>
                    </a:solidFill>
                    <a:effectLst/>
                    <a:uLnTx/>
                    <a:uFillTx/>
                    <a:latin typeface="Times New Roman" pitchFamily="18" charset="0"/>
                  </a:rPr>
                  <a:t>A</a:t>
                </a:r>
              </a:p>
            </p:txBody>
          </p:sp>
          <p:sp>
            <p:nvSpPr>
              <p:cNvPr id="10" name="Text Box 70"/>
              <p:cNvSpPr txBox="1">
                <a:spLocks noChangeArrowheads="1"/>
              </p:cNvSpPr>
              <p:nvPr/>
            </p:nvSpPr>
            <p:spPr bwMode="auto">
              <a:xfrm>
                <a:off x="5519004" y="5646936"/>
                <a:ext cx="468995" cy="667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a:spcBef>
                    <a:spcPct val="20000"/>
                  </a:spcBef>
                  <a:buChar char="•"/>
                  <a:defRPr sz="3200">
                    <a:solidFill>
                      <a:schemeClr val="tx1"/>
                    </a:solidFill>
                    <a:latin typeface="Times New Roman" pitchFamily="18"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eaLnBrk="1" fontAlgn="base" latinLnBrk="0" hangingPunct="1">
                  <a:lnSpc>
                    <a:spcPct val="100000"/>
                  </a:lnSpc>
                  <a:spcBef>
                    <a:spcPct val="0"/>
                  </a:spcBef>
                  <a:spcAft>
                    <a:spcPct val="0"/>
                  </a:spcAft>
                  <a:buClrTx/>
                  <a:buSzTx/>
                  <a:buFontTx/>
                  <a:buNone/>
                  <a:tabLst/>
                  <a:defRPr/>
                </a:pPr>
                <a:r>
                  <a:rPr kumimoji="0" lang="en-US" altLang="en-US" sz="2400" b="0" i="0" u="none" strike="noStrike" kern="0" cap="none" spc="0" normalizeH="0" baseline="0" noProof="0" dirty="0">
                    <a:ln>
                      <a:noFill/>
                    </a:ln>
                    <a:solidFill>
                      <a:srgbClr val="002060"/>
                    </a:solidFill>
                    <a:effectLst/>
                    <a:uLnTx/>
                    <a:uFillTx/>
                    <a:latin typeface="Times New Roman" pitchFamily="18" charset="0"/>
                  </a:rPr>
                  <a:t>B</a:t>
                </a:r>
              </a:p>
            </p:txBody>
          </p:sp>
          <p:grpSp>
            <p:nvGrpSpPr>
              <p:cNvPr id="11" name="Group 71"/>
              <p:cNvGrpSpPr>
                <a:grpSpLocks/>
              </p:cNvGrpSpPr>
              <p:nvPr/>
            </p:nvGrpSpPr>
            <p:grpSpPr bwMode="auto">
              <a:xfrm>
                <a:off x="4419600" y="5566063"/>
                <a:ext cx="457200" cy="152400"/>
                <a:chOff x="1200" y="3552"/>
                <a:chExt cx="288" cy="96"/>
              </a:xfrm>
            </p:grpSpPr>
            <p:sp>
              <p:nvSpPr>
                <p:cNvPr id="12" name="Line 72"/>
                <p:cNvSpPr>
                  <a:spLocks noChangeShapeType="1"/>
                </p:cNvSpPr>
                <p:nvPr/>
              </p:nvSpPr>
              <p:spPr bwMode="auto">
                <a:xfrm>
                  <a:off x="1200" y="3552"/>
                  <a:ext cx="48" cy="48"/>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13" name="Line 73"/>
                <p:cNvSpPr>
                  <a:spLocks noChangeShapeType="1"/>
                </p:cNvSpPr>
                <p:nvPr/>
              </p:nvSpPr>
              <p:spPr bwMode="auto">
                <a:xfrm>
                  <a:off x="1440" y="3600"/>
                  <a:ext cx="48" cy="48"/>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14" name="Line 74"/>
                <p:cNvSpPr>
                  <a:spLocks noChangeShapeType="1"/>
                </p:cNvSpPr>
                <p:nvPr/>
              </p:nvSpPr>
              <p:spPr bwMode="auto">
                <a:xfrm flipH="1">
                  <a:off x="1248" y="3600"/>
                  <a:ext cx="192" cy="0"/>
                </a:xfrm>
                <a:prstGeom prst="line">
                  <a:avLst/>
                </a:prstGeom>
                <a:noFill/>
                <a:ln w="95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15" name="Line 75"/>
                <p:cNvSpPr>
                  <a:spLocks noChangeShapeType="1"/>
                </p:cNvSpPr>
                <p:nvPr/>
              </p:nvSpPr>
              <p:spPr bwMode="auto">
                <a:xfrm>
                  <a:off x="1344" y="3552"/>
                  <a:ext cx="0" cy="48"/>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grpSp>
        </p:grpSp>
      </p:grpSp>
      <p:grpSp>
        <p:nvGrpSpPr>
          <p:cNvPr id="40" name="Group 39"/>
          <p:cNvGrpSpPr/>
          <p:nvPr/>
        </p:nvGrpSpPr>
        <p:grpSpPr>
          <a:xfrm>
            <a:off x="40763" y="4172724"/>
            <a:ext cx="925294" cy="638199"/>
            <a:chOff x="2631" y="1262872"/>
            <a:chExt cx="848949" cy="668029"/>
          </a:xfrm>
          <a:scene3d>
            <a:camera prst="orthographicFront"/>
            <a:lightRig rig="flat" dir="t"/>
          </a:scene3d>
        </p:grpSpPr>
        <p:sp>
          <p:nvSpPr>
            <p:cNvPr id="41" name="Rounded Rectangle 40"/>
            <p:cNvSpPr/>
            <p:nvPr/>
          </p:nvSpPr>
          <p:spPr>
            <a:xfrm>
              <a:off x="2631" y="1262872"/>
              <a:ext cx="848949" cy="668029"/>
            </a:xfrm>
            <a:prstGeom prst="roundRect">
              <a:avLst/>
            </a:prstGeom>
            <a:gradFill flip="none" rotWithShape="1">
              <a:gsLst>
                <a:gs pos="0">
                  <a:srgbClr val="DAEDEF">
                    <a:lumMod val="25000"/>
                  </a:srgbClr>
                </a:gs>
                <a:gs pos="50000">
                  <a:srgbClr val="DAEDEF">
                    <a:lumMod val="75000"/>
                  </a:srgbClr>
                </a:gs>
                <a:gs pos="100000">
                  <a:srgbClr val="FFFFFF"/>
                </a:gs>
              </a:gsLst>
              <a:lin ang="16200000" scaled="1"/>
              <a:tileRect/>
            </a:gradFill>
            <a:ln>
              <a:noFill/>
            </a:ln>
            <a:effectLst>
              <a:outerShdw blurRad="40000" dist="23000" dir="5400000" rotWithShape="0">
                <a:srgbClr val="000000">
                  <a:alpha val="35000"/>
                </a:srgbClr>
              </a:outerShdw>
            </a:effectLst>
            <a:sp3d prstMaterial="plastic">
              <a:bevelT w="120900" h="88900"/>
              <a:bevelB w="88900" h="31750" prst="angle"/>
            </a:sp3d>
          </p:spPr>
        </p:sp>
        <p:sp>
          <p:nvSpPr>
            <p:cNvPr id="42" name="Rounded Rectangle 4"/>
            <p:cNvSpPr/>
            <p:nvPr/>
          </p:nvSpPr>
          <p:spPr>
            <a:xfrm>
              <a:off x="31087" y="1411621"/>
              <a:ext cx="792037" cy="390695"/>
            </a:xfrm>
            <a:prstGeom prst="rect">
              <a:avLst/>
            </a:prstGeom>
            <a:noFill/>
            <a:ln>
              <a:noFill/>
            </a:ln>
            <a:effectLst/>
            <a:sp3d/>
          </p:spPr>
          <p:txBody>
            <a:bodyPr spcFirstLastPara="0" vert="horz" wrap="square" lIns="71438" tIns="71438" rIns="71438" bIns="71438" numCol="1" spcCol="1270" anchor="ctr" anchorCtr="0">
              <a:noAutofit/>
            </a:bodyPr>
            <a:lstStyle/>
            <a:p>
              <a:pPr marL="0" marR="0" lvl="0" indent="0" algn="ctr" defTabSz="871436" eaLnBrk="1" fontAlgn="base" latinLnBrk="0" hangingPunct="1">
                <a:lnSpc>
                  <a:spcPct val="90000"/>
                </a:lnSpc>
                <a:spcBef>
                  <a:spcPct val="0"/>
                </a:spcBef>
                <a:spcAft>
                  <a:spcPct val="35000"/>
                </a:spcAft>
                <a:buClrTx/>
                <a:buSzTx/>
                <a:buFontTx/>
                <a:buNone/>
                <a:tabLst/>
                <a:defRPr/>
              </a:pPr>
              <a:r>
                <a:rPr kumimoji="0" lang="en-US" sz="2800" b="0" i="0" u="none" strike="noStrike" kern="0" cap="none" spc="0" normalizeH="0" baseline="0" noProof="0" dirty="0">
                  <a:ln>
                    <a:noFill/>
                  </a:ln>
                  <a:solidFill>
                    <a:srgbClr val="002060"/>
                  </a:solidFill>
                  <a:effectLst/>
                  <a:uLnTx/>
                  <a:uFillTx/>
                  <a:latin typeface="Arial"/>
                  <a:ea typeface="+mn-ea"/>
                  <a:cs typeface="Arial" panose="020B0604020202020204" pitchFamily="34" charset="0"/>
                </a:rPr>
                <a:t>LO4 </a:t>
              </a:r>
            </a:p>
          </p:txBody>
        </p:sp>
      </p:grpSp>
      <p:sp>
        <p:nvSpPr>
          <p:cNvPr id="2" name="Rectangle 1"/>
          <p:cNvSpPr/>
          <p:nvPr/>
        </p:nvSpPr>
        <p:spPr>
          <a:xfrm>
            <a:off x="3128400" y="583858"/>
            <a:ext cx="2714205" cy="461665"/>
          </a:xfrm>
          <a:prstGeom prst="rect">
            <a:avLst/>
          </a:prstGeom>
        </p:spPr>
        <p:txBody>
          <a:bodyPr wrap="none">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2400" b="1" i="0" u="none" strike="noStrike" kern="0" cap="none" spc="0" normalizeH="0" baseline="0" noProof="0" dirty="0">
                <a:ln>
                  <a:noFill/>
                </a:ln>
                <a:solidFill>
                  <a:srgbClr val="002060"/>
                </a:solidFill>
                <a:effectLst/>
                <a:uLnTx/>
                <a:uFillTx/>
              </a:rPr>
              <a:t>Valve Orientation</a:t>
            </a:r>
          </a:p>
        </p:txBody>
      </p:sp>
      <p:sp>
        <p:nvSpPr>
          <p:cNvPr id="43" name="AutoShape 67"/>
          <p:cNvSpPr>
            <a:spLocks noChangeArrowheads="1"/>
          </p:cNvSpPr>
          <p:nvPr/>
        </p:nvSpPr>
        <p:spPr bwMode="auto">
          <a:xfrm>
            <a:off x="3048000" y="1066800"/>
            <a:ext cx="3048000" cy="304800"/>
          </a:xfrm>
          <a:prstGeom prst="flowChartSummingJunction">
            <a:avLst/>
          </a:prstGeom>
          <a:solidFill>
            <a:srgbClr val="333399"/>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a:spcBef>
                <a:spcPct val="20000"/>
              </a:spcBef>
              <a:buChar char="•"/>
              <a:defRPr sz="3200">
                <a:solidFill>
                  <a:schemeClr val="tx1"/>
                </a:solidFill>
                <a:latin typeface="Times New Roman" pitchFamily="18"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0" i="0" u="none" strike="noStrike" kern="0" cap="none" spc="0" normalizeH="0" baseline="0" noProof="0" dirty="0">
              <a:ln>
                <a:noFill/>
              </a:ln>
              <a:solidFill>
                <a:srgbClr val="000000"/>
              </a:solidFill>
              <a:effectLst/>
              <a:uLnTx/>
              <a:uFillTx/>
              <a:latin typeface="Arial"/>
            </a:endParaRPr>
          </a:p>
        </p:txBody>
      </p:sp>
      <p:sp>
        <p:nvSpPr>
          <p:cNvPr id="44" name="Rectangle 66" descr="Dark downward diagonal"/>
          <p:cNvSpPr>
            <a:spLocks noChangeArrowheads="1"/>
          </p:cNvSpPr>
          <p:nvPr/>
        </p:nvSpPr>
        <p:spPr bwMode="auto">
          <a:xfrm>
            <a:off x="4419600" y="1371600"/>
            <a:ext cx="304800" cy="1009740"/>
          </a:xfrm>
          <a:prstGeom prst="rect">
            <a:avLst/>
          </a:prstGeom>
          <a:pattFill prst="dkDnDiag">
            <a:fgClr>
              <a:srgbClr val="808080"/>
            </a:fgClr>
            <a:bgClr>
              <a:srgbClr val="FFFFFF"/>
            </a:bgClr>
          </a:patt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a:spcBef>
                <a:spcPct val="20000"/>
              </a:spcBef>
              <a:buChar char="•"/>
              <a:defRPr sz="3200">
                <a:solidFill>
                  <a:schemeClr val="tx1"/>
                </a:solidFill>
                <a:latin typeface="Times New Roman" pitchFamily="18"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0" i="0" u="none" strike="noStrike" kern="0" cap="none" spc="0" normalizeH="0" baseline="0" noProof="0" dirty="0">
              <a:ln>
                <a:noFill/>
              </a:ln>
              <a:solidFill>
                <a:srgbClr val="000000"/>
              </a:solidFill>
              <a:effectLst/>
              <a:uLnTx/>
              <a:uFillTx/>
              <a:latin typeface="Arial"/>
            </a:endParaRPr>
          </a:p>
        </p:txBody>
      </p:sp>
      <p:sp>
        <p:nvSpPr>
          <p:cNvPr id="46" name="Text Box 78"/>
          <p:cNvSpPr txBox="1">
            <a:spLocks noChangeArrowheads="1"/>
          </p:cNvSpPr>
          <p:nvPr/>
        </p:nvSpPr>
        <p:spPr bwMode="auto">
          <a:xfrm>
            <a:off x="663518" y="1256124"/>
            <a:ext cx="2286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har char="•"/>
              <a:defRPr sz="3200">
                <a:solidFill>
                  <a:schemeClr val="tx1"/>
                </a:solidFill>
                <a:latin typeface="Times New Roman" pitchFamily="18"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defTabSz="914400" fontAlgn="base">
              <a:spcBef>
                <a:spcPct val="50000"/>
              </a:spcBef>
              <a:spcAft>
                <a:spcPct val="0"/>
              </a:spcAft>
              <a:buFontTx/>
              <a:buNone/>
            </a:pPr>
            <a:r>
              <a:rPr lang="en-US" altLang="en-US" sz="2400" dirty="0">
                <a:solidFill>
                  <a:srgbClr val="002060"/>
                </a:solidFill>
                <a:latin typeface="Arial"/>
              </a:rPr>
              <a:t>Stem Packing</a:t>
            </a:r>
          </a:p>
        </p:txBody>
      </p:sp>
      <p:sp>
        <p:nvSpPr>
          <p:cNvPr id="47" name="Text Box 76"/>
          <p:cNvSpPr txBox="1">
            <a:spLocks noChangeArrowheads="1"/>
          </p:cNvSpPr>
          <p:nvPr/>
        </p:nvSpPr>
        <p:spPr bwMode="auto">
          <a:xfrm>
            <a:off x="6877135" y="1217142"/>
            <a:ext cx="9906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har char="•"/>
              <a:defRPr sz="3200">
                <a:solidFill>
                  <a:schemeClr val="tx1"/>
                </a:solidFill>
                <a:latin typeface="Times New Roman" pitchFamily="18"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defTabSz="914400" fontAlgn="base">
              <a:spcBef>
                <a:spcPct val="50000"/>
              </a:spcBef>
              <a:spcAft>
                <a:spcPct val="0"/>
              </a:spcAft>
              <a:buFontTx/>
              <a:buNone/>
            </a:pPr>
            <a:r>
              <a:rPr lang="en-US" altLang="en-US" sz="2400" dirty="0">
                <a:solidFill>
                  <a:srgbClr val="002060"/>
                </a:solidFill>
                <a:latin typeface="Arial"/>
              </a:rPr>
              <a:t>Disc</a:t>
            </a:r>
          </a:p>
        </p:txBody>
      </p:sp>
      <p:sp>
        <p:nvSpPr>
          <p:cNvPr id="48" name="Line 79"/>
          <p:cNvSpPr>
            <a:spLocks noChangeShapeType="1"/>
          </p:cNvSpPr>
          <p:nvPr/>
        </p:nvSpPr>
        <p:spPr bwMode="auto">
          <a:xfrm>
            <a:off x="2803915" y="1504894"/>
            <a:ext cx="937756" cy="93794"/>
          </a:xfrm>
          <a:prstGeom prst="line">
            <a:avLst/>
          </a:prstGeom>
          <a:noFill/>
          <a:ln w="5715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endParaRPr>
          </a:p>
        </p:txBody>
      </p:sp>
      <p:sp>
        <p:nvSpPr>
          <p:cNvPr id="49" name="Rectangle 88" descr="Wide upward diagonal"/>
          <p:cNvSpPr>
            <a:spLocks noChangeArrowheads="1"/>
          </p:cNvSpPr>
          <p:nvPr/>
        </p:nvSpPr>
        <p:spPr bwMode="auto">
          <a:xfrm>
            <a:off x="0" y="1727657"/>
            <a:ext cx="3894071" cy="212725"/>
          </a:xfrm>
          <a:prstGeom prst="rect">
            <a:avLst/>
          </a:prstGeom>
          <a:pattFill prst="wdUpDiag">
            <a:fgClr>
              <a:srgbClr val="99CC00"/>
            </a:fgClr>
            <a:bgClr>
              <a:srgbClr val="FFFFFF"/>
            </a:bgClr>
          </a:patt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a:spcBef>
                <a:spcPct val="20000"/>
              </a:spcBef>
              <a:buChar char="•"/>
              <a:defRPr sz="3200">
                <a:solidFill>
                  <a:schemeClr val="tx1"/>
                </a:solidFill>
                <a:latin typeface="Times New Roman" pitchFamily="18"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0" i="0" u="none" strike="noStrike" kern="0" cap="none" spc="0" normalizeH="0" baseline="0" noProof="0" dirty="0">
              <a:ln>
                <a:noFill/>
              </a:ln>
              <a:solidFill>
                <a:srgbClr val="000000"/>
              </a:solidFill>
              <a:effectLst/>
              <a:uLnTx/>
              <a:uFillTx/>
              <a:latin typeface="Arial"/>
            </a:endParaRPr>
          </a:p>
        </p:txBody>
      </p:sp>
      <p:sp>
        <p:nvSpPr>
          <p:cNvPr id="50" name="Rectangle 63" descr="Wide upward diagonal"/>
          <p:cNvSpPr>
            <a:spLocks noChangeArrowheads="1"/>
          </p:cNvSpPr>
          <p:nvPr/>
        </p:nvSpPr>
        <p:spPr bwMode="auto">
          <a:xfrm>
            <a:off x="5175121" y="1749867"/>
            <a:ext cx="3962400" cy="203537"/>
          </a:xfrm>
          <a:prstGeom prst="rect">
            <a:avLst/>
          </a:prstGeom>
          <a:pattFill prst="wdUpDiag">
            <a:fgClr>
              <a:srgbClr val="99CC00"/>
            </a:fgClr>
            <a:bgClr>
              <a:srgbClr val="FFFFFF"/>
            </a:bgClr>
          </a:patt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a:spcBef>
                <a:spcPct val="20000"/>
              </a:spcBef>
              <a:buChar char="•"/>
              <a:defRPr sz="3200">
                <a:solidFill>
                  <a:schemeClr val="tx1"/>
                </a:solidFill>
                <a:latin typeface="Times New Roman" pitchFamily="18"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0" i="0" u="none" strike="noStrike" kern="0" cap="none" spc="0" normalizeH="0" baseline="0" noProof="0" dirty="0">
              <a:ln>
                <a:noFill/>
              </a:ln>
              <a:solidFill>
                <a:srgbClr val="000000"/>
              </a:solidFill>
              <a:effectLst/>
              <a:uLnTx/>
              <a:uFillTx/>
              <a:latin typeface="Arial"/>
            </a:endParaRPr>
          </a:p>
        </p:txBody>
      </p:sp>
      <p:sp>
        <p:nvSpPr>
          <p:cNvPr id="51" name="Rectangle 87" descr="Wide upward diagonal"/>
          <p:cNvSpPr>
            <a:spLocks noChangeArrowheads="1"/>
          </p:cNvSpPr>
          <p:nvPr/>
        </p:nvSpPr>
        <p:spPr bwMode="auto">
          <a:xfrm>
            <a:off x="-5737" y="2928799"/>
            <a:ext cx="9144000" cy="184150"/>
          </a:xfrm>
          <a:prstGeom prst="rect">
            <a:avLst/>
          </a:prstGeom>
          <a:pattFill prst="wdUpDiag">
            <a:fgClr>
              <a:srgbClr val="99CC00"/>
            </a:fgClr>
            <a:bgClr>
              <a:srgbClr val="FFFFFF"/>
            </a:bgClr>
          </a:patt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a:spcBef>
                <a:spcPct val="20000"/>
              </a:spcBef>
              <a:buChar char="•"/>
              <a:defRPr sz="3200">
                <a:solidFill>
                  <a:schemeClr val="tx1"/>
                </a:solidFill>
                <a:latin typeface="Times New Roman" pitchFamily="18"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0" i="0" u="none" strike="noStrike" kern="0" cap="none" spc="0" normalizeH="0" baseline="0" noProof="0" dirty="0">
              <a:ln>
                <a:noFill/>
              </a:ln>
              <a:solidFill>
                <a:srgbClr val="000000"/>
              </a:solidFill>
              <a:effectLst/>
              <a:uLnTx/>
              <a:uFillTx/>
              <a:latin typeface="Arial"/>
            </a:endParaRPr>
          </a:p>
        </p:txBody>
      </p:sp>
      <p:sp>
        <p:nvSpPr>
          <p:cNvPr id="52" name="Freeform 84" descr="Wide upward diagonal"/>
          <p:cNvSpPr>
            <a:spLocks/>
          </p:cNvSpPr>
          <p:nvPr/>
        </p:nvSpPr>
        <p:spPr bwMode="auto">
          <a:xfrm>
            <a:off x="1711107" y="1950250"/>
            <a:ext cx="2519363" cy="762000"/>
          </a:xfrm>
          <a:custGeom>
            <a:avLst/>
            <a:gdLst>
              <a:gd name="T0" fmla="*/ 2147483647 w 1587"/>
              <a:gd name="T1" fmla="*/ 0 h 480"/>
              <a:gd name="T2" fmla="*/ 2147483647 w 1587"/>
              <a:gd name="T3" fmla="*/ 2147483647 h 480"/>
              <a:gd name="T4" fmla="*/ 2147483647 w 1587"/>
              <a:gd name="T5" fmla="*/ 2147483647 h 480"/>
              <a:gd name="T6" fmla="*/ 2147483647 w 1587"/>
              <a:gd name="T7" fmla="*/ 2147483647 h 480"/>
              <a:gd name="T8" fmla="*/ 2147483647 w 1587"/>
              <a:gd name="T9" fmla="*/ 2147483647 h 480"/>
              <a:gd name="T10" fmla="*/ 2147483647 w 1587"/>
              <a:gd name="T11" fmla="*/ 2147483647 h 480"/>
              <a:gd name="T12" fmla="*/ 0 w 1587"/>
              <a:gd name="T13" fmla="*/ 0 h 480"/>
              <a:gd name="T14" fmla="*/ 2147483647 w 1587"/>
              <a:gd name="T15" fmla="*/ 0 h 48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7" h="480">
                <a:moveTo>
                  <a:pt x="240" y="0"/>
                </a:moveTo>
                <a:cubicBezTo>
                  <a:pt x="544" y="128"/>
                  <a:pt x="852" y="260"/>
                  <a:pt x="1158" y="384"/>
                </a:cubicBezTo>
                <a:cubicBezTo>
                  <a:pt x="1165" y="387"/>
                  <a:pt x="1118" y="384"/>
                  <a:pt x="1173" y="384"/>
                </a:cubicBezTo>
                <a:lnTo>
                  <a:pt x="1491" y="384"/>
                </a:lnTo>
                <a:lnTo>
                  <a:pt x="1587" y="480"/>
                </a:lnTo>
                <a:lnTo>
                  <a:pt x="1152" y="480"/>
                </a:lnTo>
                <a:lnTo>
                  <a:pt x="0" y="0"/>
                </a:lnTo>
                <a:lnTo>
                  <a:pt x="240" y="0"/>
                </a:lnTo>
                <a:close/>
              </a:path>
            </a:pathLst>
          </a:custGeom>
          <a:pattFill prst="wdUpDiag">
            <a:fgClr>
              <a:srgbClr val="000000"/>
            </a:fgClr>
            <a:bgClr>
              <a:srgbClr val="FFFFFF"/>
            </a:bgClr>
          </a:patt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endParaRPr>
          </a:p>
        </p:txBody>
      </p:sp>
      <p:sp>
        <p:nvSpPr>
          <p:cNvPr id="54" name="Text Box 89"/>
          <p:cNvSpPr txBox="1">
            <a:spLocks noChangeArrowheads="1"/>
          </p:cNvSpPr>
          <p:nvPr/>
        </p:nvSpPr>
        <p:spPr bwMode="auto">
          <a:xfrm>
            <a:off x="-94517" y="2157257"/>
            <a:ext cx="5937122" cy="830997"/>
          </a:xfrm>
          <a:prstGeom prst="rect">
            <a:avLst/>
          </a:prstGeom>
          <a:noFill/>
          <a:ln>
            <a:noFill/>
          </a:ln>
          <a:effectLst/>
        </p:spPr>
        <p:txBody>
          <a:bodyPr wrap="square">
            <a:spAutoFit/>
          </a:bodyPr>
          <a:lstStyle>
            <a:lvl1pPr algn="l">
              <a:spcBef>
                <a:spcPct val="20000"/>
              </a:spcBef>
              <a:buChar char="•"/>
              <a:defRPr sz="3200">
                <a:solidFill>
                  <a:schemeClr val="tx1"/>
                </a:solidFill>
                <a:latin typeface="Times New Roman" pitchFamily="18"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defTabSz="914400" fontAlgn="base">
              <a:spcBef>
                <a:spcPct val="50000"/>
              </a:spcBef>
              <a:spcAft>
                <a:spcPct val="0"/>
              </a:spcAft>
              <a:buFontTx/>
              <a:buNone/>
            </a:pPr>
            <a:r>
              <a:rPr lang="en-US" altLang="en-US" sz="1600" dirty="0">
                <a:solidFill>
                  <a:srgbClr val="002060"/>
                </a:solidFill>
                <a:latin typeface="Arial"/>
              </a:rPr>
              <a:t>Fluid in piping </a:t>
            </a:r>
            <a:br>
              <a:rPr lang="en-US" altLang="en-US" sz="1600" dirty="0">
                <a:solidFill>
                  <a:srgbClr val="002060"/>
                </a:solidFill>
                <a:latin typeface="Arial"/>
              </a:rPr>
            </a:br>
            <a:r>
              <a:rPr lang="en-US" altLang="en-US" sz="1600" dirty="0">
                <a:solidFill>
                  <a:srgbClr val="002060"/>
                </a:solidFill>
                <a:latin typeface="Arial"/>
              </a:rPr>
              <a:t>on this side of valve </a:t>
            </a:r>
            <a:br>
              <a:rPr lang="en-US" altLang="en-US" sz="1600" dirty="0">
                <a:solidFill>
                  <a:srgbClr val="002060"/>
                </a:solidFill>
                <a:latin typeface="Arial"/>
              </a:rPr>
            </a:br>
            <a:r>
              <a:rPr lang="en-US" altLang="en-US" sz="1600" dirty="0">
                <a:solidFill>
                  <a:srgbClr val="002060"/>
                </a:solidFill>
                <a:latin typeface="Arial"/>
              </a:rPr>
              <a:t>is isolated from stem packing when valve is shut (A)</a:t>
            </a:r>
          </a:p>
        </p:txBody>
      </p:sp>
      <p:sp>
        <p:nvSpPr>
          <p:cNvPr id="55" name="Text Box 73"/>
          <p:cNvSpPr txBox="1">
            <a:spLocks noChangeArrowheads="1"/>
          </p:cNvSpPr>
          <p:nvPr/>
        </p:nvSpPr>
        <p:spPr bwMode="auto">
          <a:xfrm>
            <a:off x="6164988" y="1928188"/>
            <a:ext cx="303240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spcBef>
                <a:spcPct val="20000"/>
              </a:spcBef>
              <a:buChar char="•"/>
              <a:defRPr sz="3200">
                <a:solidFill>
                  <a:schemeClr val="tx1"/>
                </a:solidFill>
                <a:latin typeface="Times New Roman" pitchFamily="18"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r" defTabSz="914400" fontAlgn="base">
              <a:spcBef>
                <a:spcPct val="50000"/>
              </a:spcBef>
              <a:spcAft>
                <a:spcPct val="0"/>
              </a:spcAft>
              <a:buFontTx/>
              <a:buNone/>
            </a:pPr>
            <a:r>
              <a:rPr lang="en-US" altLang="en-US" sz="1600" dirty="0">
                <a:solidFill>
                  <a:srgbClr val="002060"/>
                </a:solidFill>
                <a:latin typeface="Arial"/>
              </a:rPr>
              <a:t>Fluid in piping on this side of valve is on stem packing when valve is shut (B)</a:t>
            </a:r>
          </a:p>
        </p:txBody>
      </p:sp>
      <p:sp>
        <p:nvSpPr>
          <p:cNvPr id="56" name="AutoShape 65"/>
          <p:cNvSpPr>
            <a:spLocks noChangeArrowheads="1"/>
          </p:cNvSpPr>
          <p:nvPr/>
        </p:nvSpPr>
        <p:spPr bwMode="auto">
          <a:xfrm rot="10800000">
            <a:off x="3945083" y="2119956"/>
            <a:ext cx="1295400" cy="30480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9CC00">
                  <a:gamma/>
                  <a:shade val="46275"/>
                  <a:invGamma/>
                </a:srgbClr>
              </a:gs>
              <a:gs pos="100000">
                <a:srgbClr val="99CC00"/>
              </a:gs>
            </a:gsLst>
            <a:lin ang="18900000" scaled="1"/>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endParaRPr>
          </a:p>
        </p:txBody>
      </p:sp>
      <p:sp>
        <p:nvSpPr>
          <p:cNvPr id="57" name="AutoShape 64"/>
          <p:cNvSpPr>
            <a:spLocks noChangeArrowheads="1"/>
          </p:cNvSpPr>
          <p:nvPr/>
        </p:nvSpPr>
        <p:spPr bwMode="auto">
          <a:xfrm>
            <a:off x="3946428" y="2423868"/>
            <a:ext cx="1295400" cy="30480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9CC00">
                  <a:gamma/>
                  <a:shade val="46275"/>
                  <a:invGamma/>
                </a:srgbClr>
              </a:gs>
              <a:gs pos="100000">
                <a:srgbClr val="99CC00"/>
              </a:gs>
            </a:gsLst>
            <a:lin ang="18900000" scaled="1"/>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endParaRPr>
          </a:p>
        </p:txBody>
      </p:sp>
      <p:sp>
        <p:nvSpPr>
          <p:cNvPr id="59" name="Line 77"/>
          <p:cNvSpPr>
            <a:spLocks noChangeShapeType="1"/>
          </p:cNvSpPr>
          <p:nvPr/>
        </p:nvSpPr>
        <p:spPr bwMode="auto">
          <a:xfrm flipH="1">
            <a:off x="5213252" y="1514418"/>
            <a:ext cx="1784235" cy="811610"/>
          </a:xfrm>
          <a:prstGeom prst="line">
            <a:avLst/>
          </a:prstGeom>
          <a:noFill/>
          <a:ln w="5715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endParaRPr>
          </a:p>
        </p:txBody>
      </p:sp>
    </p:spTree>
    <p:extLst>
      <p:ext uri="{BB962C8B-B14F-4D97-AF65-F5344CB8AC3E}">
        <p14:creationId xmlns:p14="http://schemas.microsoft.com/office/powerpoint/2010/main" val="576970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20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wipe(right)">
                                      <p:cBhvr>
                                        <p:cTn id="12" dur="20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p:cNvSpPr/>
          <p:nvPr/>
        </p:nvSpPr>
        <p:spPr>
          <a:xfrm>
            <a:off x="6312749" y="583858"/>
            <a:ext cx="2727808" cy="3347085"/>
          </a:xfrm>
          <a:prstGeom prst="rect">
            <a:avLst/>
          </a:prstGeom>
          <a:solidFill>
            <a:srgbClr val="FFFFFF"/>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FFFFFF"/>
              </a:solidFill>
              <a:effectLst/>
              <a:uLnTx/>
              <a:uFillTx/>
              <a:latin typeface="Arial"/>
              <a:ea typeface="+mn-ea"/>
              <a:cs typeface="+mn-cs"/>
            </a:endParaRPr>
          </a:p>
        </p:txBody>
      </p:sp>
      <p:sp>
        <p:nvSpPr>
          <p:cNvPr id="3" name="Slide Number Placeholder 2"/>
          <p:cNvSpPr>
            <a:spLocks noGrp="1"/>
          </p:cNvSpPr>
          <p:nvPr>
            <p:ph type="sldNum" sz="quarter" idx="10"/>
          </p:nvPr>
        </p:nvSpPr>
        <p:spPr/>
        <p:txBody>
          <a:bodyPr/>
          <a:lstStyle/>
          <a:p>
            <a:fld id="{8DDDF223-7814-45BC-934A-702AB1407F0A}" type="slidenum">
              <a:rPr lang="en-US" smtClean="0"/>
              <a:pPr/>
              <a:t>24</a:t>
            </a:fld>
            <a:endParaRPr lang="en-US" dirty="0"/>
          </a:p>
        </p:txBody>
      </p:sp>
      <p:sp>
        <p:nvSpPr>
          <p:cNvPr id="9" name="Text Placeholder 5"/>
          <p:cNvSpPr>
            <a:spLocks noGrp="1"/>
          </p:cNvSpPr>
          <p:nvPr>
            <p:ph type="body" sz="quarter" idx="53"/>
          </p:nvPr>
        </p:nvSpPr>
        <p:spPr>
          <a:xfrm>
            <a:off x="16049" y="398189"/>
            <a:ext cx="9127951" cy="185669"/>
          </a:xfrm>
        </p:spPr>
        <p:txBody>
          <a:bodyPr/>
          <a:lstStyle/>
          <a:p>
            <a:r>
              <a:rPr lang="en-US" dirty="0"/>
              <a:t>Flow Arrow</a:t>
            </a:r>
          </a:p>
        </p:txBody>
      </p:sp>
      <p:sp>
        <p:nvSpPr>
          <p:cNvPr id="6" name="TextBox 1"/>
          <p:cNvSpPr txBox="1">
            <a:spLocks noChangeArrowheads="1"/>
          </p:cNvSpPr>
          <p:nvPr/>
        </p:nvSpPr>
        <p:spPr bwMode="auto">
          <a:xfrm>
            <a:off x="2796538" y="1146189"/>
            <a:ext cx="3320115" cy="230832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gn="l">
              <a:spcBef>
                <a:spcPct val="20000"/>
              </a:spcBef>
              <a:buChar char="•"/>
              <a:defRPr sz="3200">
                <a:solidFill>
                  <a:schemeClr val="tx1"/>
                </a:solidFill>
                <a:latin typeface="Times New Roman" pitchFamily="18"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2400" b="0" i="0" u="none" strike="noStrike" kern="0" cap="none" spc="0" normalizeH="0" baseline="0" noProof="0" dirty="0">
                <a:ln>
                  <a:noFill/>
                </a:ln>
                <a:solidFill>
                  <a:srgbClr val="002060"/>
                </a:solidFill>
                <a:effectLst/>
                <a:uLnTx/>
                <a:uFillTx/>
                <a:latin typeface="Arial"/>
              </a:rPr>
              <a:t>Some valves may have a flow arrow </a:t>
            </a:r>
            <a:br>
              <a:rPr kumimoji="0" lang="en-US" altLang="en-US" sz="2400" b="0" i="0" u="none" strike="noStrike" kern="0" cap="none" spc="0" normalizeH="0" baseline="0" noProof="0" dirty="0">
                <a:ln>
                  <a:noFill/>
                </a:ln>
                <a:solidFill>
                  <a:srgbClr val="002060"/>
                </a:solidFill>
                <a:effectLst/>
                <a:uLnTx/>
                <a:uFillTx/>
                <a:latin typeface="Arial"/>
              </a:rPr>
            </a:br>
            <a:r>
              <a:rPr kumimoji="0" lang="en-US" altLang="en-US" sz="2400" b="0" i="0" u="none" strike="noStrike" kern="0" cap="none" spc="0" normalizeH="0" baseline="0" noProof="0" dirty="0">
                <a:ln>
                  <a:noFill/>
                </a:ln>
                <a:solidFill>
                  <a:srgbClr val="002060"/>
                </a:solidFill>
                <a:effectLst/>
                <a:uLnTx/>
                <a:uFillTx/>
                <a:latin typeface="Arial"/>
              </a:rPr>
              <a:t>(        ) etched </a:t>
            </a:r>
            <a:br>
              <a:rPr kumimoji="0" lang="en-US" altLang="en-US" sz="2400" b="0" i="0" u="none" strike="noStrike" kern="0" cap="none" spc="0" normalizeH="0" baseline="0" noProof="0" dirty="0">
                <a:ln>
                  <a:noFill/>
                </a:ln>
                <a:solidFill>
                  <a:srgbClr val="002060"/>
                </a:solidFill>
                <a:effectLst/>
                <a:uLnTx/>
                <a:uFillTx/>
                <a:latin typeface="Arial"/>
              </a:rPr>
            </a:br>
            <a:r>
              <a:rPr kumimoji="0" lang="en-US" altLang="en-US" sz="2400" b="0" i="0" u="none" strike="noStrike" kern="0" cap="none" spc="0" normalizeH="0" baseline="0" noProof="0" dirty="0">
                <a:ln>
                  <a:noFill/>
                </a:ln>
                <a:solidFill>
                  <a:srgbClr val="002060"/>
                </a:solidFill>
                <a:effectLst/>
                <a:uLnTx/>
                <a:uFillTx/>
                <a:latin typeface="Arial"/>
              </a:rPr>
              <a:t>or embossed </a:t>
            </a:r>
            <a:br>
              <a:rPr kumimoji="0" lang="en-US" altLang="en-US" sz="2400" b="0" i="0" u="none" strike="noStrike" kern="0" cap="none" spc="0" normalizeH="0" baseline="0" noProof="0" dirty="0">
                <a:ln>
                  <a:noFill/>
                </a:ln>
                <a:solidFill>
                  <a:srgbClr val="002060"/>
                </a:solidFill>
                <a:effectLst/>
                <a:uLnTx/>
                <a:uFillTx/>
                <a:latin typeface="Arial"/>
              </a:rPr>
            </a:br>
            <a:r>
              <a:rPr kumimoji="0" lang="en-US" altLang="en-US" sz="2400" b="0" i="0" u="none" strike="noStrike" kern="0" cap="none" spc="0" normalizeH="0" baseline="0" noProof="0" dirty="0">
                <a:ln>
                  <a:noFill/>
                </a:ln>
                <a:solidFill>
                  <a:srgbClr val="002060"/>
                </a:solidFill>
                <a:effectLst/>
                <a:uLnTx/>
                <a:uFillTx/>
                <a:latin typeface="Arial"/>
              </a:rPr>
              <a:t>rather than a bridge wall symbol. </a:t>
            </a:r>
          </a:p>
        </p:txBody>
      </p:sp>
      <p:sp>
        <p:nvSpPr>
          <p:cNvPr id="2" name="Rectangle 1"/>
          <p:cNvSpPr/>
          <p:nvPr/>
        </p:nvSpPr>
        <p:spPr>
          <a:xfrm>
            <a:off x="3588407" y="583858"/>
            <a:ext cx="1983235" cy="523220"/>
          </a:xfrm>
          <a:prstGeom prst="rect">
            <a:avLst/>
          </a:prstGeom>
        </p:spPr>
        <p:txBody>
          <a:bodyPr wrap="none">
            <a:spAutoFit/>
          </a:bodyPr>
          <a:lstStyle/>
          <a:p>
            <a:pPr marL="0" marR="0" lvl="0" indent="0" algn="ctr" defTabSz="914400" eaLnBrk="1" fontAlgn="base" latinLnBrk="0" hangingPunct="1">
              <a:lnSpc>
                <a:spcPct val="100000"/>
              </a:lnSpc>
              <a:spcBef>
                <a:spcPct val="50000"/>
              </a:spcBef>
              <a:spcAft>
                <a:spcPct val="0"/>
              </a:spcAft>
              <a:buClrTx/>
              <a:buSzTx/>
              <a:buFontTx/>
              <a:buNone/>
              <a:tabLst/>
              <a:defRPr/>
            </a:pPr>
            <a:r>
              <a:rPr kumimoji="0" lang="en-US" altLang="en-US" sz="2800" b="0" i="0" u="none" strike="noStrike" kern="0" cap="none" spc="0" normalizeH="0" baseline="0" noProof="0" dirty="0">
                <a:ln>
                  <a:noFill/>
                </a:ln>
                <a:solidFill>
                  <a:srgbClr val="002060"/>
                </a:solidFill>
                <a:effectLst/>
                <a:uLnTx/>
                <a:uFillTx/>
              </a:rPr>
              <a:t>Flow Arrow</a:t>
            </a:r>
          </a:p>
        </p:txBody>
      </p:sp>
      <p:sp>
        <p:nvSpPr>
          <p:cNvPr id="8" name="TextBox 1"/>
          <p:cNvSpPr txBox="1">
            <a:spLocks noChangeArrowheads="1"/>
          </p:cNvSpPr>
          <p:nvPr/>
        </p:nvSpPr>
        <p:spPr bwMode="auto">
          <a:xfrm>
            <a:off x="1430271" y="3970054"/>
            <a:ext cx="666029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a:spcBef>
                <a:spcPct val="20000"/>
              </a:spcBef>
              <a:buChar char="•"/>
              <a:defRPr sz="3200">
                <a:solidFill>
                  <a:schemeClr val="tx1"/>
                </a:solidFill>
                <a:latin typeface="Times New Roman" pitchFamily="18"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defTabSz="914400" fontAlgn="base">
              <a:spcBef>
                <a:spcPct val="0"/>
              </a:spcBef>
              <a:spcAft>
                <a:spcPct val="0"/>
              </a:spcAft>
              <a:buFontTx/>
              <a:buNone/>
            </a:pPr>
            <a:r>
              <a:rPr lang="en-US" altLang="en-US" sz="2000" dirty="0">
                <a:solidFill>
                  <a:srgbClr val="002060"/>
                </a:solidFill>
                <a:latin typeface="Arial"/>
              </a:rPr>
              <a:t>These symbols are alike—when installed, the fluid on the left of the arrow will exert pressure under the valve seat.</a:t>
            </a:r>
          </a:p>
        </p:txBody>
      </p:sp>
      <p:grpSp>
        <p:nvGrpSpPr>
          <p:cNvPr id="10" name="Group 9"/>
          <p:cNvGrpSpPr/>
          <p:nvPr/>
        </p:nvGrpSpPr>
        <p:grpSpPr>
          <a:xfrm>
            <a:off x="53120" y="4139130"/>
            <a:ext cx="925294" cy="638199"/>
            <a:chOff x="2631" y="1262872"/>
            <a:chExt cx="848949" cy="668029"/>
          </a:xfrm>
          <a:scene3d>
            <a:camera prst="orthographicFront"/>
            <a:lightRig rig="flat" dir="t"/>
          </a:scene3d>
        </p:grpSpPr>
        <p:sp>
          <p:nvSpPr>
            <p:cNvPr id="11" name="Rounded Rectangle 10"/>
            <p:cNvSpPr/>
            <p:nvPr/>
          </p:nvSpPr>
          <p:spPr>
            <a:xfrm>
              <a:off x="2631" y="1262872"/>
              <a:ext cx="848949" cy="668029"/>
            </a:xfrm>
            <a:prstGeom prst="roundRect">
              <a:avLst/>
            </a:prstGeom>
            <a:gradFill flip="none" rotWithShape="1">
              <a:gsLst>
                <a:gs pos="0">
                  <a:srgbClr val="DAEDEF">
                    <a:lumMod val="25000"/>
                  </a:srgbClr>
                </a:gs>
                <a:gs pos="50000">
                  <a:srgbClr val="DAEDEF">
                    <a:lumMod val="75000"/>
                  </a:srgbClr>
                </a:gs>
                <a:gs pos="100000">
                  <a:srgbClr val="FFFFFF"/>
                </a:gs>
              </a:gsLst>
              <a:lin ang="16200000" scaled="1"/>
              <a:tileRect/>
            </a:gradFill>
            <a:ln>
              <a:noFill/>
            </a:ln>
            <a:effectLst>
              <a:outerShdw blurRad="40000" dist="23000" dir="5400000" rotWithShape="0">
                <a:srgbClr val="000000">
                  <a:alpha val="35000"/>
                </a:srgbClr>
              </a:outerShdw>
            </a:effectLst>
            <a:sp3d prstMaterial="plastic">
              <a:bevelT w="120900" h="88900"/>
              <a:bevelB w="88900" h="31750" prst="angle"/>
            </a:sp3d>
          </p:spPr>
        </p:sp>
        <p:sp>
          <p:nvSpPr>
            <p:cNvPr id="12" name="Rounded Rectangle 4"/>
            <p:cNvSpPr/>
            <p:nvPr/>
          </p:nvSpPr>
          <p:spPr>
            <a:xfrm>
              <a:off x="31087" y="1411621"/>
              <a:ext cx="792037" cy="390695"/>
            </a:xfrm>
            <a:prstGeom prst="rect">
              <a:avLst/>
            </a:prstGeom>
            <a:noFill/>
            <a:ln>
              <a:noFill/>
            </a:ln>
            <a:effectLst/>
            <a:sp3d/>
          </p:spPr>
          <p:txBody>
            <a:bodyPr spcFirstLastPara="0" vert="horz" wrap="square" lIns="71438" tIns="71438" rIns="71438" bIns="71438" numCol="1" spcCol="1270" anchor="ctr" anchorCtr="0">
              <a:noAutofit/>
            </a:bodyPr>
            <a:lstStyle/>
            <a:p>
              <a:pPr marL="0" marR="0" lvl="0" indent="0" algn="ctr" defTabSz="871436" eaLnBrk="1" fontAlgn="base" latinLnBrk="0" hangingPunct="1">
                <a:lnSpc>
                  <a:spcPct val="90000"/>
                </a:lnSpc>
                <a:spcBef>
                  <a:spcPct val="0"/>
                </a:spcBef>
                <a:spcAft>
                  <a:spcPct val="35000"/>
                </a:spcAft>
                <a:buClrTx/>
                <a:buSzTx/>
                <a:buFontTx/>
                <a:buNone/>
                <a:tabLst/>
                <a:defRPr/>
              </a:pPr>
              <a:r>
                <a:rPr kumimoji="0" lang="en-US" sz="2800" b="0" i="0" u="none" strike="noStrike" kern="0" cap="none" spc="0" normalizeH="0" baseline="0" noProof="0" dirty="0">
                  <a:ln>
                    <a:noFill/>
                  </a:ln>
                  <a:solidFill>
                    <a:srgbClr val="002060"/>
                  </a:solidFill>
                  <a:effectLst/>
                  <a:uLnTx/>
                  <a:uFillTx/>
                  <a:latin typeface="Arial"/>
                  <a:ea typeface="+mn-ea"/>
                  <a:cs typeface="Arial" panose="020B0604020202020204" pitchFamily="34" charset="0"/>
                </a:rPr>
                <a:t>LO4</a:t>
              </a:r>
              <a:r>
                <a:rPr kumimoji="0" lang="en-US" sz="2800" b="0" i="0" u="none" strike="noStrike" kern="0" cap="none" spc="0" normalizeH="0" baseline="0" noProof="0" dirty="0">
                  <a:ln>
                    <a:noFill/>
                  </a:ln>
                  <a:solidFill>
                    <a:srgbClr val="000000"/>
                  </a:solidFill>
                  <a:effectLst/>
                  <a:uLnTx/>
                  <a:uFillTx/>
                  <a:latin typeface="Arial"/>
                  <a:ea typeface="+mn-ea"/>
                  <a:cs typeface="Arial" panose="020B0604020202020204" pitchFamily="34" charset="0"/>
                </a:rPr>
                <a:t> </a:t>
              </a:r>
            </a:p>
          </p:txBody>
        </p:sp>
      </p:grpSp>
      <p:cxnSp>
        <p:nvCxnSpPr>
          <p:cNvPr id="13" name="Straight Arrow Connector 3"/>
          <p:cNvCxnSpPr>
            <a:cxnSpLocks noChangeShapeType="1"/>
          </p:cNvCxnSpPr>
          <p:nvPr/>
        </p:nvCxnSpPr>
        <p:spPr bwMode="auto">
          <a:xfrm>
            <a:off x="3710541" y="2130788"/>
            <a:ext cx="533400" cy="0"/>
          </a:xfrm>
          <a:prstGeom prst="straightConnector1">
            <a:avLst/>
          </a:prstGeom>
          <a:noFill/>
          <a:ln w="38100" algn="ctr">
            <a:solidFill>
              <a:schemeClr val="accent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4"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35" y="845468"/>
            <a:ext cx="2561619" cy="31708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15" name="Oval 14"/>
          <p:cNvSpPr/>
          <p:nvPr/>
        </p:nvSpPr>
        <p:spPr>
          <a:xfrm>
            <a:off x="613177" y="3016222"/>
            <a:ext cx="1137363" cy="707658"/>
          </a:xfrm>
          <a:prstGeom prst="ellipse">
            <a:avLst/>
          </a:prstGeom>
          <a:noFill/>
          <a:ln w="38100" cap="flat" cmpd="sng" algn="ctr">
            <a:solidFill>
              <a:srgbClr val="FF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FFFFFF"/>
              </a:solidFill>
              <a:effectLst/>
              <a:uLnTx/>
              <a:uFillTx/>
              <a:latin typeface="Arial"/>
              <a:ea typeface="+mn-ea"/>
              <a:cs typeface="+mn-cs"/>
            </a:endParaRPr>
          </a:p>
        </p:txBody>
      </p:sp>
      <p:grpSp>
        <p:nvGrpSpPr>
          <p:cNvPr id="16" name="Group 15"/>
          <p:cNvGrpSpPr/>
          <p:nvPr/>
        </p:nvGrpSpPr>
        <p:grpSpPr>
          <a:xfrm>
            <a:off x="6363730" y="583858"/>
            <a:ext cx="2579917" cy="2590800"/>
            <a:chOff x="3097160" y="2865143"/>
            <a:chExt cx="3124200" cy="3688057"/>
          </a:xfrm>
        </p:grpSpPr>
        <p:grpSp>
          <p:nvGrpSpPr>
            <p:cNvPr id="17" name="Group 16"/>
            <p:cNvGrpSpPr>
              <a:grpSpLocks/>
            </p:cNvGrpSpPr>
            <p:nvPr/>
          </p:nvGrpSpPr>
          <p:grpSpPr bwMode="auto">
            <a:xfrm>
              <a:off x="3470962" y="2865143"/>
              <a:ext cx="2395537" cy="3640138"/>
              <a:chOff x="1316" y="141"/>
              <a:chExt cx="1509" cy="2293"/>
            </a:xfrm>
          </p:grpSpPr>
          <p:grpSp>
            <p:nvGrpSpPr>
              <p:cNvPr id="37" name="Group 37"/>
              <p:cNvGrpSpPr>
                <a:grpSpLocks/>
              </p:cNvGrpSpPr>
              <p:nvPr/>
            </p:nvGrpSpPr>
            <p:grpSpPr bwMode="auto">
              <a:xfrm>
                <a:off x="1316" y="141"/>
                <a:ext cx="1509" cy="2160"/>
                <a:chOff x="1892" y="1062"/>
                <a:chExt cx="1894" cy="2445"/>
              </a:xfrm>
            </p:grpSpPr>
            <p:graphicFrame>
              <p:nvGraphicFramePr>
                <p:cNvPr id="45" name="Object 38"/>
                <p:cNvGraphicFramePr>
                  <a:graphicFrameLocks noChangeAspect="1"/>
                </p:cNvGraphicFramePr>
                <p:nvPr>
                  <p:extLst>
                    <p:ext uri="{D42A27DB-BD31-4B8C-83A1-F6EECF244321}">
                      <p14:modId xmlns:p14="http://schemas.microsoft.com/office/powerpoint/2010/main" val="1856171695"/>
                    </p:ext>
                  </p:extLst>
                </p:nvPr>
              </p:nvGraphicFramePr>
              <p:xfrm>
                <a:off x="1892" y="1062"/>
                <a:ext cx="1894" cy="2445"/>
              </p:xfrm>
              <a:graphic>
                <a:graphicData uri="http://schemas.openxmlformats.org/presentationml/2006/ole">
                  <mc:AlternateContent xmlns:mc="http://schemas.openxmlformats.org/markup-compatibility/2006">
                    <mc:Choice xmlns:v="urn:schemas-microsoft-com:vml" Requires="v">
                      <p:oleObj name="CorelDRAW" r:id="rId4" imgW="3268066" imgH="4868266" progId="CorelDRAW.Graphic.9">
                        <p:embed/>
                      </p:oleObj>
                    </mc:Choice>
                    <mc:Fallback>
                      <p:oleObj name="CorelDRAW" r:id="rId4" imgW="3268066" imgH="4868266" progId="CorelDRAW.Graphic.9">
                        <p:embed/>
                        <p:pic>
                          <p:nvPicPr>
                            <p:cNvPr id="45" name="Object 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92" y="1062"/>
                              <a:ext cx="1894" cy="24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46" name="Group 39"/>
                <p:cNvGrpSpPr>
                  <a:grpSpLocks/>
                </p:cNvGrpSpPr>
                <p:nvPr/>
              </p:nvGrpSpPr>
              <p:grpSpPr bwMode="auto">
                <a:xfrm>
                  <a:off x="2534" y="2580"/>
                  <a:ext cx="672" cy="57"/>
                  <a:chOff x="2534" y="2580"/>
                  <a:chExt cx="672" cy="57"/>
                </a:xfrm>
              </p:grpSpPr>
              <p:sp>
                <p:nvSpPr>
                  <p:cNvPr id="47" name="Rectangle 40"/>
                  <p:cNvSpPr>
                    <a:spLocks noChangeArrowheads="1"/>
                  </p:cNvSpPr>
                  <p:nvPr/>
                </p:nvSpPr>
                <p:spPr bwMode="auto">
                  <a:xfrm>
                    <a:off x="2534" y="2582"/>
                    <a:ext cx="672" cy="5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a:spcBef>
                        <a:spcPct val="20000"/>
                      </a:spcBef>
                      <a:buChar char="•"/>
                      <a:defRPr sz="3200">
                        <a:solidFill>
                          <a:schemeClr val="tx1"/>
                        </a:solidFill>
                        <a:latin typeface="Times New Roman" pitchFamily="18"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0" i="0" u="none" strike="noStrike" kern="0" cap="none" spc="0" normalizeH="0" baseline="0" noProof="0" dirty="0">
                      <a:ln>
                        <a:noFill/>
                      </a:ln>
                      <a:solidFill>
                        <a:srgbClr val="000000"/>
                      </a:solidFill>
                      <a:effectLst/>
                      <a:uLnTx/>
                      <a:uFillTx/>
                      <a:latin typeface="Times New Roman" pitchFamily="18" charset="0"/>
                    </a:endParaRPr>
                  </a:p>
                </p:txBody>
              </p:sp>
              <p:sp>
                <p:nvSpPr>
                  <p:cNvPr id="48" name="Freeform 41"/>
                  <p:cNvSpPr>
                    <a:spLocks/>
                  </p:cNvSpPr>
                  <p:nvPr/>
                </p:nvSpPr>
                <p:spPr bwMode="auto">
                  <a:xfrm>
                    <a:off x="2604" y="2581"/>
                    <a:ext cx="528" cy="55"/>
                  </a:xfrm>
                  <a:custGeom>
                    <a:avLst/>
                    <a:gdLst>
                      <a:gd name="T0" fmla="*/ 0 w 528"/>
                      <a:gd name="T1" fmla="*/ 0 h 48"/>
                      <a:gd name="T2" fmla="*/ 528 w 528"/>
                      <a:gd name="T3" fmla="*/ 0 h 48"/>
                      <a:gd name="T4" fmla="*/ 528 w 528"/>
                      <a:gd name="T5" fmla="*/ 3269 h 48"/>
                      <a:gd name="T6" fmla="*/ 0 w 528"/>
                      <a:gd name="T7" fmla="*/ 3269 h 48"/>
                      <a:gd name="T8" fmla="*/ 0 w 528"/>
                      <a:gd name="T9" fmla="*/ 0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8" h="48">
                        <a:moveTo>
                          <a:pt x="0" y="0"/>
                        </a:moveTo>
                        <a:lnTo>
                          <a:pt x="528" y="0"/>
                        </a:lnTo>
                        <a:lnTo>
                          <a:pt x="528" y="48"/>
                        </a:lnTo>
                        <a:lnTo>
                          <a:pt x="0" y="48"/>
                        </a:lnTo>
                        <a:lnTo>
                          <a:pt x="0" y="0"/>
                        </a:lnTo>
                        <a:close/>
                      </a:path>
                    </a:pathLst>
                  </a:custGeom>
                  <a:gradFill rotWithShape="0">
                    <a:gsLst>
                      <a:gs pos="0">
                        <a:srgbClr val="B2B2B2"/>
                      </a:gs>
                      <a:gs pos="50000">
                        <a:srgbClr val="DDDDDD"/>
                      </a:gs>
                      <a:gs pos="100000">
                        <a:srgbClr val="B2B2B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49" name="Line 42"/>
                  <p:cNvSpPr>
                    <a:spLocks noChangeShapeType="1"/>
                  </p:cNvSpPr>
                  <p:nvPr/>
                </p:nvSpPr>
                <p:spPr bwMode="auto">
                  <a:xfrm>
                    <a:off x="2605" y="2580"/>
                    <a:ext cx="0" cy="55"/>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50" name="Line 43"/>
                  <p:cNvSpPr>
                    <a:spLocks noChangeShapeType="1"/>
                  </p:cNvSpPr>
                  <p:nvPr/>
                </p:nvSpPr>
                <p:spPr bwMode="auto">
                  <a:xfrm>
                    <a:off x="3132" y="2582"/>
                    <a:ext cx="0" cy="55"/>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grpSp>
          </p:grpSp>
          <p:grpSp>
            <p:nvGrpSpPr>
              <p:cNvPr id="38" name="Group 44"/>
              <p:cNvGrpSpPr>
                <a:grpSpLocks/>
              </p:cNvGrpSpPr>
              <p:nvPr/>
            </p:nvGrpSpPr>
            <p:grpSpPr bwMode="auto">
              <a:xfrm>
                <a:off x="1922" y="1980"/>
                <a:ext cx="336" cy="454"/>
                <a:chOff x="1964" y="1898"/>
                <a:chExt cx="306" cy="454"/>
              </a:xfrm>
            </p:grpSpPr>
            <p:grpSp>
              <p:nvGrpSpPr>
                <p:cNvPr id="39" name="Group 45"/>
                <p:cNvGrpSpPr>
                  <a:grpSpLocks/>
                </p:cNvGrpSpPr>
                <p:nvPr/>
              </p:nvGrpSpPr>
              <p:grpSpPr bwMode="auto">
                <a:xfrm>
                  <a:off x="1964" y="1898"/>
                  <a:ext cx="306" cy="454"/>
                  <a:chOff x="3159" y="3102"/>
                  <a:chExt cx="445" cy="687"/>
                </a:xfrm>
              </p:grpSpPr>
              <p:sp>
                <p:nvSpPr>
                  <p:cNvPr id="42" name="Freeform 46"/>
                  <p:cNvSpPr>
                    <a:spLocks/>
                  </p:cNvSpPr>
                  <p:nvPr/>
                </p:nvSpPr>
                <p:spPr bwMode="auto">
                  <a:xfrm>
                    <a:off x="3159" y="3102"/>
                    <a:ext cx="445" cy="687"/>
                  </a:xfrm>
                  <a:custGeom>
                    <a:avLst/>
                    <a:gdLst>
                      <a:gd name="T0" fmla="*/ 37 w 445"/>
                      <a:gd name="T1" fmla="*/ 68 h 687"/>
                      <a:gd name="T2" fmla="*/ 64 w 445"/>
                      <a:gd name="T3" fmla="*/ 65 h 687"/>
                      <a:gd name="T4" fmla="*/ 120 w 445"/>
                      <a:gd name="T5" fmla="*/ 0 h 687"/>
                      <a:gd name="T6" fmla="*/ 330 w 445"/>
                      <a:gd name="T7" fmla="*/ 0 h 687"/>
                      <a:gd name="T8" fmla="*/ 375 w 445"/>
                      <a:gd name="T9" fmla="*/ 65 h 687"/>
                      <a:gd name="T10" fmla="*/ 403 w 445"/>
                      <a:gd name="T11" fmla="*/ 68 h 687"/>
                      <a:gd name="T12" fmla="*/ 430 w 445"/>
                      <a:gd name="T13" fmla="*/ 80 h 687"/>
                      <a:gd name="T14" fmla="*/ 445 w 445"/>
                      <a:gd name="T15" fmla="*/ 108 h 687"/>
                      <a:gd name="T16" fmla="*/ 439 w 445"/>
                      <a:gd name="T17" fmla="*/ 191 h 687"/>
                      <a:gd name="T18" fmla="*/ 421 w 445"/>
                      <a:gd name="T19" fmla="*/ 297 h 687"/>
                      <a:gd name="T20" fmla="*/ 412 w 445"/>
                      <a:gd name="T21" fmla="*/ 312 h 687"/>
                      <a:gd name="T22" fmla="*/ 397 w 445"/>
                      <a:gd name="T23" fmla="*/ 323 h 687"/>
                      <a:gd name="T24" fmla="*/ 375 w 445"/>
                      <a:gd name="T25" fmla="*/ 323 h 687"/>
                      <a:gd name="T26" fmla="*/ 375 w 445"/>
                      <a:gd name="T27" fmla="*/ 390 h 687"/>
                      <a:gd name="T28" fmla="*/ 348 w 445"/>
                      <a:gd name="T29" fmla="*/ 441 h 687"/>
                      <a:gd name="T30" fmla="*/ 342 w 445"/>
                      <a:gd name="T31" fmla="*/ 687 h 687"/>
                      <a:gd name="T32" fmla="*/ 307 w 445"/>
                      <a:gd name="T33" fmla="*/ 687 h 687"/>
                      <a:gd name="T34" fmla="*/ 231 w 445"/>
                      <a:gd name="T35" fmla="*/ 449 h 687"/>
                      <a:gd name="T36" fmla="*/ 216 w 445"/>
                      <a:gd name="T37" fmla="*/ 449 h 687"/>
                      <a:gd name="T38" fmla="*/ 144 w 445"/>
                      <a:gd name="T39" fmla="*/ 684 h 687"/>
                      <a:gd name="T40" fmla="*/ 102 w 445"/>
                      <a:gd name="T41" fmla="*/ 684 h 687"/>
                      <a:gd name="T42" fmla="*/ 103 w 445"/>
                      <a:gd name="T43" fmla="*/ 441 h 687"/>
                      <a:gd name="T44" fmla="*/ 78 w 445"/>
                      <a:gd name="T45" fmla="*/ 389 h 687"/>
                      <a:gd name="T46" fmla="*/ 78 w 445"/>
                      <a:gd name="T47" fmla="*/ 321 h 687"/>
                      <a:gd name="T48" fmla="*/ 61 w 445"/>
                      <a:gd name="T49" fmla="*/ 321 h 687"/>
                      <a:gd name="T50" fmla="*/ 43 w 445"/>
                      <a:gd name="T51" fmla="*/ 315 h 687"/>
                      <a:gd name="T52" fmla="*/ 31 w 445"/>
                      <a:gd name="T53" fmla="*/ 299 h 687"/>
                      <a:gd name="T54" fmla="*/ 3 w 445"/>
                      <a:gd name="T55" fmla="*/ 192 h 687"/>
                      <a:gd name="T56" fmla="*/ 0 w 445"/>
                      <a:gd name="T57" fmla="*/ 113 h 687"/>
                      <a:gd name="T58" fmla="*/ 16 w 445"/>
                      <a:gd name="T59" fmla="*/ 78 h 687"/>
                      <a:gd name="T60" fmla="*/ 37 w 445"/>
                      <a:gd name="T61" fmla="*/ 68 h 68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445" h="687">
                        <a:moveTo>
                          <a:pt x="37" y="68"/>
                        </a:moveTo>
                        <a:lnTo>
                          <a:pt x="64" y="65"/>
                        </a:lnTo>
                        <a:lnTo>
                          <a:pt x="120" y="0"/>
                        </a:lnTo>
                        <a:lnTo>
                          <a:pt x="330" y="0"/>
                        </a:lnTo>
                        <a:lnTo>
                          <a:pt x="375" y="65"/>
                        </a:lnTo>
                        <a:lnTo>
                          <a:pt x="403" y="68"/>
                        </a:lnTo>
                        <a:lnTo>
                          <a:pt x="430" y="80"/>
                        </a:lnTo>
                        <a:lnTo>
                          <a:pt x="445" y="108"/>
                        </a:lnTo>
                        <a:lnTo>
                          <a:pt x="439" y="191"/>
                        </a:lnTo>
                        <a:lnTo>
                          <a:pt x="421" y="297"/>
                        </a:lnTo>
                        <a:lnTo>
                          <a:pt x="412" y="312"/>
                        </a:lnTo>
                        <a:lnTo>
                          <a:pt x="397" y="323"/>
                        </a:lnTo>
                        <a:lnTo>
                          <a:pt x="375" y="323"/>
                        </a:lnTo>
                        <a:lnTo>
                          <a:pt x="375" y="390"/>
                        </a:lnTo>
                        <a:lnTo>
                          <a:pt x="348" y="441"/>
                        </a:lnTo>
                        <a:lnTo>
                          <a:pt x="342" y="687"/>
                        </a:lnTo>
                        <a:lnTo>
                          <a:pt x="307" y="687"/>
                        </a:lnTo>
                        <a:lnTo>
                          <a:pt x="231" y="449"/>
                        </a:lnTo>
                        <a:lnTo>
                          <a:pt x="216" y="449"/>
                        </a:lnTo>
                        <a:lnTo>
                          <a:pt x="144" y="684"/>
                        </a:lnTo>
                        <a:lnTo>
                          <a:pt x="102" y="684"/>
                        </a:lnTo>
                        <a:lnTo>
                          <a:pt x="103" y="441"/>
                        </a:lnTo>
                        <a:lnTo>
                          <a:pt x="78" y="389"/>
                        </a:lnTo>
                        <a:lnTo>
                          <a:pt x="78" y="321"/>
                        </a:lnTo>
                        <a:lnTo>
                          <a:pt x="61" y="321"/>
                        </a:lnTo>
                        <a:lnTo>
                          <a:pt x="43" y="315"/>
                        </a:lnTo>
                        <a:lnTo>
                          <a:pt x="31" y="299"/>
                        </a:lnTo>
                        <a:lnTo>
                          <a:pt x="3" y="192"/>
                        </a:lnTo>
                        <a:lnTo>
                          <a:pt x="0" y="113"/>
                        </a:lnTo>
                        <a:lnTo>
                          <a:pt x="16" y="78"/>
                        </a:lnTo>
                        <a:lnTo>
                          <a:pt x="37" y="68"/>
                        </a:lnTo>
                        <a:close/>
                      </a:path>
                    </a:pathLst>
                  </a:custGeom>
                  <a:gradFill rotWithShape="0">
                    <a:gsLst>
                      <a:gs pos="0">
                        <a:srgbClr val="969696"/>
                      </a:gs>
                      <a:gs pos="50000">
                        <a:srgbClr val="C0C0C0"/>
                      </a:gs>
                      <a:gs pos="100000">
                        <a:srgbClr val="969696"/>
                      </a:gs>
                    </a:gsLst>
                    <a:lin ang="0" scaled="1"/>
                  </a:gradFill>
                  <a:ln w="317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43" name="Line 47"/>
                  <p:cNvSpPr>
                    <a:spLocks noChangeShapeType="1"/>
                  </p:cNvSpPr>
                  <p:nvPr/>
                </p:nvSpPr>
                <p:spPr bwMode="auto">
                  <a:xfrm>
                    <a:off x="3216" y="3168"/>
                    <a:ext cx="336" cy="0"/>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44" name="Line 48"/>
                  <p:cNvSpPr>
                    <a:spLocks noChangeShapeType="1"/>
                  </p:cNvSpPr>
                  <p:nvPr/>
                </p:nvSpPr>
                <p:spPr bwMode="auto">
                  <a:xfrm>
                    <a:off x="3252" y="3426"/>
                    <a:ext cx="288" cy="0"/>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grpSp>
            <p:sp>
              <p:nvSpPr>
                <p:cNvPr id="40" name="Freeform 49"/>
                <p:cNvSpPr>
                  <a:spLocks/>
                </p:cNvSpPr>
                <p:nvPr/>
              </p:nvSpPr>
              <p:spPr bwMode="auto">
                <a:xfrm>
                  <a:off x="2024" y="2158"/>
                  <a:ext cx="204" cy="1"/>
                </a:xfrm>
                <a:custGeom>
                  <a:avLst/>
                  <a:gdLst>
                    <a:gd name="T0" fmla="*/ 0 w 204"/>
                    <a:gd name="T1" fmla="*/ 0 h 1"/>
                    <a:gd name="T2" fmla="*/ 204 w 204"/>
                    <a:gd name="T3" fmla="*/ 0 h 1"/>
                    <a:gd name="T4" fmla="*/ 0 60000 65536"/>
                    <a:gd name="T5" fmla="*/ 0 60000 65536"/>
                  </a:gdLst>
                  <a:ahLst/>
                  <a:cxnLst>
                    <a:cxn ang="T4">
                      <a:pos x="T0" y="T1"/>
                    </a:cxn>
                    <a:cxn ang="T5">
                      <a:pos x="T2" y="T3"/>
                    </a:cxn>
                  </a:cxnLst>
                  <a:rect l="0" t="0" r="r" b="b"/>
                  <a:pathLst>
                    <a:path w="204" h="1">
                      <a:moveTo>
                        <a:pt x="0" y="0"/>
                      </a:moveTo>
                      <a:lnTo>
                        <a:pt x="204" y="0"/>
                      </a:ln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41" name="Freeform 50"/>
                <p:cNvSpPr>
                  <a:spLocks/>
                </p:cNvSpPr>
                <p:nvPr/>
              </p:nvSpPr>
              <p:spPr bwMode="auto">
                <a:xfrm>
                  <a:off x="2040" y="2189"/>
                  <a:ext cx="172" cy="1"/>
                </a:xfrm>
                <a:custGeom>
                  <a:avLst/>
                  <a:gdLst>
                    <a:gd name="T0" fmla="*/ 0 w 172"/>
                    <a:gd name="T1" fmla="*/ 1 h 1"/>
                    <a:gd name="T2" fmla="*/ 172 w 172"/>
                    <a:gd name="T3" fmla="*/ 0 h 1"/>
                    <a:gd name="T4" fmla="*/ 0 60000 65536"/>
                    <a:gd name="T5" fmla="*/ 0 60000 65536"/>
                  </a:gdLst>
                  <a:ahLst/>
                  <a:cxnLst>
                    <a:cxn ang="T4">
                      <a:pos x="T0" y="T1"/>
                    </a:cxn>
                    <a:cxn ang="T5">
                      <a:pos x="T2" y="T3"/>
                    </a:cxn>
                  </a:cxnLst>
                  <a:rect l="0" t="0" r="r" b="b"/>
                  <a:pathLst>
                    <a:path w="172" h="1">
                      <a:moveTo>
                        <a:pt x="0" y="1"/>
                      </a:moveTo>
                      <a:lnTo>
                        <a:pt x="172" y="0"/>
                      </a:ln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grpSp>
        </p:grpSp>
        <p:grpSp>
          <p:nvGrpSpPr>
            <p:cNvPr id="18" name="Group 17"/>
            <p:cNvGrpSpPr/>
            <p:nvPr/>
          </p:nvGrpSpPr>
          <p:grpSpPr>
            <a:xfrm>
              <a:off x="3097160" y="4797425"/>
              <a:ext cx="3124200" cy="1755775"/>
              <a:chOff x="3048000" y="4804063"/>
              <a:chExt cx="3124200" cy="1755775"/>
            </a:xfrm>
          </p:grpSpPr>
          <p:grpSp>
            <p:nvGrpSpPr>
              <p:cNvPr id="19" name="Group 8"/>
              <p:cNvGrpSpPr>
                <a:grpSpLocks/>
              </p:cNvGrpSpPr>
              <p:nvPr/>
            </p:nvGrpSpPr>
            <p:grpSpPr bwMode="auto">
              <a:xfrm>
                <a:off x="3048000" y="4804063"/>
                <a:ext cx="3124200" cy="1755775"/>
                <a:chOff x="3072" y="1776"/>
                <a:chExt cx="2640" cy="1682"/>
              </a:xfrm>
            </p:grpSpPr>
            <p:sp>
              <p:nvSpPr>
                <p:cNvPr id="27" name="Freeform 9"/>
                <p:cNvSpPr>
                  <a:spLocks/>
                </p:cNvSpPr>
                <p:nvPr/>
              </p:nvSpPr>
              <p:spPr bwMode="auto">
                <a:xfrm>
                  <a:off x="3072" y="1776"/>
                  <a:ext cx="2640" cy="1682"/>
                </a:xfrm>
                <a:custGeom>
                  <a:avLst/>
                  <a:gdLst>
                    <a:gd name="T0" fmla="*/ 694 w 2640"/>
                    <a:gd name="T1" fmla="*/ 251 h 1682"/>
                    <a:gd name="T2" fmla="*/ 714 w 2640"/>
                    <a:gd name="T3" fmla="*/ 251 h 1682"/>
                    <a:gd name="T4" fmla="*/ 714 w 2640"/>
                    <a:gd name="T5" fmla="*/ 77 h 1682"/>
                    <a:gd name="T6" fmla="*/ 796 w 2640"/>
                    <a:gd name="T7" fmla="*/ 77 h 1682"/>
                    <a:gd name="T8" fmla="*/ 796 w 2640"/>
                    <a:gd name="T9" fmla="*/ 20 h 1682"/>
                    <a:gd name="T10" fmla="*/ 820 w 2640"/>
                    <a:gd name="T11" fmla="*/ 0 h 1682"/>
                    <a:gd name="T12" fmla="*/ 1858 w 2640"/>
                    <a:gd name="T13" fmla="*/ 0 h 1682"/>
                    <a:gd name="T14" fmla="*/ 1881 w 2640"/>
                    <a:gd name="T15" fmla="*/ 19 h 1682"/>
                    <a:gd name="T16" fmla="*/ 1881 w 2640"/>
                    <a:gd name="T17" fmla="*/ 76 h 1682"/>
                    <a:gd name="T18" fmla="*/ 1954 w 2640"/>
                    <a:gd name="T19" fmla="*/ 76 h 1682"/>
                    <a:gd name="T20" fmla="*/ 1954 w 2640"/>
                    <a:gd name="T21" fmla="*/ 250 h 1682"/>
                    <a:gd name="T22" fmla="*/ 1976 w 2640"/>
                    <a:gd name="T23" fmla="*/ 250 h 1682"/>
                    <a:gd name="T24" fmla="*/ 1976 w 2640"/>
                    <a:gd name="T25" fmla="*/ 553 h 1682"/>
                    <a:gd name="T26" fmla="*/ 1989 w 2640"/>
                    <a:gd name="T27" fmla="*/ 593 h 1682"/>
                    <a:gd name="T28" fmla="*/ 2003 w 2640"/>
                    <a:gd name="T29" fmla="*/ 625 h 1682"/>
                    <a:gd name="T30" fmla="*/ 2031 w 2640"/>
                    <a:gd name="T31" fmla="*/ 652 h 1682"/>
                    <a:gd name="T32" fmla="*/ 2072 w 2640"/>
                    <a:gd name="T33" fmla="*/ 676 h 1682"/>
                    <a:gd name="T34" fmla="*/ 2109 w 2640"/>
                    <a:gd name="T35" fmla="*/ 688 h 1682"/>
                    <a:gd name="T36" fmla="*/ 2143 w 2640"/>
                    <a:gd name="T37" fmla="*/ 691 h 1682"/>
                    <a:gd name="T38" fmla="*/ 2491 w 2640"/>
                    <a:gd name="T39" fmla="*/ 911 h 1682"/>
                    <a:gd name="T40" fmla="*/ 2581 w 2640"/>
                    <a:gd name="T41" fmla="*/ 911 h 1682"/>
                    <a:gd name="T42" fmla="*/ 2640 w 2640"/>
                    <a:gd name="T43" fmla="*/ 981 h 1682"/>
                    <a:gd name="T44" fmla="*/ 2640 w 2640"/>
                    <a:gd name="T45" fmla="*/ 1277 h 1682"/>
                    <a:gd name="T46" fmla="*/ 2581 w 2640"/>
                    <a:gd name="T47" fmla="*/ 1335 h 1682"/>
                    <a:gd name="T48" fmla="*/ 2495 w 2640"/>
                    <a:gd name="T49" fmla="*/ 1335 h 1682"/>
                    <a:gd name="T50" fmla="*/ 2331 w 2640"/>
                    <a:gd name="T51" fmla="*/ 1417 h 1682"/>
                    <a:gd name="T52" fmla="*/ 1968 w 2640"/>
                    <a:gd name="T53" fmla="*/ 1326 h 1682"/>
                    <a:gd name="T54" fmla="*/ 1921 w 2640"/>
                    <a:gd name="T55" fmla="*/ 1320 h 1682"/>
                    <a:gd name="T56" fmla="*/ 1873 w 2640"/>
                    <a:gd name="T57" fmla="*/ 1322 h 1682"/>
                    <a:gd name="T58" fmla="*/ 1832 w 2640"/>
                    <a:gd name="T59" fmla="*/ 1328 h 1682"/>
                    <a:gd name="T60" fmla="*/ 1789 w 2640"/>
                    <a:gd name="T61" fmla="*/ 1343 h 1682"/>
                    <a:gd name="T62" fmla="*/ 1748 w 2640"/>
                    <a:gd name="T63" fmla="*/ 1362 h 1682"/>
                    <a:gd name="T64" fmla="*/ 1716 w 2640"/>
                    <a:gd name="T65" fmla="*/ 1390 h 1682"/>
                    <a:gd name="T66" fmla="*/ 1677 w 2640"/>
                    <a:gd name="T67" fmla="*/ 1430 h 1682"/>
                    <a:gd name="T68" fmla="*/ 1651 w 2640"/>
                    <a:gd name="T69" fmla="*/ 1472 h 1682"/>
                    <a:gd name="T70" fmla="*/ 1637 w 2640"/>
                    <a:gd name="T71" fmla="*/ 1513 h 1682"/>
                    <a:gd name="T72" fmla="*/ 1614 w 2640"/>
                    <a:gd name="T73" fmla="*/ 1544 h 1682"/>
                    <a:gd name="T74" fmla="*/ 1586 w 2640"/>
                    <a:gd name="T75" fmla="*/ 1578 h 1682"/>
                    <a:gd name="T76" fmla="*/ 1553 w 2640"/>
                    <a:gd name="T77" fmla="*/ 1606 h 1682"/>
                    <a:gd name="T78" fmla="*/ 1510 w 2640"/>
                    <a:gd name="T79" fmla="*/ 1631 h 1682"/>
                    <a:gd name="T80" fmla="*/ 1472 w 2640"/>
                    <a:gd name="T81" fmla="*/ 1650 h 1682"/>
                    <a:gd name="T82" fmla="*/ 1431 w 2640"/>
                    <a:gd name="T83" fmla="*/ 1665 h 1682"/>
                    <a:gd name="T84" fmla="*/ 1392 w 2640"/>
                    <a:gd name="T85" fmla="*/ 1676 h 1682"/>
                    <a:gd name="T86" fmla="*/ 1341 w 2640"/>
                    <a:gd name="T87" fmla="*/ 1682 h 1682"/>
                    <a:gd name="T88" fmla="*/ 578 w 2640"/>
                    <a:gd name="T89" fmla="*/ 1529 h 1682"/>
                    <a:gd name="T90" fmla="*/ 149 w 2640"/>
                    <a:gd name="T91" fmla="*/ 1337 h 1682"/>
                    <a:gd name="T92" fmla="*/ 61 w 2640"/>
                    <a:gd name="T93" fmla="*/ 1337 h 1682"/>
                    <a:gd name="T94" fmla="*/ 0 w 2640"/>
                    <a:gd name="T95" fmla="*/ 1280 h 1682"/>
                    <a:gd name="T96" fmla="*/ 0 w 2640"/>
                    <a:gd name="T97" fmla="*/ 969 h 1682"/>
                    <a:gd name="T98" fmla="*/ 62 w 2640"/>
                    <a:gd name="T99" fmla="*/ 911 h 1682"/>
                    <a:gd name="T100" fmla="*/ 149 w 2640"/>
                    <a:gd name="T101" fmla="*/ 911 h 1682"/>
                    <a:gd name="T102" fmla="*/ 343 w 2640"/>
                    <a:gd name="T103" fmla="*/ 799 h 1682"/>
                    <a:gd name="T104" fmla="*/ 544 w 2640"/>
                    <a:gd name="T105" fmla="*/ 838 h 1682"/>
                    <a:gd name="T106" fmla="*/ 575 w 2640"/>
                    <a:gd name="T107" fmla="*/ 835 h 1682"/>
                    <a:gd name="T108" fmla="*/ 601 w 2640"/>
                    <a:gd name="T109" fmla="*/ 827 h 1682"/>
                    <a:gd name="T110" fmla="*/ 626 w 2640"/>
                    <a:gd name="T111" fmla="*/ 816 h 1682"/>
                    <a:gd name="T112" fmla="*/ 647 w 2640"/>
                    <a:gd name="T113" fmla="*/ 800 h 1682"/>
                    <a:gd name="T114" fmla="*/ 662 w 2640"/>
                    <a:gd name="T115" fmla="*/ 784 h 1682"/>
                    <a:gd name="T116" fmla="*/ 674 w 2640"/>
                    <a:gd name="T117" fmla="*/ 768 h 1682"/>
                    <a:gd name="T118" fmla="*/ 684 w 2640"/>
                    <a:gd name="T119" fmla="*/ 748 h 1682"/>
                    <a:gd name="T120" fmla="*/ 691 w 2640"/>
                    <a:gd name="T121" fmla="*/ 727 h 1682"/>
                    <a:gd name="T122" fmla="*/ 694 w 2640"/>
                    <a:gd name="T123" fmla="*/ 699 h 1682"/>
                    <a:gd name="T124" fmla="*/ 694 w 2640"/>
                    <a:gd name="T125" fmla="*/ 251 h 168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640" h="1682">
                      <a:moveTo>
                        <a:pt x="694" y="251"/>
                      </a:moveTo>
                      <a:lnTo>
                        <a:pt x="714" y="251"/>
                      </a:lnTo>
                      <a:lnTo>
                        <a:pt x="714" y="77"/>
                      </a:lnTo>
                      <a:lnTo>
                        <a:pt x="796" y="77"/>
                      </a:lnTo>
                      <a:lnTo>
                        <a:pt x="796" y="20"/>
                      </a:lnTo>
                      <a:lnTo>
                        <a:pt x="820" y="0"/>
                      </a:lnTo>
                      <a:lnTo>
                        <a:pt x="1858" y="0"/>
                      </a:lnTo>
                      <a:lnTo>
                        <a:pt x="1881" y="19"/>
                      </a:lnTo>
                      <a:lnTo>
                        <a:pt x="1881" y="76"/>
                      </a:lnTo>
                      <a:lnTo>
                        <a:pt x="1954" y="76"/>
                      </a:lnTo>
                      <a:lnTo>
                        <a:pt x="1954" y="250"/>
                      </a:lnTo>
                      <a:lnTo>
                        <a:pt x="1976" y="250"/>
                      </a:lnTo>
                      <a:lnTo>
                        <a:pt x="1976" y="553"/>
                      </a:lnTo>
                      <a:lnTo>
                        <a:pt x="1989" y="593"/>
                      </a:lnTo>
                      <a:lnTo>
                        <a:pt x="2003" y="625"/>
                      </a:lnTo>
                      <a:lnTo>
                        <a:pt x="2031" y="652"/>
                      </a:lnTo>
                      <a:lnTo>
                        <a:pt x="2072" y="676"/>
                      </a:lnTo>
                      <a:lnTo>
                        <a:pt x="2109" y="688"/>
                      </a:lnTo>
                      <a:lnTo>
                        <a:pt x="2143" y="691"/>
                      </a:lnTo>
                      <a:lnTo>
                        <a:pt x="2491" y="911"/>
                      </a:lnTo>
                      <a:lnTo>
                        <a:pt x="2581" y="911"/>
                      </a:lnTo>
                      <a:lnTo>
                        <a:pt x="2640" y="981"/>
                      </a:lnTo>
                      <a:lnTo>
                        <a:pt x="2640" y="1277"/>
                      </a:lnTo>
                      <a:lnTo>
                        <a:pt x="2581" y="1335"/>
                      </a:lnTo>
                      <a:lnTo>
                        <a:pt x="2495" y="1335"/>
                      </a:lnTo>
                      <a:lnTo>
                        <a:pt x="2331" y="1417"/>
                      </a:lnTo>
                      <a:lnTo>
                        <a:pt x="1968" y="1326"/>
                      </a:lnTo>
                      <a:lnTo>
                        <a:pt x="1921" y="1320"/>
                      </a:lnTo>
                      <a:lnTo>
                        <a:pt x="1873" y="1322"/>
                      </a:lnTo>
                      <a:lnTo>
                        <a:pt x="1832" y="1328"/>
                      </a:lnTo>
                      <a:lnTo>
                        <a:pt x="1789" y="1343"/>
                      </a:lnTo>
                      <a:lnTo>
                        <a:pt x="1748" y="1362"/>
                      </a:lnTo>
                      <a:lnTo>
                        <a:pt x="1716" y="1390"/>
                      </a:lnTo>
                      <a:lnTo>
                        <a:pt x="1677" y="1430"/>
                      </a:lnTo>
                      <a:lnTo>
                        <a:pt x="1651" y="1472"/>
                      </a:lnTo>
                      <a:lnTo>
                        <a:pt x="1637" y="1513"/>
                      </a:lnTo>
                      <a:lnTo>
                        <a:pt x="1614" y="1544"/>
                      </a:lnTo>
                      <a:lnTo>
                        <a:pt x="1586" y="1578"/>
                      </a:lnTo>
                      <a:lnTo>
                        <a:pt x="1553" y="1606"/>
                      </a:lnTo>
                      <a:lnTo>
                        <a:pt x="1510" y="1631"/>
                      </a:lnTo>
                      <a:lnTo>
                        <a:pt x="1472" y="1650"/>
                      </a:lnTo>
                      <a:lnTo>
                        <a:pt x="1431" y="1665"/>
                      </a:lnTo>
                      <a:lnTo>
                        <a:pt x="1392" y="1676"/>
                      </a:lnTo>
                      <a:lnTo>
                        <a:pt x="1341" y="1682"/>
                      </a:lnTo>
                      <a:lnTo>
                        <a:pt x="578" y="1529"/>
                      </a:lnTo>
                      <a:lnTo>
                        <a:pt x="149" y="1337"/>
                      </a:lnTo>
                      <a:lnTo>
                        <a:pt x="61" y="1337"/>
                      </a:lnTo>
                      <a:lnTo>
                        <a:pt x="0" y="1280"/>
                      </a:lnTo>
                      <a:lnTo>
                        <a:pt x="0" y="969"/>
                      </a:lnTo>
                      <a:lnTo>
                        <a:pt x="62" y="911"/>
                      </a:lnTo>
                      <a:lnTo>
                        <a:pt x="149" y="911"/>
                      </a:lnTo>
                      <a:lnTo>
                        <a:pt x="343" y="799"/>
                      </a:lnTo>
                      <a:lnTo>
                        <a:pt x="544" y="838"/>
                      </a:lnTo>
                      <a:lnTo>
                        <a:pt x="575" y="835"/>
                      </a:lnTo>
                      <a:lnTo>
                        <a:pt x="601" y="827"/>
                      </a:lnTo>
                      <a:lnTo>
                        <a:pt x="626" y="816"/>
                      </a:lnTo>
                      <a:lnTo>
                        <a:pt x="647" y="800"/>
                      </a:lnTo>
                      <a:lnTo>
                        <a:pt x="662" y="784"/>
                      </a:lnTo>
                      <a:lnTo>
                        <a:pt x="674" y="768"/>
                      </a:lnTo>
                      <a:lnTo>
                        <a:pt x="684" y="748"/>
                      </a:lnTo>
                      <a:lnTo>
                        <a:pt x="691" y="727"/>
                      </a:lnTo>
                      <a:lnTo>
                        <a:pt x="694" y="699"/>
                      </a:lnTo>
                      <a:lnTo>
                        <a:pt x="694" y="251"/>
                      </a:lnTo>
                      <a:close/>
                    </a:path>
                  </a:pathLst>
                </a:custGeom>
                <a:gradFill rotWithShape="0">
                  <a:gsLst>
                    <a:gs pos="0">
                      <a:srgbClr val="A7A7A7"/>
                    </a:gs>
                    <a:gs pos="50000">
                      <a:srgbClr val="DDDDDD"/>
                    </a:gs>
                    <a:gs pos="100000">
                      <a:srgbClr val="A7A7A7"/>
                    </a:gs>
                  </a:gsLst>
                  <a:lin ang="0" scaled="1"/>
                </a:gradFill>
                <a:ln w="317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28" name="Line 10"/>
                <p:cNvSpPr>
                  <a:spLocks noChangeShapeType="1"/>
                </p:cNvSpPr>
                <p:nvPr/>
              </p:nvSpPr>
              <p:spPr bwMode="auto">
                <a:xfrm>
                  <a:off x="3854" y="1852"/>
                  <a:ext cx="1123" cy="0"/>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29" name="Line 11"/>
                <p:cNvSpPr>
                  <a:spLocks noChangeShapeType="1"/>
                </p:cNvSpPr>
                <p:nvPr/>
              </p:nvSpPr>
              <p:spPr bwMode="auto">
                <a:xfrm>
                  <a:off x="3772" y="2026"/>
                  <a:ext cx="1270" cy="0"/>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30" name="Freeform 12"/>
                <p:cNvSpPr>
                  <a:spLocks/>
                </p:cNvSpPr>
                <p:nvPr/>
              </p:nvSpPr>
              <p:spPr bwMode="auto">
                <a:xfrm>
                  <a:off x="3135" y="2687"/>
                  <a:ext cx="1" cy="426"/>
                </a:xfrm>
                <a:custGeom>
                  <a:avLst/>
                  <a:gdLst>
                    <a:gd name="T0" fmla="*/ 0 w 1"/>
                    <a:gd name="T1" fmla="*/ 0 h 402"/>
                    <a:gd name="T2" fmla="*/ 0 w 1"/>
                    <a:gd name="T3" fmla="*/ 2421 h 402"/>
                    <a:gd name="T4" fmla="*/ 0 60000 65536"/>
                    <a:gd name="T5" fmla="*/ 0 60000 65536"/>
                  </a:gdLst>
                  <a:ahLst/>
                  <a:cxnLst>
                    <a:cxn ang="T4">
                      <a:pos x="T0" y="T1"/>
                    </a:cxn>
                    <a:cxn ang="T5">
                      <a:pos x="T2" y="T3"/>
                    </a:cxn>
                  </a:cxnLst>
                  <a:rect l="0" t="0" r="r" b="b"/>
                  <a:pathLst>
                    <a:path w="1" h="402">
                      <a:moveTo>
                        <a:pt x="0" y="0"/>
                      </a:moveTo>
                      <a:lnTo>
                        <a:pt x="0" y="402"/>
                      </a:ln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31" name="Freeform 13"/>
                <p:cNvSpPr>
                  <a:spLocks/>
                </p:cNvSpPr>
                <p:nvPr/>
              </p:nvSpPr>
              <p:spPr bwMode="auto">
                <a:xfrm>
                  <a:off x="3221" y="2685"/>
                  <a:ext cx="1" cy="430"/>
                </a:xfrm>
                <a:custGeom>
                  <a:avLst/>
                  <a:gdLst>
                    <a:gd name="T0" fmla="*/ 0 w 1"/>
                    <a:gd name="T1" fmla="*/ 0 h 406"/>
                    <a:gd name="T2" fmla="*/ 0 w 1"/>
                    <a:gd name="T3" fmla="*/ 2411 h 406"/>
                    <a:gd name="T4" fmla="*/ 0 60000 65536"/>
                    <a:gd name="T5" fmla="*/ 0 60000 65536"/>
                  </a:gdLst>
                  <a:ahLst/>
                  <a:cxnLst>
                    <a:cxn ang="T4">
                      <a:pos x="T0" y="T1"/>
                    </a:cxn>
                    <a:cxn ang="T5">
                      <a:pos x="T2" y="T3"/>
                    </a:cxn>
                  </a:cxnLst>
                  <a:rect l="0" t="0" r="r" b="b"/>
                  <a:pathLst>
                    <a:path w="1" h="406">
                      <a:moveTo>
                        <a:pt x="0" y="0"/>
                      </a:moveTo>
                      <a:lnTo>
                        <a:pt x="0" y="406"/>
                      </a:ln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32" name="Freeform 14"/>
                <p:cNvSpPr>
                  <a:spLocks/>
                </p:cNvSpPr>
                <p:nvPr/>
              </p:nvSpPr>
              <p:spPr bwMode="auto">
                <a:xfrm>
                  <a:off x="5651" y="2687"/>
                  <a:ext cx="1" cy="426"/>
                </a:xfrm>
                <a:custGeom>
                  <a:avLst/>
                  <a:gdLst>
                    <a:gd name="T0" fmla="*/ 0 w 1"/>
                    <a:gd name="T1" fmla="*/ 0 h 402"/>
                    <a:gd name="T2" fmla="*/ 0 w 1"/>
                    <a:gd name="T3" fmla="*/ 2421 h 402"/>
                    <a:gd name="T4" fmla="*/ 0 60000 65536"/>
                    <a:gd name="T5" fmla="*/ 0 60000 65536"/>
                  </a:gdLst>
                  <a:ahLst/>
                  <a:cxnLst>
                    <a:cxn ang="T4">
                      <a:pos x="T0" y="T1"/>
                    </a:cxn>
                    <a:cxn ang="T5">
                      <a:pos x="T2" y="T3"/>
                    </a:cxn>
                  </a:cxnLst>
                  <a:rect l="0" t="0" r="r" b="b"/>
                  <a:pathLst>
                    <a:path w="1" h="402">
                      <a:moveTo>
                        <a:pt x="0" y="0"/>
                      </a:moveTo>
                      <a:lnTo>
                        <a:pt x="0" y="402"/>
                      </a:ln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33" name="Freeform 15"/>
                <p:cNvSpPr>
                  <a:spLocks/>
                </p:cNvSpPr>
                <p:nvPr/>
              </p:nvSpPr>
              <p:spPr bwMode="auto">
                <a:xfrm>
                  <a:off x="5567" y="2687"/>
                  <a:ext cx="1" cy="424"/>
                </a:xfrm>
                <a:custGeom>
                  <a:avLst/>
                  <a:gdLst>
                    <a:gd name="T0" fmla="*/ 0 w 1"/>
                    <a:gd name="T1" fmla="*/ 0 h 400"/>
                    <a:gd name="T2" fmla="*/ 0 w 1"/>
                    <a:gd name="T3" fmla="*/ 2435 h 400"/>
                    <a:gd name="T4" fmla="*/ 0 60000 65536"/>
                    <a:gd name="T5" fmla="*/ 0 60000 65536"/>
                  </a:gdLst>
                  <a:ahLst/>
                  <a:cxnLst>
                    <a:cxn ang="T4">
                      <a:pos x="T0" y="T1"/>
                    </a:cxn>
                    <a:cxn ang="T5">
                      <a:pos x="T2" y="T3"/>
                    </a:cxn>
                  </a:cxnLst>
                  <a:rect l="0" t="0" r="r" b="b"/>
                  <a:pathLst>
                    <a:path w="1" h="400">
                      <a:moveTo>
                        <a:pt x="0" y="0"/>
                      </a:moveTo>
                      <a:lnTo>
                        <a:pt x="0" y="400"/>
                      </a:ln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34" name="Freeform 16"/>
                <p:cNvSpPr>
                  <a:spLocks/>
                </p:cNvSpPr>
                <p:nvPr/>
              </p:nvSpPr>
              <p:spPr bwMode="auto">
                <a:xfrm>
                  <a:off x="4668" y="2448"/>
                  <a:ext cx="43" cy="152"/>
                </a:xfrm>
                <a:custGeom>
                  <a:avLst/>
                  <a:gdLst>
                    <a:gd name="T0" fmla="*/ 14 w 42"/>
                    <a:gd name="T1" fmla="*/ 0 h 144"/>
                    <a:gd name="T2" fmla="*/ 53 w 42"/>
                    <a:gd name="T3" fmla="*/ 764 h 144"/>
                    <a:gd name="T4" fmla="*/ 61 w 42"/>
                    <a:gd name="T5" fmla="*/ 0 h 144"/>
                    <a:gd name="T6" fmla="*/ 14 w 42"/>
                    <a:gd name="T7" fmla="*/ 0 h 14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2" h="144">
                      <a:moveTo>
                        <a:pt x="14" y="0"/>
                      </a:moveTo>
                      <a:cubicBezTo>
                        <a:pt x="2" y="49"/>
                        <a:pt x="12" y="95"/>
                        <a:pt x="22" y="144"/>
                      </a:cubicBezTo>
                      <a:cubicBezTo>
                        <a:pt x="38" y="96"/>
                        <a:pt x="42" y="49"/>
                        <a:pt x="30" y="0"/>
                      </a:cubicBezTo>
                      <a:cubicBezTo>
                        <a:pt x="2" y="9"/>
                        <a:pt x="0" y="14"/>
                        <a:pt x="14" y="0"/>
                      </a:cubicBezTo>
                      <a:close/>
                    </a:path>
                  </a:pathLst>
                </a:custGeom>
                <a:solidFill>
                  <a:srgbClr val="808080"/>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35" name="Freeform 17"/>
                <p:cNvSpPr>
                  <a:spLocks/>
                </p:cNvSpPr>
                <p:nvPr/>
              </p:nvSpPr>
              <p:spPr bwMode="auto">
                <a:xfrm flipH="1" flipV="1">
                  <a:off x="4122" y="2439"/>
                  <a:ext cx="43" cy="153"/>
                </a:xfrm>
                <a:custGeom>
                  <a:avLst/>
                  <a:gdLst>
                    <a:gd name="T0" fmla="*/ 14 w 42"/>
                    <a:gd name="T1" fmla="*/ 0 h 144"/>
                    <a:gd name="T2" fmla="*/ 53 w 42"/>
                    <a:gd name="T3" fmla="*/ 957 h 144"/>
                    <a:gd name="T4" fmla="*/ 61 w 42"/>
                    <a:gd name="T5" fmla="*/ 0 h 144"/>
                    <a:gd name="T6" fmla="*/ 14 w 42"/>
                    <a:gd name="T7" fmla="*/ 0 h 14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2" h="144">
                      <a:moveTo>
                        <a:pt x="14" y="0"/>
                      </a:moveTo>
                      <a:cubicBezTo>
                        <a:pt x="2" y="49"/>
                        <a:pt x="12" y="95"/>
                        <a:pt x="22" y="144"/>
                      </a:cubicBezTo>
                      <a:cubicBezTo>
                        <a:pt x="38" y="96"/>
                        <a:pt x="42" y="49"/>
                        <a:pt x="30" y="0"/>
                      </a:cubicBezTo>
                      <a:cubicBezTo>
                        <a:pt x="2" y="9"/>
                        <a:pt x="0" y="14"/>
                        <a:pt x="14" y="0"/>
                      </a:cubicBezTo>
                      <a:close/>
                    </a:path>
                  </a:pathLst>
                </a:custGeom>
                <a:solidFill>
                  <a:srgbClr val="808080"/>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36" name="Rectangle 18"/>
                <p:cNvSpPr>
                  <a:spLocks noChangeArrowheads="1"/>
                </p:cNvSpPr>
                <p:nvPr/>
              </p:nvSpPr>
              <p:spPr bwMode="auto">
                <a:xfrm>
                  <a:off x="4147" y="2287"/>
                  <a:ext cx="537" cy="457"/>
                </a:xfrm>
                <a:prstGeom prst="rect">
                  <a:avLst/>
                </a:prstGeom>
                <a:gradFill rotWithShape="0">
                  <a:gsLst>
                    <a:gs pos="0">
                      <a:srgbClr val="D1C39F"/>
                    </a:gs>
                    <a:gs pos="17500">
                      <a:srgbClr val="F0EBD5"/>
                    </a:gs>
                    <a:gs pos="50000">
                      <a:srgbClr val="FFEFD1"/>
                    </a:gs>
                    <a:gs pos="82500">
                      <a:srgbClr val="F0EBD5"/>
                    </a:gs>
                    <a:gs pos="100000">
                      <a:srgbClr val="D1C39F"/>
                    </a:gs>
                  </a:gsLst>
                  <a:lin ang="0" scaled="1"/>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lgn="l">
                    <a:spcBef>
                      <a:spcPct val="20000"/>
                    </a:spcBef>
                    <a:buChar char="•"/>
                    <a:defRPr sz="3200">
                      <a:solidFill>
                        <a:schemeClr val="tx1"/>
                      </a:solidFill>
                      <a:latin typeface="Times New Roman" pitchFamily="18"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0" i="0" u="none" strike="noStrike" kern="0" cap="none" spc="0" normalizeH="0" baseline="0" noProof="0" dirty="0">
                    <a:ln>
                      <a:noFill/>
                    </a:ln>
                    <a:solidFill>
                      <a:srgbClr val="000000"/>
                    </a:solidFill>
                    <a:effectLst/>
                    <a:uLnTx/>
                    <a:uFillTx/>
                    <a:latin typeface="Times New Roman" pitchFamily="18" charset="0"/>
                  </a:endParaRPr>
                </a:p>
              </p:txBody>
            </p:sp>
          </p:grpSp>
          <p:sp>
            <p:nvSpPr>
              <p:cNvPr id="20" name="Text Box 69"/>
              <p:cNvSpPr txBox="1">
                <a:spLocks noChangeArrowheads="1"/>
              </p:cNvSpPr>
              <p:nvPr/>
            </p:nvSpPr>
            <p:spPr bwMode="auto">
              <a:xfrm>
                <a:off x="3336925" y="5683538"/>
                <a:ext cx="404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a:spcBef>
                    <a:spcPct val="20000"/>
                  </a:spcBef>
                  <a:buChar char="•"/>
                  <a:defRPr sz="3200">
                    <a:solidFill>
                      <a:schemeClr val="tx1"/>
                    </a:solidFill>
                    <a:latin typeface="Times New Roman" pitchFamily="18"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eaLnBrk="1" fontAlgn="base" latinLnBrk="0" hangingPunct="1">
                  <a:lnSpc>
                    <a:spcPct val="100000"/>
                  </a:lnSpc>
                  <a:spcBef>
                    <a:spcPct val="0"/>
                  </a:spcBef>
                  <a:spcAft>
                    <a:spcPct val="0"/>
                  </a:spcAft>
                  <a:buClrTx/>
                  <a:buSzTx/>
                  <a:buFontTx/>
                  <a:buNone/>
                  <a:tabLst/>
                  <a:defRPr/>
                </a:pPr>
                <a:r>
                  <a:rPr kumimoji="0" lang="en-US" altLang="en-US" sz="2400" b="0" i="0" u="none" strike="noStrike" kern="0" cap="none" spc="0" normalizeH="0" baseline="0" noProof="0" dirty="0">
                    <a:ln>
                      <a:noFill/>
                    </a:ln>
                    <a:solidFill>
                      <a:srgbClr val="000000"/>
                    </a:solidFill>
                    <a:effectLst/>
                    <a:uLnTx/>
                    <a:uFillTx/>
                    <a:latin typeface="Times New Roman" pitchFamily="18" charset="0"/>
                  </a:rPr>
                  <a:t>A</a:t>
                </a:r>
              </a:p>
            </p:txBody>
          </p:sp>
          <p:sp>
            <p:nvSpPr>
              <p:cNvPr id="21" name="Text Box 70"/>
              <p:cNvSpPr txBox="1">
                <a:spLocks noChangeArrowheads="1"/>
              </p:cNvSpPr>
              <p:nvPr/>
            </p:nvSpPr>
            <p:spPr bwMode="auto">
              <a:xfrm>
                <a:off x="5486400" y="5718463"/>
                <a:ext cx="387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a:spcBef>
                    <a:spcPct val="20000"/>
                  </a:spcBef>
                  <a:buChar char="•"/>
                  <a:defRPr sz="3200">
                    <a:solidFill>
                      <a:schemeClr val="tx1"/>
                    </a:solidFill>
                    <a:latin typeface="Times New Roman" pitchFamily="18"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eaLnBrk="1" fontAlgn="base" latinLnBrk="0" hangingPunct="1">
                  <a:lnSpc>
                    <a:spcPct val="100000"/>
                  </a:lnSpc>
                  <a:spcBef>
                    <a:spcPct val="0"/>
                  </a:spcBef>
                  <a:spcAft>
                    <a:spcPct val="0"/>
                  </a:spcAft>
                  <a:buClrTx/>
                  <a:buSzTx/>
                  <a:buFontTx/>
                  <a:buNone/>
                  <a:tabLst/>
                  <a:defRPr/>
                </a:pPr>
                <a:r>
                  <a:rPr kumimoji="0" lang="en-US" altLang="en-US" sz="2400" b="0" i="0" u="none" strike="noStrike" kern="0" cap="none" spc="0" normalizeH="0" baseline="0" noProof="0" dirty="0">
                    <a:ln>
                      <a:noFill/>
                    </a:ln>
                    <a:solidFill>
                      <a:srgbClr val="000000"/>
                    </a:solidFill>
                    <a:effectLst/>
                    <a:uLnTx/>
                    <a:uFillTx/>
                    <a:latin typeface="Times New Roman" pitchFamily="18" charset="0"/>
                  </a:rPr>
                  <a:t>B</a:t>
                </a:r>
              </a:p>
            </p:txBody>
          </p:sp>
          <p:grpSp>
            <p:nvGrpSpPr>
              <p:cNvPr id="22" name="Group 71"/>
              <p:cNvGrpSpPr>
                <a:grpSpLocks/>
              </p:cNvGrpSpPr>
              <p:nvPr/>
            </p:nvGrpSpPr>
            <p:grpSpPr bwMode="auto">
              <a:xfrm>
                <a:off x="4419600" y="5566063"/>
                <a:ext cx="457200" cy="152400"/>
                <a:chOff x="1200" y="3552"/>
                <a:chExt cx="288" cy="96"/>
              </a:xfrm>
            </p:grpSpPr>
            <p:sp>
              <p:nvSpPr>
                <p:cNvPr id="23" name="Line 72"/>
                <p:cNvSpPr>
                  <a:spLocks noChangeShapeType="1"/>
                </p:cNvSpPr>
                <p:nvPr/>
              </p:nvSpPr>
              <p:spPr bwMode="auto">
                <a:xfrm>
                  <a:off x="1200" y="3552"/>
                  <a:ext cx="48" cy="48"/>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24" name="Line 73"/>
                <p:cNvSpPr>
                  <a:spLocks noChangeShapeType="1"/>
                </p:cNvSpPr>
                <p:nvPr/>
              </p:nvSpPr>
              <p:spPr bwMode="auto">
                <a:xfrm>
                  <a:off x="1440" y="3600"/>
                  <a:ext cx="48" cy="48"/>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25" name="Line 74"/>
                <p:cNvSpPr>
                  <a:spLocks noChangeShapeType="1"/>
                </p:cNvSpPr>
                <p:nvPr/>
              </p:nvSpPr>
              <p:spPr bwMode="auto">
                <a:xfrm flipH="1">
                  <a:off x="1248" y="3600"/>
                  <a:ext cx="192"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26" name="Line 75"/>
                <p:cNvSpPr>
                  <a:spLocks noChangeShapeType="1"/>
                </p:cNvSpPr>
                <p:nvPr/>
              </p:nvSpPr>
              <p:spPr bwMode="auto">
                <a:xfrm>
                  <a:off x="1344" y="3552"/>
                  <a:ext cx="0" cy="48"/>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grpSp>
        </p:grpSp>
      </p:grpSp>
      <p:sp>
        <p:nvSpPr>
          <p:cNvPr id="51" name="Oval 50"/>
          <p:cNvSpPr/>
          <p:nvPr/>
        </p:nvSpPr>
        <p:spPr>
          <a:xfrm>
            <a:off x="7136708" y="2188555"/>
            <a:ext cx="1137363" cy="707658"/>
          </a:xfrm>
          <a:prstGeom prst="ellipse">
            <a:avLst/>
          </a:prstGeom>
          <a:noFill/>
          <a:ln w="38100" cap="flat" cmpd="sng" algn="ctr">
            <a:solidFill>
              <a:srgbClr val="FF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845998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51"/>
                                        </p:tgtEl>
                                        <p:attrNameLst>
                                          <p:attrName>style.visibility</p:attrName>
                                        </p:attrNameLst>
                                      </p:cBhvr>
                                      <p:to>
                                        <p:strVal val="visible"/>
                                      </p:to>
                                    </p:set>
                                    <p:animEffect transition="in" filter="fade">
                                      <p:cBhvr>
                                        <p:cTn id="18" dur="500"/>
                                        <p:tgtEl>
                                          <p:spTgt spid="5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5" grpId="0" animBg="1"/>
      <p:bldP spid="5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8DDDF223-7814-45BC-934A-702AB1407F0A}" type="slidenum">
              <a:rPr lang="en-US" smtClean="0"/>
              <a:pPr/>
              <a:t>25</a:t>
            </a:fld>
            <a:endParaRPr lang="en-US" dirty="0"/>
          </a:p>
        </p:txBody>
      </p:sp>
      <p:sp>
        <p:nvSpPr>
          <p:cNvPr id="9" name="Text Placeholder 5"/>
          <p:cNvSpPr>
            <a:spLocks noGrp="1"/>
          </p:cNvSpPr>
          <p:nvPr>
            <p:ph type="body" sz="quarter" idx="53"/>
          </p:nvPr>
        </p:nvSpPr>
        <p:spPr>
          <a:xfrm>
            <a:off x="16049" y="398189"/>
            <a:ext cx="9127951" cy="185669"/>
          </a:xfrm>
        </p:spPr>
        <p:txBody>
          <a:bodyPr/>
          <a:lstStyle/>
          <a:p>
            <a:r>
              <a:rPr lang="en-US" dirty="0"/>
              <a:t>Types of Valves</a:t>
            </a:r>
          </a:p>
        </p:txBody>
      </p:sp>
      <p:grpSp>
        <p:nvGrpSpPr>
          <p:cNvPr id="4" name="Group 3"/>
          <p:cNvGrpSpPr/>
          <p:nvPr/>
        </p:nvGrpSpPr>
        <p:grpSpPr>
          <a:xfrm>
            <a:off x="64887" y="4200915"/>
            <a:ext cx="925294" cy="638199"/>
            <a:chOff x="2631" y="1262872"/>
            <a:chExt cx="848949" cy="668029"/>
          </a:xfrm>
          <a:scene3d>
            <a:camera prst="orthographicFront"/>
            <a:lightRig rig="flat" dir="t"/>
          </a:scene3d>
        </p:grpSpPr>
        <p:sp>
          <p:nvSpPr>
            <p:cNvPr id="5" name="Rounded Rectangle 4"/>
            <p:cNvSpPr/>
            <p:nvPr/>
          </p:nvSpPr>
          <p:spPr>
            <a:xfrm>
              <a:off x="2631" y="1262872"/>
              <a:ext cx="848949" cy="668029"/>
            </a:xfrm>
            <a:prstGeom prst="roundRect">
              <a:avLst/>
            </a:prstGeom>
            <a:gradFill flip="none" rotWithShape="1">
              <a:gsLst>
                <a:gs pos="0">
                  <a:srgbClr val="DAEDEF">
                    <a:lumMod val="25000"/>
                  </a:srgbClr>
                </a:gs>
                <a:gs pos="50000">
                  <a:srgbClr val="DAEDEF">
                    <a:lumMod val="75000"/>
                  </a:srgbClr>
                </a:gs>
                <a:gs pos="100000">
                  <a:srgbClr val="FFFFFF"/>
                </a:gs>
              </a:gsLst>
              <a:lin ang="16200000" scaled="1"/>
              <a:tileRect/>
            </a:gradFill>
            <a:ln>
              <a:noFill/>
            </a:ln>
            <a:effectLst>
              <a:outerShdw blurRad="40000" dist="23000" dir="5400000" rotWithShape="0">
                <a:srgbClr val="000000">
                  <a:alpha val="35000"/>
                </a:srgbClr>
              </a:outerShdw>
            </a:effectLst>
            <a:sp3d prstMaterial="plastic">
              <a:bevelT w="120900" h="88900"/>
              <a:bevelB w="88900" h="31750" prst="angle"/>
            </a:sp3d>
          </p:spPr>
        </p:sp>
        <p:sp>
          <p:nvSpPr>
            <p:cNvPr id="6" name="Rounded Rectangle 4"/>
            <p:cNvSpPr/>
            <p:nvPr/>
          </p:nvSpPr>
          <p:spPr>
            <a:xfrm>
              <a:off x="31087" y="1411621"/>
              <a:ext cx="792037" cy="390695"/>
            </a:xfrm>
            <a:prstGeom prst="rect">
              <a:avLst/>
            </a:prstGeom>
            <a:noFill/>
            <a:ln>
              <a:noFill/>
            </a:ln>
            <a:effectLst/>
            <a:sp3d/>
          </p:spPr>
          <p:txBody>
            <a:bodyPr spcFirstLastPara="0" vert="horz" wrap="square" lIns="71438" tIns="71438" rIns="71438" bIns="71438" numCol="1" spcCol="1270" anchor="ctr" anchorCtr="0">
              <a:noAutofit/>
            </a:bodyPr>
            <a:lstStyle/>
            <a:p>
              <a:pPr marL="0" marR="0" lvl="0" indent="0" algn="ctr" defTabSz="871436" eaLnBrk="1" fontAlgn="base" latinLnBrk="0" hangingPunct="1">
                <a:lnSpc>
                  <a:spcPct val="90000"/>
                </a:lnSpc>
                <a:spcBef>
                  <a:spcPct val="0"/>
                </a:spcBef>
                <a:spcAft>
                  <a:spcPct val="35000"/>
                </a:spcAft>
                <a:buClrTx/>
                <a:buSzTx/>
                <a:buFontTx/>
                <a:buNone/>
                <a:tabLst/>
                <a:defRPr/>
              </a:pPr>
              <a:r>
                <a:rPr kumimoji="0" lang="en-US" sz="2800" b="0" i="0" u="none" strike="noStrike" kern="0" cap="none" spc="0" normalizeH="0" baseline="0" noProof="0" dirty="0">
                  <a:ln>
                    <a:noFill/>
                  </a:ln>
                  <a:solidFill>
                    <a:srgbClr val="002060"/>
                  </a:solidFill>
                  <a:effectLst/>
                  <a:uLnTx/>
                  <a:uFillTx/>
                  <a:latin typeface="Arial"/>
                  <a:ea typeface="+mn-ea"/>
                  <a:cs typeface="Arial" panose="020B0604020202020204" pitchFamily="34" charset="0"/>
                </a:rPr>
                <a:t>LO4 </a:t>
              </a:r>
            </a:p>
          </p:txBody>
        </p:sp>
      </p:grpSp>
      <p:sp>
        <p:nvSpPr>
          <p:cNvPr id="7" name="TextBox 6"/>
          <p:cNvSpPr txBox="1"/>
          <p:nvPr/>
        </p:nvSpPr>
        <p:spPr>
          <a:xfrm>
            <a:off x="173592" y="1154195"/>
            <a:ext cx="8933935" cy="2923877"/>
          </a:xfrm>
          <a:prstGeom prst="rect">
            <a:avLst/>
          </a:prstGeom>
          <a:noFill/>
        </p:spPr>
        <p:txBody>
          <a:bodyPr wrap="square" rtlCol="0">
            <a:spAutoFit/>
          </a:bodyPr>
          <a:lstStyle/>
          <a:p>
            <a:pPr marL="1489075" marR="0" lvl="0" indent="-1489075" defTabSz="914400" eaLnBrk="1" fontAlgn="base" latinLnBrk="0" hangingPunct="1">
              <a:lnSpc>
                <a:spcPct val="100000"/>
              </a:lnSpc>
              <a:spcAft>
                <a:spcPct val="0"/>
              </a:spcAft>
              <a:buClrTx/>
              <a:buSzTx/>
              <a:buFontTx/>
              <a:buNone/>
              <a:tabLst/>
              <a:defRPr/>
            </a:pPr>
            <a:r>
              <a:rPr kumimoji="0" lang="en-US" sz="1400" b="0" i="0" u="sng" strike="noStrike" kern="0" cap="none" spc="0" normalizeH="0" baseline="0" noProof="0" dirty="0">
                <a:ln>
                  <a:noFill/>
                </a:ln>
                <a:solidFill>
                  <a:srgbClr val="002060"/>
                </a:solidFill>
                <a:effectLst/>
                <a:uLnTx/>
                <a:uFillTx/>
              </a:rPr>
              <a:t>Gate Valve</a:t>
            </a:r>
            <a:r>
              <a:rPr kumimoji="0" lang="en-US" sz="1400" b="0" i="0" u="none" strike="noStrike" kern="0" cap="none" spc="0" normalizeH="0" baseline="0" noProof="0" dirty="0">
                <a:ln>
                  <a:noFill/>
                </a:ln>
                <a:solidFill>
                  <a:srgbClr val="002060"/>
                </a:solidFill>
                <a:effectLst/>
                <a:uLnTx/>
                <a:uFillTx/>
              </a:rPr>
              <a:t>:	No specific flow path, unless hydraulic operated and flow is identified on drawing. “A” Port (Inlet)/“B” Port (Outlet)</a:t>
            </a:r>
          </a:p>
          <a:p>
            <a:pPr marL="1541463" marR="0" lvl="0" indent="-1541463" defTabSz="914400" eaLnBrk="1" fontAlgn="base" latinLnBrk="0" hangingPunct="1">
              <a:lnSpc>
                <a:spcPct val="100000"/>
              </a:lnSpc>
              <a:spcAft>
                <a:spcPct val="0"/>
              </a:spcAft>
              <a:buClrTx/>
              <a:buSzTx/>
              <a:buFontTx/>
              <a:buNone/>
              <a:tabLst/>
              <a:defRPr/>
            </a:pPr>
            <a:r>
              <a:rPr kumimoji="0" lang="en-US" sz="1400" b="0" i="0" u="sng" strike="noStrike" kern="0" cap="none" spc="0" normalizeH="0" baseline="0" noProof="0" dirty="0">
                <a:ln>
                  <a:noFill/>
                </a:ln>
                <a:solidFill>
                  <a:srgbClr val="002060"/>
                </a:solidFill>
                <a:effectLst/>
                <a:uLnTx/>
                <a:uFillTx/>
              </a:rPr>
              <a:t>Globe Valve</a:t>
            </a:r>
            <a:r>
              <a:rPr kumimoji="0" lang="en-US" sz="1400" b="0" i="0" u="none" strike="noStrike" kern="0" cap="none" spc="0" normalizeH="0" baseline="0" noProof="0" dirty="0">
                <a:ln>
                  <a:noFill/>
                </a:ln>
                <a:solidFill>
                  <a:srgbClr val="002060"/>
                </a:solidFill>
                <a:effectLst/>
                <a:uLnTx/>
                <a:uFillTx/>
              </a:rPr>
              <a:t>:	Flow orientation is identified by a bridge mark on drawing @ valve body.</a:t>
            </a:r>
          </a:p>
          <a:p>
            <a:pPr marL="1541463" marR="0" lvl="0" indent="-1541463" defTabSz="914400" eaLnBrk="1" fontAlgn="base" latinLnBrk="0" hangingPunct="1">
              <a:lnSpc>
                <a:spcPct val="100000"/>
              </a:lnSpc>
              <a:spcAft>
                <a:spcPct val="0"/>
              </a:spcAft>
              <a:buClrTx/>
              <a:buSzTx/>
              <a:buFontTx/>
              <a:buNone/>
              <a:tabLst/>
              <a:defRPr/>
            </a:pPr>
            <a:r>
              <a:rPr kumimoji="0" lang="en-US" sz="1400" b="0" i="0" u="none" strike="noStrike" kern="0" cap="none" spc="0" normalizeH="0" baseline="0" noProof="0" dirty="0">
                <a:ln>
                  <a:noFill/>
                </a:ln>
                <a:solidFill>
                  <a:srgbClr val="002060"/>
                </a:solidFill>
                <a:effectLst/>
                <a:uLnTx/>
                <a:uFillTx/>
              </a:rPr>
              <a:t>	Includes:	</a:t>
            </a:r>
            <a:r>
              <a:rPr kumimoji="0" lang="en-US" sz="1400" b="0" i="0" u="sng" strike="noStrike" kern="0" cap="none" spc="0" normalizeH="0" baseline="0" noProof="0" dirty="0">
                <a:ln>
                  <a:noFill/>
                </a:ln>
                <a:solidFill>
                  <a:srgbClr val="002060"/>
                </a:solidFill>
                <a:effectLst/>
                <a:uLnTx/>
                <a:uFillTx/>
              </a:rPr>
              <a:t>Globe Stop Check</a:t>
            </a:r>
            <a:r>
              <a:rPr kumimoji="0" lang="en-US" sz="1400" b="0" i="0" u="none" strike="noStrike" kern="0" cap="none" spc="0" normalizeH="0" baseline="0" noProof="0" dirty="0">
                <a:ln>
                  <a:noFill/>
                </a:ln>
                <a:solidFill>
                  <a:srgbClr val="002060"/>
                </a:solidFill>
                <a:effectLst/>
                <a:uLnTx/>
                <a:uFillTx/>
              </a:rPr>
              <a:t> (SC)</a:t>
            </a:r>
          </a:p>
          <a:p>
            <a:pPr marL="0" marR="0" lvl="0" indent="0" defTabSz="914400" eaLnBrk="1" fontAlgn="base" latinLnBrk="0" hangingPunct="1">
              <a:lnSpc>
                <a:spcPct val="100000"/>
              </a:lnSpc>
              <a:spcBef>
                <a:spcPts val="1200"/>
              </a:spcBef>
              <a:spcAft>
                <a:spcPct val="0"/>
              </a:spcAft>
              <a:buClrTx/>
              <a:buSzTx/>
              <a:buFontTx/>
              <a:buNone/>
              <a:tabLst/>
              <a:defRPr/>
            </a:pPr>
            <a:r>
              <a:rPr kumimoji="0" lang="en-US" sz="1400" b="0" i="0" u="none" strike="noStrike" kern="0" cap="none" spc="0" normalizeH="0" baseline="0" noProof="0" dirty="0">
                <a:ln>
                  <a:noFill/>
                </a:ln>
                <a:solidFill>
                  <a:srgbClr val="002060"/>
                </a:solidFill>
                <a:effectLst/>
                <a:uLnTx/>
                <a:uFillTx/>
              </a:rPr>
              <a:t>			</a:t>
            </a:r>
            <a:r>
              <a:rPr kumimoji="0" lang="en-US" sz="1400" b="0" i="0" u="sng" strike="noStrike" kern="0" cap="none" spc="0" normalizeH="0" baseline="0" noProof="0" dirty="0">
                <a:ln>
                  <a:noFill/>
                </a:ln>
                <a:solidFill>
                  <a:srgbClr val="002060"/>
                </a:solidFill>
                <a:effectLst/>
                <a:uLnTx/>
                <a:uFillTx/>
              </a:rPr>
              <a:t>Globe Lift Check</a:t>
            </a:r>
            <a:r>
              <a:rPr kumimoji="0" lang="en-US" sz="1400" b="0" i="0" u="none" strike="noStrike" kern="0" cap="none" spc="0" normalizeH="0" baseline="0" noProof="0" dirty="0">
                <a:ln>
                  <a:noFill/>
                </a:ln>
                <a:solidFill>
                  <a:srgbClr val="002060"/>
                </a:solidFill>
                <a:effectLst/>
                <a:uLnTx/>
                <a:uFillTx/>
              </a:rPr>
              <a:t> (LC) </a:t>
            </a:r>
          </a:p>
          <a:p>
            <a:pPr marL="0" marR="0" lvl="0" indent="0" defTabSz="914400" eaLnBrk="1" fontAlgn="base" latinLnBrk="0" hangingPunct="1">
              <a:lnSpc>
                <a:spcPct val="100000"/>
              </a:lnSpc>
              <a:spcBef>
                <a:spcPts val="1200"/>
              </a:spcBef>
              <a:spcAft>
                <a:spcPct val="0"/>
              </a:spcAft>
              <a:buClrTx/>
              <a:buSzTx/>
              <a:buFontTx/>
              <a:buNone/>
              <a:tabLst/>
              <a:defRPr/>
            </a:pPr>
            <a:r>
              <a:rPr kumimoji="0" lang="en-US" sz="1400" b="0" i="0" u="none" strike="noStrike" kern="0" cap="none" spc="0" normalizeH="0" baseline="0" noProof="0" dirty="0">
                <a:ln>
                  <a:noFill/>
                </a:ln>
                <a:solidFill>
                  <a:srgbClr val="002060"/>
                </a:solidFill>
                <a:effectLst/>
                <a:uLnTx/>
                <a:uFillTx/>
              </a:rPr>
              <a:t>			</a:t>
            </a:r>
            <a:r>
              <a:rPr kumimoji="0" lang="en-US" sz="1400" b="0" i="0" u="sng" strike="noStrike" kern="0" cap="none" spc="0" normalizeH="0" baseline="0" noProof="0" dirty="0">
                <a:ln>
                  <a:noFill/>
                </a:ln>
                <a:solidFill>
                  <a:srgbClr val="002060"/>
                </a:solidFill>
                <a:effectLst/>
                <a:uLnTx/>
                <a:uFillTx/>
              </a:rPr>
              <a:t>Globe Throttle</a:t>
            </a:r>
            <a:r>
              <a:rPr kumimoji="0" lang="en-US" sz="1400" b="0" i="0" u="none" strike="noStrike" kern="0" cap="none" spc="0" normalizeH="0" baseline="0" noProof="0" dirty="0">
                <a:ln>
                  <a:noFill/>
                </a:ln>
                <a:solidFill>
                  <a:srgbClr val="002060"/>
                </a:solidFill>
                <a:effectLst/>
                <a:uLnTx/>
                <a:uFillTx/>
              </a:rPr>
              <a:t> (GT)</a:t>
            </a:r>
          </a:p>
          <a:p>
            <a:pPr marL="0" marR="0" lvl="0" indent="0" defTabSz="914400" eaLnBrk="1" fontAlgn="base" latinLnBrk="0" hangingPunct="1">
              <a:lnSpc>
                <a:spcPct val="100000"/>
              </a:lnSpc>
              <a:spcBef>
                <a:spcPts val="1200"/>
              </a:spcBef>
              <a:spcAft>
                <a:spcPct val="0"/>
              </a:spcAft>
              <a:buClrTx/>
              <a:buSzTx/>
              <a:buFontTx/>
              <a:buNone/>
              <a:tabLst/>
              <a:defRPr/>
            </a:pPr>
            <a:r>
              <a:rPr kumimoji="0" lang="en-US" sz="1400" b="0" i="0" u="none" strike="noStrike" kern="0" cap="none" spc="0" normalizeH="0" baseline="0" noProof="0" dirty="0">
                <a:ln>
                  <a:noFill/>
                </a:ln>
                <a:solidFill>
                  <a:srgbClr val="002060"/>
                </a:solidFill>
                <a:effectLst/>
                <a:uLnTx/>
                <a:uFillTx/>
              </a:rPr>
              <a:t>			</a:t>
            </a:r>
            <a:r>
              <a:rPr kumimoji="0" lang="en-US" sz="1400" b="0" i="0" u="sng" strike="noStrike" kern="0" cap="none" spc="0" normalizeH="0" baseline="0" noProof="0" dirty="0">
                <a:ln>
                  <a:noFill/>
                </a:ln>
                <a:solidFill>
                  <a:srgbClr val="002060"/>
                </a:solidFill>
                <a:effectLst/>
                <a:uLnTx/>
                <a:uFillTx/>
              </a:rPr>
              <a:t>Globe Needle</a:t>
            </a:r>
            <a:r>
              <a:rPr kumimoji="0" lang="en-US" sz="1400" b="0" i="0" u="none" strike="noStrike" kern="0" cap="none" spc="0" normalizeH="0" baseline="0" noProof="0" dirty="0">
                <a:ln>
                  <a:noFill/>
                </a:ln>
                <a:solidFill>
                  <a:srgbClr val="002060"/>
                </a:solidFill>
                <a:effectLst/>
                <a:uLnTx/>
                <a:uFillTx/>
              </a:rPr>
              <a:t> (GN)</a:t>
            </a:r>
          </a:p>
          <a:p>
            <a:pPr marL="1489075" marR="0" lvl="0" indent="-1489075" defTabSz="914400" eaLnBrk="1" fontAlgn="base" latinLnBrk="0" hangingPunct="1">
              <a:lnSpc>
                <a:spcPct val="100000"/>
              </a:lnSpc>
              <a:spcAft>
                <a:spcPct val="0"/>
              </a:spcAft>
              <a:buClrTx/>
              <a:buSzTx/>
              <a:buFontTx/>
              <a:buNone/>
              <a:tabLst/>
              <a:defRPr/>
            </a:pPr>
            <a:r>
              <a:rPr kumimoji="0" lang="en-US" sz="1400" b="0" i="0" u="sng" strike="noStrike" kern="0" cap="none" spc="0" normalizeH="0" baseline="0" noProof="0" dirty="0">
                <a:ln>
                  <a:noFill/>
                </a:ln>
                <a:solidFill>
                  <a:srgbClr val="002060"/>
                </a:solidFill>
                <a:effectLst/>
                <a:uLnTx/>
                <a:uFillTx/>
              </a:rPr>
              <a:t>Check Valve</a:t>
            </a:r>
            <a:r>
              <a:rPr kumimoji="0" lang="en-US" sz="1400" b="0" i="0" u="none" strike="noStrike" kern="0" cap="none" spc="0" normalizeH="0" baseline="0" noProof="0" dirty="0">
                <a:ln>
                  <a:noFill/>
                </a:ln>
                <a:solidFill>
                  <a:srgbClr val="002060"/>
                </a:solidFill>
                <a:effectLst/>
                <a:uLnTx/>
                <a:uFillTx/>
              </a:rPr>
              <a:t>:	Backflow prevention—flow orientation is identified by a flow arrow on drawing @ valve body.</a:t>
            </a:r>
          </a:p>
          <a:p>
            <a:pPr marL="1489075" lvl="0" indent="-1489075" defTabSz="914400" fontAlgn="base">
              <a:spcAft>
                <a:spcPct val="0"/>
              </a:spcAft>
              <a:defRPr/>
            </a:pPr>
            <a:r>
              <a:rPr kumimoji="0" lang="en-US" sz="1400" b="0" i="0" u="sng" strike="noStrike" kern="0" cap="none" spc="0" normalizeH="0" baseline="0" noProof="0" dirty="0">
                <a:ln>
                  <a:noFill/>
                </a:ln>
                <a:solidFill>
                  <a:srgbClr val="002060"/>
                </a:solidFill>
                <a:effectLst/>
                <a:uLnTx/>
                <a:uFillTx/>
              </a:rPr>
              <a:t>Ball Valve</a:t>
            </a:r>
            <a:r>
              <a:rPr kumimoji="0" lang="en-US" sz="1400" b="0" i="0" u="none" strike="noStrike" kern="0" cap="none" spc="0" normalizeH="0" baseline="0" noProof="0" dirty="0">
                <a:ln>
                  <a:noFill/>
                </a:ln>
                <a:solidFill>
                  <a:srgbClr val="002060"/>
                </a:solidFill>
                <a:effectLst/>
                <a:uLnTx/>
                <a:uFillTx/>
              </a:rPr>
              <a:t>:	No specific flow </a:t>
            </a:r>
            <a:r>
              <a:rPr lang="en-US" sz="1400" kern="0" dirty="0">
                <a:solidFill>
                  <a:srgbClr val="002060"/>
                </a:solidFill>
              </a:rPr>
              <a:t>orientation—operator </a:t>
            </a:r>
            <a:r>
              <a:rPr kumimoji="0" lang="en-US" sz="1400" b="0" i="0" u="none" strike="noStrike" kern="0" cap="none" spc="0" normalizeH="0" baseline="0" noProof="0" dirty="0">
                <a:ln>
                  <a:noFill/>
                </a:ln>
                <a:solidFill>
                  <a:srgbClr val="002060"/>
                </a:solidFill>
                <a:effectLst/>
                <a:uLnTx/>
                <a:uFillTx/>
              </a:rPr>
              <a:t>orientation may be specified.</a:t>
            </a:r>
          </a:p>
          <a:p>
            <a:pPr marL="1489075" lvl="0" indent="-1489075" defTabSz="914400" fontAlgn="base">
              <a:spcAft>
                <a:spcPct val="0"/>
              </a:spcAft>
              <a:defRPr/>
            </a:pPr>
            <a:r>
              <a:rPr kumimoji="0" lang="en-US" sz="1400" b="0" i="0" u="sng" strike="noStrike" kern="0" cap="none" spc="0" normalizeH="0" baseline="0" noProof="0" dirty="0">
                <a:ln>
                  <a:noFill/>
                </a:ln>
                <a:solidFill>
                  <a:srgbClr val="002060"/>
                </a:solidFill>
                <a:effectLst/>
                <a:uLnTx/>
                <a:uFillTx/>
              </a:rPr>
              <a:t>Relief Valve</a:t>
            </a:r>
            <a:r>
              <a:rPr kumimoji="0" lang="en-US" sz="1400" b="0" i="0" u="none" strike="noStrike" kern="0" cap="none" spc="0" normalizeH="0" baseline="0" noProof="0" dirty="0">
                <a:ln>
                  <a:noFill/>
                </a:ln>
                <a:solidFill>
                  <a:srgbClr val="002060"/>
                </a:solidFill>
                <a:effectLst/>
                <a:uLnTx/>
                <a:uFillTx/>
              </a:rPr>
              <a:t>:	Prevents </a:t>
            </a:r>
            <a:r>
              <a:rPr lang="en-US" sz="1400" kern="0" dirty="0">
                <a:solidFill>
                  <a:srgbClr val="002060"/>
                </a:solidFill>
              </a:rPr>
              <a:t>over-pressurization—capacity </a:t>
            </a:r>
            <a:r>
              <a:rPr kumimoji="0" lang="en-US" sz="1400" b="0" i="0" u="none" strike="noStrike" kern="0" cap="none" spc="0" normalizeH="0" baseline="0" noProof="0" dirty="0">
                <a:ln>
                  <a:noFill/>
                </a:ln>
                <a:solidFill>
                  <a:srgbClr val="002060"/>
                </a:solidFill>
                <a:effectLst/>
                <a:uLnTx/>
                <a:uFillTx/>
              </a:rPr>
              <a:t>and set pressure IAW system diagram.</a:t>
            </a:r>
          </a:p>
          <a:p>
            <a:pPr marL="2062163" lvl="0" indent="-2062163" defTabSz="914400" fontAlgn="base">
              <a:spcAft>
                <a:spcPct val="0"/>
              </a:spcAft>
              <a:defRPr/>
            </a:pPr>
            <a:r>
              <a:rPr kumimoji="0" lang="en-US" sz="1400" b="0" i="0" u="sng" strike="noStrike" kern="0" cap="none" spc="0" normalizeH="0" baseline="0" noProof="0" dirty="0">
                <a:ln>
                  <a:noFill/>
                </a:ln>
                <a:solidFill>
                  <a:srgbClr val="002060"/>
                </a:solidFill>
                <a:effectLst/>
                <a:uLnTx/>
                <a:uFillTx/>
              </a:rPr>
              <a:t>Vent/Drain Valve</a:t>
            </a:r>
            <a:r>
              <a:rPr kumimoji="0" lang="en-US" sz="1400" b="0" i="0" u="none" strike="noStrike" kern="0" cap="none" spc="0" normalizeH="0" baseline="0" noProof="0" dirty="0">
                <a:ln>
                  <a:noFill/>
                </a:ln>
                <a:solidFill>
                  <a:srgbClr val="002060"/>
                </a:solidFill>
                <a:effectLst/>
                <a:uLnTx/>
                <a:uFillTx/>
              </a:rPr>
              <a:t>:</a:t>
            </a:r>
            <a:r>
              <a:rPr kumimoji="0" lang="en-US" sz="1400" b="0" i="0" u="none" strike="noStrike" kern="0" cap="none" spc="0" normalizeH="0" noProof="0" dirty="0">
                <a:ln>
                  <a:noFill/>
                </a:ln>
                <a:solidFill>
                  <a:srgbClr val="002060"/>
                </a:solidFill>
                <a:effectLst/>
                <a:uLnTx/>
                <a:uFillTx/>
              </a:rPr>
              <a:t>  </a:t>
            </a:r>
            <a:r>
              <a:rPr kumimoji="0" lang="en-US" sz="1400" b="0" i="0" u="none" strike="noStrike" kern="0" cap="none" spc="0" normalizeH="0" baseline="0" noProof="0" dirty="0">
                <a:ln>
                  <a:noFill/>
                </a:ln>
                <a:solidFill>
                  <a:srgbClr val="002060"/>
                </a:solidFill>
                <a:effectLst/>
                <a:uLnTx/>
                <a:uFillTx/>
              </a:rPr>
              <a:t>No specific flow </a:t>
            </a:r>
            <a:r>
              <a:rPr lang="en-US" sz="1400" kern="0" dirty="0">
                <a:solidFill>
                  <a:srgbClr val="002060"/>
                </a:solidFill>
              </a:rPr>
              <a:t>orientation—vent </a:t>
            </a:r>
            <a:r>
              <a:rPr kumimoji="0" lang="en-US" sz="1400" b="0" i="0" u="none" strike="noStrike" kern="0" cap="none" spc="0" normalizeH="0" baseline="0" noProof="0" dirty="0">
                <a:ln>
                  <a:noFill/>
                </a:ln>
                <a:solidFill>
                  <a:srgbClr val="002060"/>
                </a:solidFill>
                <a:effectLst/>
                <a:uLnTx/>
                <a:uFillTx/>
              </a:rPr>
              <a:t>port may be specified on system diagram.</a:t>
            </a:r>
          </a:p>
        </p:txBody>
      </p:sp>
      <p:sp>
        <p:nvSpPr>
          <p:cNvPr id="8" name="TextBox 7"/>
          <p:cNvSpPr txBox="1"/>
          <p:nvPr/>
        </p:nvSpPr>
        <p:spPr>
          <a:xfrm>
            <a:off x="1071738" y="4281237"/>
            <a:ext cx="7016572" cy="338554"/>
          </a:xfrm>
          <a:prstGeom prst="rect">
            <a:avLst/>
          </a:prstGeom>
          <a:noFill/>
        </p:spPr>
        <p:txBody>
          <a:bodyPr wrap="square" rtlCol="0">
            <a:spAutoFit/>
          </a:bodyPr>
          <a:lstStyle/>
          <a:p>
            <a:pPr marL="0" marR="0" lvl="0" indent="0" algn="ctr" defTabSz="914400" eaLnBrk="1" fontAlgn="base" latinLnBrk="0" hangingPunct="1">
              <a:lnSpc>
                <a:spcPct val="100000"/>
              </a:lnSpc>
              <a:spcBef>
                <a:spcPts val="1200"/>
              </a:spcBef>
              <a:spcAft>
                <a:spcPct val="0"/>
              </a:spcAft>
              <a:buClrTx/>
              <a:buSzTx/>
              <a:buFontTx/>
              <a:buNone/>
              <a:tabLst/>
              <a:defRPr/>
            </a:pPr>
            <a:r>
              <a:rPr kumimoji="0" lang="en-US" sz="1600" b="1" i="0" u="none" strike="noStrike" kern="0" cap="none" spc="0" normalizeH="0" baseline="0" noProof="0" dirty="0">
                <a:ln>
                  <a:noFill/>
                </a:ln>
                <a:solidFill>
                  <a:srgbClr val="002060"/>
                </a:solidFill>
                <a:effectLst/>
                <a:uLnTx/>
                <a:uFillTx/>
              </a:rPr>
              <a:t>Specific valve body and bonnet markings are identified in NSI 0802</a:t>
            </a:r>
          </a:p>
        </p:txBody>
      </p:sp>
      <p:sp>
        <p:nvSpPr>
          <p:cNvPr id="11" name="Text Box 5"/>
          <p:cNvSpPr txBox="1">
            <a:spLocks noChangeArrowheads="1"/>
          </p:cNvSpPr>
          <p:nvPr/>
        </p:nvSpPr>
        <p:spPr bwMode="auto">
          <a:xfrm>
            <a:off x="3015660" y="583858"/>
            <a:ext cx="28408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spcBef>
                <a:spcPct val="20000"/>
              </a:spcBef>
              <a:buChar char="•"/>
              <a:defRPr sz="3200">
                <a:solidFill>
                  <a:schemeClr val="tx1"/>
                </a:solidFill>
                <a:latin typeface="Times New Roman" pitchFamily="18"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defTabSz="914400" fontAlgn="base">
              <a:spcBef>
                <a:spcPct val="50000"/>
              </a:spcBef>
              <a:spcAft>
                <a:spcPct val="0"/>
              </a:spcAft>
              <a:buFontTx/>
              <a:buNone/>
            </a:pPr>
            <a:r>
              <a:rPr lang="en-US" altLang="en-US" sz="2400" b="1" dirty="0">
                <a:solidFill>
                  <a:srgbClr val="002060"/>
                </a:solidFill>
                <a:latin typeface="Arial"/>
              </a:rPr>
              <a:t>Types of Valves</a:t>
            </a:r>
          </a:p>
        </p:txBody>
      </p:sp>
    </p:spTree>
    <p:extLst>
      <p:ext uri="{BB962C8B-B14F-4D97-AF65-F5344CB8AC3E}">
        <p14:creationId xmlns:p14="http://schemas.microsoft.com/office/powerpoint/2010/main" val="208496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fade">
                                      <p:cBhvr>
                                        <p:cTn id="15" dur="500"/>
                                        <p:tgtEl>
                                          <p:spTgt spid="7">
                                            <p:txEl>
                                              <p:pRg st="2" end="2"/>
                                            </p:txEl>
                                          </p:spTgt>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animEffect transition="in" filter="fade">
                                      <p:cBhvr>
                                        <p:cTn id="19" dur="500"/>
                                        <p:tgtEl>
                                          <p:spTgt spid="7">
                                            <p:txEl>
                                              <p:pRg st="3" end="3"/>
                                            </p:txEl>
                                          </p:spTgt>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animEffect transition="in" filter="fade">
                                      <p:cBhvr>
                                        <p:cTn id="23" dur="500"/>
                                        <p:tgtEl>
                                          <p:spTgt spid="7">
                                            <p:txEl>
                                              <p:pRg st="4" end="4"/>
                                            </p:txEl>
                                          </p:spTgt>
                                        </p:tgtEl>
                                      </p:cBhvr>
                                    </p:animEffect>
                                  </p:childTnLst>
                                </p:cTn>
                              </p:par>
                            </p:childTnLst>
                          </p:cTn>
                        </p:par>
                        <p:par>
                          <p:cTn id="24" fill="hold">
                            <p:stCondLst>
                              <p:cond delay="1500"/>
                            </p:stCondLst>
                            <p:childTnLst>
                              <p:par>
                                <p:cTn id="25" presetID="10" presetClass="entr" presetSubtype="0" fill="hold" nodeType="after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animEffect transition="in" filter="fade">
                                      <p:cBhvr>
                                        <p:cTn id="27" dur="500"/>
                                        <p:tgtEl>
                                          <p:spTgt spid="7">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xEl>
                                              <p:pRg st="6" end="6"/>
                                            </p:txEl>
                                          </p:spTgt>
                                        </p:tgtEl>
                                        <p:attrNameLst>
                                          <p:attrName>style.visibility</p:attrName>
                                        </p:attrNameLst>
                                      </p:cBhvr>
                                      <p:to>
                                        <p:strVal val="visible"/>
                                      </p:to>
                                    </p:set>
                                    <p:animEffect transition="in" filter="fade">
                                      <p:cBhvr>
                                        <p:cTn id="32" dur="500"/>
                                        <p:tgtEl>
                                          <p:spTgt spid="7">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xEl>
                                              <p:pRg st="7" end="7"/>
                                            </p:txEl>
                                          </p:spTgt>
                                        </p:tgtEl>
                                        <p:attrNameLst>
                                          <p:attrName>style.visibility</p:attrName>
                                        </p:attrNameLst>
                                      </p:cBhvr>
                                      <p:to>
                                        <p:strVal val="visible"/>
                                      </p:to>
                                    </p:set>
                                    <p:animEffect transition="in" filter="fade">
                                      <p:cBhvr>
                                        <p:cTn id="37" dur="500"/>
                                        <p:tgtEl>
                                          <p:spTgt spid="7">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
                                            <p:txEl>
                                              <p:pRg st="8" end="8"/>
                                            </p:txEl>
                                          </p:spTgt>
                                        </p:tgtEl>
                                        <p:attrNameLst>
                                          <p:attrName>style.visibility</p:attrName>
                                        </p:attrNameLst>
                                      </p:cBhvr>
                                      <p:to>
                                        <p:strVal val="visible"/>
                                      </p:to>
                                    </p:set>
                                    <p:animEffect transition="in" filter="fade">
                                      <p:cBhvr>
                                        <p:cTn id="42" dur="500"/>
                                        <p:tgtEl>
                                          <p:spTgt spid="7">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
                                            <p:txEl>
                                              <p:pRg st="9" end="9"/>
                                            </p:txEl>
                                          </p:spTgt>
                                        </p:tgtEl>
                                        <p:attrNameLst>
                                          <p:attrName>style.visibility</p:attrName>
                                        </p:attrNameLst>
                                      </p:cBhvr>
                                      <p:to>
                                        <p:strVal val="visible"/>
                                      </p:to>
                                    </p:set>
                                    <p:animEffect transition="in" filter="fade">
                                      <p:cBhvr>
                                        <p:cTn id="47" dur="500"/>
                                        <p:tgtEl>
                                          <p:spTgt spid="7">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ext Box 3"/>
          <p:cNvSpPr txBox="1">
            <a:spLocks noChangeArrowheads="1"/>
          </p:cNvSpPr>
          <p:nvPr/>
        </p:nvSpPr>
        <p:spPr bwMode="auto">
          <a:xfrm>
            <a:off x="198524" y="1228078"/>
            <a:ext cx="8763000" cy="5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gn="l">
              <a:spcBef>
                <a:spcPct val="20000"/>
              </a:spcBef>
              <a:buChar char="•"/>
              <a:defRPr sz="3200">
                <a:solidFill>
                  <a:schemeClr val="tx1"/>
                </a:solidFill>
                <a:latin typeface="Times New Roman" pitchFamily="18"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defTabSz="914400" fontAlgn="base">
              <a:spcBef>
                <a:spcPct val="50000"/>
              </a:spcBef>
              <a:spcAft>
                <a:spcPct val="0"/>
              </a:spcAft>
              <a:buFontTx/>
              <a:buNone/>
            </a:pPr>
            <a:r>
              <a:rPr lang="en-US" altLang="en-US" b="1" dirty="0">
                <a:solidFill>
                  <a:srgbClr val="C00000"/>
                </a:solidFill>
                <a:latin typeface="Arial"/>
              </a:rPr>
              <a:t>These components all fit in the same body</a:t>
            </a:r>
          </a:p>
        </p:txBody>
      </p:sp>
      <p:sp>
        <p:nvSpPr>
          <p:cNvPr id="3" name="Slide Number Placeholder 2"/>
          <p:cNvSpPr>
            <a:spLocks noGrp="1"/>
          </p:cNvSpPr>
          <p:nvPr>
            <p:ph type="sldNum" sz="quarter" idx="10"/>
          </p:nvPr>
        </p:nvSpPr>
        <p:spPr/>
        <p:txBody>
          <a:bodyPr/>
          <a:lstStyle/>
          <a:p>
            <a:fld id="{8DDDF223-7814-45BC-934A-702AB1407F0A}" type="slidenum">
              <a:rPr lang="en-US" smtClean="0"/>
              <a:pPr/>
              <a:t>26</a:t>
            </a:fld>
            <a:endParaRPr lang="en-US" dirty="0"/>
          </a:p>
        </p:txBody>
      </p:sp>
      <p:sp>
        <p:nvSpPr>
          <p:cNvPr id="9" name="Text Placeholder 5"/>
          <p:cNvSpPr>
            <a:spLocks noGrp="1"/>
          </p:cNvSpPr>
          <p:nvPr>
            <p:ph type="body" sz="quarter" idx="53"/>
          </p:nvPr>
        </p:nvSpPr>
        <p:spPr>
          <a:xfrm>
            <a:off x="16049" y="398189"/>
            <a:ext cx="9127951" cy="185669"/>
          </a:xfrm>
        </p:spPr>
        <p:txBody>
          <a:bodyPr/>
          <a:lstStyle/>
          <a:p>
            <a:r>
              <a:rPr lang="en-US" dirty="0"/>
              <a:t>Special Markings</a:t>
            </a:r>
          </a:p>
        </p:txBody>
      </p:sp>
      <p:grpSp>
        <p:nvGrpSpPr>
          <p:cNvPr id="4" name="Group 29"/>
          <p:cNvGrpSpPr>
            <a:grpSpLocks/>
          </p:cNvGrpSpPr>
          <p:nvPr/>
        </p:nvGrpSpPr>
        <p:grpSpPr bwMode="auto">
          <a:xfrm>
            <a:off x="127174" y="745413"/>
            <a:ext cx="2257233" cy="2922953"/>
            <a:chOff x="1901" y="1062"/>
            <a:chExt cx="1894" cy="2445"/>
          </a:xfrm>
        </p:grpSpPr>
        <p:graphicFrame>
          <p:nvGraphicFramePr>
            <p:cNvPr id="5" name="Object 30"/>
            <p:cNvGraphicFramePr>
              <a:graphicFrameLocks noChangeAspect="1"/>
            </p:cNvGraphicFramePr>
            <p:nvPr>
              <p:extLst>
                <p:ext uri="{D42A27DB-BD31-4B8C-83A1-F6EECF244321}">
                  <p14:modId xmlns:p14="http://schemas.microsoft.com/office/powerpoint/2010/main" val="2294443971"/>
                </p:ext>
              </p:extLst>
            </p:nvPr>
          </p:nvGraphicFramePr>
          <p:xfrm>
            <a:off x="1901" y="1062"/>
            <a:ext cx="1894" cy="2445"/>
          </p:xfrm>
          <a:graphic>
            <a:graphicData uri="http://schemas.openxmlformats.org/presentationml/2006/ole">
              <mc:AlternateContent xmlns:mc="http://schemas.openxmlformats.org/markup-compatibility/2006">
                <mc:Choice xmlns:v="urn:schemas-microsoft-com:vml" Requires="v">
                  <p:oleObj name="CorelDRAW" r:id="rId3" imgW="3268066" imgH="4868266" progId="CorelDRAW.Graphic.9">
                    <p:embed/>
                  </p:oleObj>
                </mc:Choice>
                <mc:Fallback>
                  <p:oleObj name="CorelDRAW" r:id="rId3" imgW="3268066" imgH="4868266" progId="CorelDRAW.Graphic.9">
                    <p:embed/>
                    <p:pic>
                      <p:nvPicPr>
                        <p:cNvPr id="5" name="Object 3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1" y="1062"/>
                          <a:ext cx="1894" cy="24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6" name="Group 31"/>
            <p:cNvGrpSpPr>
              <a:grpSpLocks/>
            </p:cNvGrpSpPr>
            <p:nvPr/>
          </p:nvGrpSpPr>
          <p:grpSpPr bwMode="auto">
            <a:xfrm>
              <a:off x="2534" y="2580"/>
              <a:ext cx="672" cy="57"/>
              <a:chOff x="2534" y="2580"/>
              <a:chExt cx="672" cy="57"/>
            </a:xfrm>
          </p:grpSpPr>
          <p:sp>
            <p:nvSpPr>
              <p:cNvPr id="7" name="Rectangle 32"/>
              <p:cNvSpPr>
                <a:spLocks noChangeArrowheads="1"/>
              </p:cNvSpPr>
              <p:nvPr/>
            </p:nvSpPr>
            <p:spPr bwMode="auto">
              <a:xfrm>
                <a:off x="2534" y="2582"/>
                <a:ext cx="672" cy="5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a:spcBef>
                    <a:spcPct val="20000"/>
                  </a:spcBef>
                  <a:buChar char="•"/>
                  <a:defRPr sz="3200">
                    <a:solidFill>
                      <a:schemeClr val="tx1"/>
                    </a:solidFill>
                    <a:latin typeface="Times New Roman" pitchFamily="18"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0" i="0" u="none" strike="noStrike" kern="0" cap="none" spc="0" normalizeH="0" baseline="0" noProof="0" dirty="0">
                  <a:ln>
                    <a:noFill/>
                  </a:ln>
                  <a:solidFill>
                    <a:srgbClr val="000000"/>
                  </a:solidFill>
                  <a:effectLst/>
                  <a:uLnTx/>
                  <a:uFillTx/>
                  <a:latin typeface="Times New Roman" pitchFamily="18" charset="0"/>
                </a:endParaRPr>
              </a:p>
            </p:txBody>
          </p:sp>
          <p:sp>
            <p:nvSpPr>
              <p:cNvPr id="8" name="Freeform 33"/>
              <p:cNvSpPr>
                <a:spLocks/>
              </p:cNvSpPr>
              <p:nvPr/>
            </p:nvSpPr>
            <p:spPr bwMode="auto">
              <a:xfrm>
                <a:off x="2604" y="2581"/>
                <a:ext cx="528" cy="55"/>
              </a:xfrm>
              <a:custGeom>
                <a:avLst/>
                <a:gdLst>
                  <a:gd name="T0" fmla="*/ 0 w 528"/>
                  <a:gd name="T1" fmla="*/ 0 h 48"/>
                  <a:gd name="T2" fmla="*/ 528 w 528"/>
                  <a:gd name="T3" fmla="*/ 0 h 48"/>
                  <a:gd name="T4" fmla="*/ 528 w 528"/>
                  <a:gd name="T5" fmla="*/ 3269 h 48"/>
                  <a:gd name="T6" fmla="*/ 0 w 528"/>
                  <a:gd name="T7" fmla="*/ 3269 h 48"/>
                  <a:gd name="T8" fmla="*/ 0 w 528"/>
                  <a:gd name="T9" fmla="*/ 0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8" h="48">
                    <a:moveTo>
                      <a:pt x="0" y="0"/>
                    </a:moveTo>
                    <a:lnTo>
                      <a:pt x="528" y="0"/>
                    </a:lnTo>
                    <a:lnTo>
                      <a:pt x="528" y="48"/>
                    </a:lnTo>
                    <a:lnTo>
                      <a:pt x="0" y="48"/>
                    </a:lnTo>
                    <a:lnTo>
                      <a:pt x="0" y="0"/>
                    </a:lnTo>
                    <a:close/>
                  </a:path>
                </a:pathLst>
              </a:custGeom>
              <a:gradFill rotWithShape="0">
                <a:gsLst>
                  <a:gs pos="0">
                    <a:srgbClr val="B2B2B2"/>
                  </a:gs>
                  <a:gs pos="50000">
                    <a:srgbClr val="DDDDDD"/>
                  </a:gs>
                  <a:gs pos="100000">
                    <a:srgbClr val="B2B2B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10" name="Line 34"/>
              <p:cNvSpPr>
                <a:spLocks noChangeShapeType="1"/>
              </p:cNvSpPr>
              <p:nvPr/>
            </p:nvSpPr>
            <p:spPr bwMode="auto">
              <a:xfrm>
                <a:off x="2605" y="2580"/>
                <a:ext cx="0" cy="55"/>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11" name="Line 35"/>
              <p:cNvSpPr>
                <a:spLocks noChangeShapeType="1"/>
              </p:cNvSpPr>
              <p:nvPr/>
            </p:nvSpPr>
            <p:spPr bwMode="auto">
              <a:xfrm>
                <a:off x="3132" y="2582"/>
                <a:ext cx="0" cy="55"/>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grpSp>
      </p:grpSp>
      <p:grpSp>
        <p:nvGrpSpPr>
          <p:cNvPr id="12" name="Group 36"/>
          <p:cNvGrpSpPr>
            <a:grpSpLocks/>
          </p:cNvGrpSpPr>
          <p:nvPr/>
        </p:nvGrpSpPr>
        <p:grpSpPr bwMode="auto">
          <a:xfrm>
            <a:off x="2542968" y="639893"/>
            <a:ext cx="2264616" cy="2922899"/>
            <a:chOff x="1323" y="141"/>
            <a:chExt cx="1509" cy="2293"/>
          </a:xfrm>
        </p:grpSpPr>
        <p:grpSp>
          <p:nvGrpSpPr>
            <p:cNvPr id="13" name="Group 37"/>
            <p:cNvGrpSpPr>
              <a:grpSpLocks/>
            </p:cNvGrpSpPr>
            <p:nvPr/>
          </p:nvGrpSpPr>
          <p:grpSpPr bwMode="auto">
            <a:xfrm>
              <a:off x="1323" y="141"/>
              <a:ext cx="1509" cy="2160"/>
              <a:chOff x="1901" y="1062"/>
              <a:chExt cx="1894" cy="2445"/>
            </a:xfrm>
          </p:grpSpPr>
          <p:graphicFrame>
            <p:nvGraphicFramePr>
              <p:cNvPr id="21" name="Object 38"/>
              <p:cNvGraphicFramePr>
                <a:graphicFrameLocks noChangeAspect="1"/>
              </p:cNvGraphicFramePr>
              <p:nvPr>
                <p:extLst>
                  <p:ext uri="{D42A27DB-BD31-4B8C-83A1-F6EECF244321}">
                    <p14:modId xmlns:p14="http://schemas.microsoft.com/office/powerpoint/2010/main" val="1251261675"/>
                  </p:ext>
                </p:extLst>
              </p:nvPr>
            </p:nvGraphicFramePr>
            <p:xfrm>
              <a:off x="1901" y="1062"/>
              <a:ext cx="1894" cy="2445"/>
            </p:xfrm>
            <a:graphic>
              <a:graphicData uri="http://schemas.openxmlformats.org/presentationml/2006/ole">
                <mc:AlternateContent xmlns:mc="http://schemas.openxmlformats.org/markup-compatibility/2006">
                  <mc:Choice xmlns:v="urn:schemas-microsoft-com:vml" Requires="v">
                    <p:oleObj name="CorelDRAW" r:id="rId5" imgW="3268066" imgH="4868266" progId="CorelDRAW.Graphic.9">
                      <p:embed/>
                    </p:oleObj>
                  </mc:Choice>
                  <mc:Fallback>
                    <p:oleObj name="CorelDRAW" r:id="rId5" imgW="3268066" imgH="4868266" progId="CorelDRAW.Graphic.9">
                      <p:embed/>
                      <p:pic>
                        <p:nvPicPr>
                          <p:cNvPr id="21" name="Object 3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1" y="1062"/>
                            <a:ext cx="1894" cy="24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22" name="Group 39"/>
              <p:cNvGrpSpPr>
                <a:grpSpLocks/>
              </p:cNvGrpSpPr>
              <p:nvPr/>
            </p:nvGrpSpPr>
            <p:grpSpPr bwMode="auto">
              <a:xfrm>
                <a:off x="2534" y="2580"/>
                <a:ext cx="672" cy="57"/>
                <a:chOff x="2534" y="2580"/>
                <a:chExt cx="672" cy="57"/>
              </a:xfrm>
            </p:grpSpPr>
            <p:sp>
              <p:nvSpPr>
                <p:cNvPr id="23" name="Rectangle 40"/>
                <p:cNvSpPr>
                  <a:spLocks noChangeArrowheads="1"/>
                </p:cNvSpPr>
                <p:nvPr/>
              </p:nvSpPr>
              <p:spPr bwMode="auto">
                <a:xfrm>
                  <a:off x="2534" y="2582"/>
                  <a:ext cx="672" cy="5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a:spcBef>
                      <a:spcPct val="20000"/>
                    </a:spcBef>
                    <a:buChar char="•"/>
                    <a:defRPr sz="3200">
                      <a:solidFill>
                        <a:schemeClr val="tx1"/>
                      </a:solidFill>
                      <a:latin typeface="Times New Roman" pitchFamily="18"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0" i="0" u="none" strike="noStrike" kern="0" cap="none" spc="0" normalizeH="0" baseline="0" noProof="0" dirty="0">
                    <a:ln>
                      <a:noFill/>
                    </a:ln>
                    <a:solidFill>
                      <a:srgbClr val="000000"/>
                    </a:solidFill>
                    <a:effectLst/>
                    <a:uLnTx/>
                    <a:uFillTx/>
                    <a:latin typeface="Times New Roman" pitchFamily="18" charset="0"/>
                  </a:endParaRPr>
                </a:p>
              </p:txBody>
            </p:sp>
            <p:sp>
              <p:nvSpPr>
                <p:cNvPr id="24" name="Freeform 41"/>
                <p:cNvSpPr>
                  <a:spLocks/>
                </p:cNvSpPr>
                <p:nvPr/>
              </p:nvSpPr>
              <p:spPr bwMode="auto">
                <a:xfrm>
                  <a:off x="2604" y="2581"/>
                  <a:ext cx="528" cy="55"/>
                </a:xfrm>
                <a:custGeom>
                  <a:avLst/>
                  <a:gdLst>
                    <a:gd name="T0" fmla="*/ 0 w 528"/>
                    <a:gd name="T1" fmla="*/ 0 h 48"/>
                    <a:gd name="T2" fmla="*/ 528 w 528"/>
                    <a:gd name="T3" fmla="*/ 0 h 48"/>
                    <a:gd name="T4" fmla="*/ 528 w 528"/>
                    <a:gd name="T5" fmla="*/ 3269 h 48"/>
                    <a:gd name="T6" fmla="*/ 0 w 528"/>
                    <a:gd name="T7" fmla="*/ 3269 h 48"/>
                    <a:gd name="T8" fmla="*/ 0 w 528"/>
                    <a:gd name="T9" fmla="*/ 0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8" h="48">
                      <a:moveTo>
                        <a:pt x="0" y="0"/>
                      </a:moveTo>
                      <a:lnTo>
                        <a:pt x="528" y="0"/>
                      </a:lnTo>
                      <a:lnTo>
                        <a:pt x="528" y="48"/>
                      </a:lnTo>
                      <a:lnTo>
                        <a:pt x="0" y="48"/>
                      </a:lnTo>
                      <a:lnTo>
                        <a:pt x="0" y="0"/>
                      </a:lnTo>
                      <a:close/>
                    </a:path>
                  </a:pathLst>
                </a:custGeom>
                <a:gradFill rotWithShape="0">
                  <a:gsLst>
                    <a:gs pos="0">
                      <a:srgbClr val="B2B2B2"/>
                    </a:gs>
                    <a:gs pos="50000">
                      <a:srgbClr val="DDDDDD"/>
                    </a:gs>
                    <a:gs pos="100000">
                      <a:srgbClr val="B2B2B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25" name="Line 42"/>
                <p:cNvSpPr>
                  <a:spLocks noChangeShapeType="1"/>
                </p:cNvSpPr>
                <p:nvPr/>
              </p:nvSpPr>
              <p:spPr bwMode="auto">
                <a:xfrm>
                  <a:off x="2605" y="2580"/>
                  <a:ext cx="0" cy="55"/>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26" name="Line 43"/>
                <p:cNvSpPr>
                  <a:spLocks noChangeShapeType="1"/>
                </p:cNvSpPr>
                <p:nvPr/>
              </p:nvSpPr>
              <p:spPr bwMode="auto">
                <a:xfrm>
                  <a:off x="3132" y="2582"/>
                  <a:ext cx="0" cy="55"/>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grpSp>
        </p:grpSp>
        <p:grpSp>
          <p:nvGrpSpPr>
            <p:cNvPr id="14" name="Group 44"/>
            <p:cNvGrpSpPr>
              <a:grpSpLocks/>
            </p:cNvGrpSpPr>
            <p:nvPr/>
          </p:nvGrpSpPr>
          <p:grpSpPr bwMode="auto">
            <a:xfrm>
              <a:off x="1922" y="1980"/>
              <a:ext cx="336" cy="454"/>
              <a:chOff x="1964" y="1898"/>
              <a:chExt cx="306" cy="454"/>
            </a:xfrm>
          </p:grpSpPr>
          <p:grpSp>
            <p:nvGrpSpPr>
              <p:cNvPr id="15" name="Group 45"/>
              <p:cNvGrpSpPr>
                <a:grpSpLocks/>
              </p:cNvGrpSpPr>
              <p:nvPr/>
            </p:nvGrpSpPr>
            <p:grpSpPr bwMode="auto">
              <a:xfrm>
                <a:off x="1964" y="1898"/>
                <a:ext cx="306" cy="454"/>
                <a:chOff x="3159" y="3102"/>
                <a:chExt cx="445" cy="687"/>
              </a:xfrm>
            </p:grpSpPr>
            <p:sp>
              <p:nvSpPr>
                <p:cNvPr id="18" name="Freeform 46"/>
                <p:cNvSpPr>
                  <a:spLocks/>
                </p:cNvSpPr>
                <p:nvPr/>
              </p:nvSpPr>
              <p:spPr bwMode="auto">
                <a:xfrm>
                  <a:off x="3159" y="3102"/>
                  <a:ext cx="445" cy="687"/>
                </a:xfrm>
                <a:custGeom>
                  <a:avLst/>
                  <a:gdLst>
                    <a:gd name="T0" fmla="*/ 37 w 445"/>
                    <a:gd name="T1" fmla="*/ 68 h 687"/>
                    <a:gd name="T2" fmla="*/ 64 w 445"/>
                    <a:gd name="T3" fmla="*/ 65 h 687"/>
                    <a:gd name="T4" fmla="*/ 120 w 445"/>
                    <a:gd name="T5" fmla="*/ 0 h 687"/>
                    <a:gd name="T6" fmla="*/ 330 w 445"/>
                    <a:gd name="T7" fmla="*/ 0 h 687"/>
                    <a:gd name="T8" fmla="*/ 375 w 445"/>
                    <a:gd name="T9" fmla="*/ 65 h 687"/>
                    <a:gd name="T10" fmla="*/ 403 w 445"/>
                    <a:gd name="T11" fmla="*/ 68 h 687"/>
                    <a:gd name="T12" fmla="*/ 430 w 445"/>
                    <a:gd name="T13" fmla="*/ 80 h 687"/>
                    <a:gd name="T14" fmla="*/ 445 w 445"/>
                    <a:gd name="T15" fmla="*/ 108 h 687"/>
                    <a:gd name="T16" fmla="*/ 439 w 445"/>
                    <a:gd name="T17" fmla="*/ 191 h 687"/>
                    <a:gd name="T18" fmla="*/ 421 w 445"/>
                    <a:gd name="T19" fmla="*/ 297 h 687"/>
                    <a:gd name="T20" fmla="*/ 412 w 445"/>
                    <a:gd name="T21" fmla="*/ 312 h 687"/>
                    <a:gd name="T22" fmla="*/ 397 w 445"/>
                    <a:gd name="T23" fmla="*/ 323 h 687"/>
                    <a:gd name="T24" fmla="*/ 375 w 445"/>
                    <a:gd name="T25" fmla="*/ 323 h 687"/>
                    <a:gd name="T26" fmla="*/ 375 w 445"/>
                    <a:gd name="T27" fmla="*/ 390 h 687"/>
                    <a:gd name="T28" fmla="*/ 348 w 445"/>
                    <a:gd name="T29" fmla="*/ 441 h 687"/>
                    <a:gd name="T30" fmla="*/ 342 w 445"/>
                    <a:gd name="T31" fmla="*/ 687 h 687"/>
                    <a:gd name="T32" fmla="*/ 307 w 445"/>
                    <a:gd name="T33" fmla="*/ 687 h 687"/>
                    <a:gd name="T34" fmla="*/ 231 w 445"/>
                    <a:gd name="T35" fmla="*/ 449 h 687"/>
                    <a:gd name="T36" fmla="*/ 216 w 445"/>
                    <a:gd name="T37" fmla="*/ 449 h 687"/>
                    <a:gd name="T38" fmla="*/ 144 w 445"/>
                    <a:gd name="T39" fmla="*/ 684 h 687"/>
                    <a:gd name="T40" fmla="*/ 102 w 445"/>
                    <a:gd name="T41" fmla="*/ 684 h 687"/>
                    <a:gd name="T42" fmla="*/ 103 w 445"/>
                    <a:gd name="T43" fmla="*/ 441 h 687"/>
                    <a:gd name="T44" fmla="*/ 78 w 445"/>
                    <a:gd name="T45" fmla="*/ 389 h 687"/>
                    <a:gd name="T46" fmla="*/ 78 w 445"/>
                    <a:gd name="T47" fmla="*/ 321 h 687"/>
                    <a:gd name="T48" fmla="*/ 61 w 445"/>
                    <a:gd name="T49" fmla="*/ 321 h 687"/>
                    <a:gd name="T50" fmla="*/ 43 w 445"/>
                    <a:gd name="T51" fmla="*/ 315 h 687"/>
                    <a:gd name="T52" fmla="*/ 31 w 445"/>
                    <a:gd name="T53" fmla="*/ 299 h 687"/>
                    <a:gd name="T54" fmla="*/ 3 w 445"/>
                    <a:gd name="T55" fmla="*/ 192 h 687"/>
                    <a:gd name="T56" fmla="*/ 0 w 445"/>
                    <a:gd name="T57" fmla="*/ 113 h 687"/>
                    <a:gd name="T58" fmla="*/ 16 w 445"/>
                    <a:gd name="T59" fmla="*/ 78 h 687"/>
                    <a:gd name="T60" fmla="*/ 37 w 445"/>
                    <a:gd name="T61" fmla="*/ 68 h 68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445" h="687">
                      <a:moveTo>
                        <a:pt x="37" y="68"/>
                      </a:moveTo>
                      <a:lnTo>
                        <a:pt x="64" y="65"/>
                      </a:lnTo>
                      <a:lnTo>
                        <a:pt x="120" y="0"/>
                      </a:lnTo>
                      <a:lnTo>
                        <a:pt x="330" y="0"/>
                      </a:lnTo>
                      <a:lnTo>
                        <a:pt x="375" y="65"/>
                      </a:lnTo>
                      <a:lnTo>
                        <a:pt x="403" y="68"/>
                      </a:lnTo>
                      <a:lnTo>
                        <a:pt x="430" y="80"/>
                      </a:lnTo>
                      <a:lnTo>
                        <a:pt x="445" y="108"/>
                      </a:lnTo>
                      <a:lnTo>
                        <a:pt x="439" y="191"/>
                      </a:lnTo>
                      <a:lnTo>
                        <a:pt x="421" y="297"/>
                      </a:lnTo>
                      <a:lnTo>
                        <a:pt x="412" y="312"/>
                      </a:lnTo>
                      <a:lnTo>
                        <a:pt x="397" y="323"/>
                      </a:lnTo>
                      <a:lnTo>
                        <a:pt x="375" y="323"/>
                      </a:lnTo>
                      <a:lnTo>
                        <a:pt x="375" y="390"/>
                      </a:lnTo>
                      <a:lnTo>
                        <a:pt x="348" y="441"/>
                      </a:lnTo>
                      <a:lnTo>
                        <a:pt x="342" y="687"/>
                      </a:lnTo>
                      <a:lnTo>
                        <a:pt x="307" y="687"/>
                      </a:lnTo>
                      <a:lnTo>
                        <a:pt x="231" y="449"/>
                      </a:lnTo>
                      <a:lnTo>
                        <a:pt x="216" y="449"/>
                      </a:lnTo>
                      <a:lnTo>
                        <a:pt x="144" y="684"/>
                      </a:lnTo>
                      <a:lnTo>
                        <a:pt x="102" y="684"/>
                      </a:lnTo>
                      <a:lnTo>
                        <a:pt x="103" y="441"/>
                      </a:lnTo>
                      <a:lnTo>
                        <a:pt x="78" y="389"/>
                      </a:lnTo>
                      <a:lnTo>
                        <a:pt x="78" y="321"/>
                      </a:lnTo>
                      <a:lnTo>
                        <a:pt x="61" y="321"/>
                      </a:lnTo>
                      <a:lnTo>
                        <a:pt x="43" y="315"/>
                      </a:lnTo>
                      <a:lnTo>
                        <a:pt x="31" y="299"/>
                      </a:lnTo>
                      <a:lnTo>
                        <a:pt x="3" y="192"/>
                      </a:lnTo>
                      <a:lnTo>
                        <a:pt x="0" y="113"/>
                      </a:lnTo>
                      <a:lnTo>
                        <a:pt x="16" y="78"/>
                      </a:lnTo>
                      <a:lnTo>
                        <a:pt x="37" y="68"/>
                      </a:lnTo>
                      <a:close/>
                    </a:path>
                  </a:pathLst>
                </a:custGeom>
                <a:gradFill rotWithShape="0">
                  <a:gsLst>
                    <a:gs pos="0">
                      <a:srgbClr val="969696"/>
                    </a:gs>
                    <a:gs pos="50000">
                      <a:srgbClr val="C0C0C0"/>
                    </a:gs>
                    <a:gs pos="100000">
                      <a:srgbClr val="969696"/>
                    </a:gs>
                  </a:gsLst>
                  <a:lin ang="0" scaled="1"/>
                </a:gradFill>
                <a:ln w="317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19" name="Line 47"/>
                <p:cNvSpPr>
                  <a:spLocks noChangeShapeType="1"/>
                </p:cNvSpPr>
                <p:nvPr/>
              </p:nvSpPr>
              <p:spPr bwMode="auto">
                <a:xfrm>
                  <a:off x="3216" y="3168"/>
                  <a:ext cx="336" cy="0"/>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20" name="Line 48"/>
                <p:cNvSpPr>
                  <a:spLocks noChangeShapeType="1"/>
                </p:cNvSpPr>
                <p:nvPr/>
              </p:nvSpPr>
              <p:spPr bwMode="auto">
                <a:xfrm>
                  <a:off x="3252" y="3426"/>
                  <a:ext cx="288" cy="0"/>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grpSp>
          <p:sp>
            <p:nvSpPr>
              <p:cNvPr id="16" name="Freeform 49"/>
              <p:cNvSpPr>
                <a:spLocks/>
              </p:cNvSpPr>
              <p:nvPr/>
            </p:nvSpPr>
            <p:spPr bwMode="auto">
              <a:xfrm>
                <a:off x="2024" y="2158"/>
                <a:ext cx="204" cy="1"/>
              </a:xfrm>
              <a:custGeom>
                <a:avLst/>
                <a:gdLst>
                  <a:gd name="T0" fmla="*/ 0 w 204"/>
                  <a:gd name="T1" fmla="*/ 0 h 1"/>
                  <a:gd name="T2" fmla="*/ 204 w 204"/>
                  <a:gd name="T3" fmla="*/ 0 h 1"/>
                  <a:gd name="T4" fmla="*/ 0 60000 65536"/>
                  <a:gd name="T5" fmla="*/ 0 60000 65536"/>
                </a:gdLst>
                <a:ahLst/>
                <a:cxnLst>
                  <a:cxn ang="T4">
                    <a:pos x="T0" y="T1"/>
                  </a:cxn>
                  <a:cxn ang="T5">
                    <a:pos x="T2" y="T3"/>
                  </a:cxn>
                </a:cxnLst>
                <a:rect l="0" t="0" r="r" b="b"/>
                <a:pathLst>
                  <a:path w="204" h="1">
                    <a:moveTo>
                      <a:pt x="0" y="0"/>
                    </a:moveTo>
                    <a:lnTo>
                      <a:pt x="204" y="0"/>
                    </a:ln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17" name="Freeform 50"/>
              <p:cNvSpPr>
                <a:spLocks/>
              </p:cNvSpPr>
              <p:nvPr/>
            </p:nvSpPr>
            <p:spPr bwMode="auto">
              <a:xfrm>
                <a:off x="2040" y="2189"/>
                <a:ext cx="172" cy="1"/>
              </a:xfrm>
              <a:custGeom>
                <a:avLst/>
                <a:gdLst>
                  <a:gd name="T0" fmla="*/ 0 w 172"/>
                  <a:gd name="T1" fmla="*/ 1 h 1"/>
                  <a:gd name="T2" fmla="*/ 172 w 172"/>
                  <a:gd name="T3" fmla="*/ 0 h 1"/>
                  <a:gd name="T4" fmla="*/ 0 60000 65536"/>
                  <a:gd name="T5" fmla="*/ 0 60000 65536"/>
                </a:gdLst>
                <a:ahLst/>
                <a:cxnLst>
                  <a:cxn ang="T4">
                    <a:pos x="T0" y="T1"/>
                  </a:cxn>
                  <a:cxn ang="T5">
                    <a:pos x="T2" y="T3"/>
                  </a:cxn>
                </a:cxnLst>
                <a:rect l="0" t="0" r="r" b="b"/>
                <a:pathLst>
                  <a:path w="172" h="1">
                    <a:moveTo>
                      <a:pt x="0" y="1"/>
                    </a:moveTo>
                    <a:lnTo>
                      <a:pt x="172" y="0"/>
                    </a:ln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grpSp>
      </p:grpSp>
      <p:grpSp>
        <p:nvGrpSpPr>
          <p:cNvPr id="27" name="Group 26"/>
          <p:cNvGrpSpPr>
            <a:grpSpLocks/>
          </p:cNvGrpSpPr>
          <p:nvPr/>
        </p:nvGrpSpPr>
        <p:grpSpPr bwMode="auto">
          <a:xfrm>
            <a:off x="4875077" y="773254"/>
            <a:ext cx="2291961" cy="2754220"/>
            <a:chOff x="4441825" y="531397"/>
            <a:chExt cx="2476500" cy="3506788"/>
          </a:xfrm>
        </p:grpSpPr>
        <p:grpSp>
          <p:nvGrpSpPr>
            <p:cNvPr id="28" name="Group 52"/>
            <p:cNvGrpSpPr>
              <a:grpSpLocks/>
            </p:cNvGrpSpPr>
            <p:nvPr/>
          </p:nvGrpSpPr>
          <p:grpSpPr bwMode="auto">
            <a:xfrm>
              <a:off x="4441825" y="531397"/>
              <a:ext cx="2476500" cy="3506788"/>
              <a:chOff x="2656" y="173"/>
              <a:chExt cx="1560" cy="2209"/>
            </a:xfrm>
          </p:grpSpPr>
          <p:sp>
            <p:nvSpPr>
              <p:cNvPr id="31" name="Rectangle 60"/>
              <p:cNvSpPr>
                <a:spLocks noChangeArrowheads="1"/>
              </p:cNvSpPr>
              <p:nvPr/>
            </p:nvSpPr>
            <p:spPr bwMode="auto">
              <a:xfrm>
                <a:off x="3266" y="2046"/>
                <a:ext cx="373" cy="336"/>
              </a:xfrm>
              <a:prstGeom prst="rect">
                <a:avLst/>
              </a:prstGeom>
              <a:solidFill>
                <a:srgbClr val="DDDDF7">
                  <a:alpha val="94901"/>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a:spcBef>
                    <a:spcPct val="20000"/>
                  </a:spcBef>
                  <a:buChar char="•"/>
                  <a:defRPr sz="3200">
                    <a:solidFill>
                      <a:schemeClr val="tx1"/>
                    </a:solidFill>
                    <a:latin typeface="Times New Roman" pitchFamily="18"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0" i="0" u="none" strike="noStrike" kern="0" cap="none" spc="0" normalizeH="0" baseline="0" noProof="0" dirty="0">
                  <a:ln>
                    <a:noFill/>
                  </a:ln>
                  <a:solidFill>
                    <a:srgbClr val="000000"/>
                  </a:solidFill>
                  <a:effectLst/>
                  <a:uLnTx/>
                  <a:uFillTx/>
                  <a:latin typeface="Times New Roman" pitchFamily="18" charset="0"/>
                </a:endParaRPr>
              </a:p>
            </p:txBody>
          </p:sp>
          <p:grpSp>
            <p:nvGrpSpPr>
              <p:cNvPr id="32" name="Group 53"/>
              <p:cNvGrpSpPr>
                <a:grpSpLocks/>
              </p:cNvGrpSpPr>
              <p:nvPr/>
            </p:nvGrpSpPr>
            <p:grpSpPr bwMode="auto">
              <a:xfrm>
                <a:off x="2656" y="173"/>
                <a:ext cx="1560" cy="2208"/>
                <a:chOff x="1863" y="1041"/>
                <a:chExt cx="1894" cy="2445"/>
              </a:xfrm>
            </p:grpSpPr>
            <p:graphicFrame>
              <p:nvGraphicFramePr>
                <p:cNvPr id="33" name="Object 54"/>
                <p:cNvGraphicFramePr>
                  <a:graphicFrameLocks noChangeAspect="1"/>
                </p:cNvGraphicFramePr>
                <p:nvPr>
                  <p:extLst>
                    <p:ext uri="{D42A27DB-BD31-4B8C-83A1-F6EECF244321}">
                      <p14:modId xmlns:p14="http://schemas.microsoft.com/office/powerpoint/2010/main" val="2280181252"/>
                    </p:ext>
                  </p:extLst>
                </p:nvPr>
              </p:nvGraphicFramePr>
              <p:xfrm>
                <a:off x="1863" y="1041"/>
                <a:ext cx="1894" cy="2445"/>
              </p:xfrm>
              <a:graphic>
                <a:graphicData uri="http://schemas.openxmlformats.org/presentationml/2006/ole">
                  <mc:AlternateContent xmlns:mc="http://schemas.openxmlformats.org/markup-compatibility/2006">
                    <mc:Choice xmlns:v="urn:schemas-microsoft-com:vml" Requires="v">
                      <p:oleObj name="CorelDRAW" r:id="rId6" imgW="3268066" imgH="4868266" progId="CorelDRAW.Graphic.9">
                        <p:embed/>
                      </p:oleObj>
                    </mc:Choice>
                    <mc:Fallback>
                      <p:oleObj name="CorelDRAW" r:id="rId6" imgW="3268066" imgH="4868266" progId="CorelDRAW.Graphic.9">
                        <p:embed/>
                        <p:pic>
                          <p:nvPicPr>
                            <p:cNvPr id="33" name="Object 5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3" y="1041"/>
                              <a:ext cx="1894" cy="24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34" name="Group 55"/>
                <p:cNvGrpSpPr>
                  <a:grpSpLocks/>
                </p:cNvGrpSpPr>
                <p:nvPr/>
              </p:nvGrpSpPr>
              <p:grpSpPr bwMode="auto">
                <a:xfrm>
                  <a:off x="2534" y="2580"/>
                  <a:ext cx="672" cy="57"/>
                  <a:chOff x="2534" y="2580"/>
                  <a:chExt cx="672" cy="57"/>
                </a:xfrm>
              </p:grpSpPr>
              <p:sp>
                <p:nvSpPr>
                  <p:cNvPr id="35" name="Rectangle 56"/>
                  <p:cNvSpPr>
                    <a:spLocks noChangeArrowheads="1"/>
                  </p:cNvSpPr>
                  <p:nvPr/>
                </p:nvSpPr>
                <p:spPr bwMode="auto">
                  <a:xfrm>
                    <a:off x="2534" y="2582"/>
                    <a:ext cx="672" cy="5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a:spcBef>
                        <a:spcPct val="20000"/>
                      </a:spcBef>
                      <a:buChar char="•"/>
                      <a:defRPr sz="3200">
                        <a:solidFill>
                          <a:schemeClr val="tx1"/>
                        </a:solidFill>
                        <a:latin typeface="Times New Roman" pitchFamily="18"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0" i="0" u="none" strike="noStrike" kern="0" cap="none" spc="0" normalizeH="0" baseline="0" noProof="0" dirty="0">
                      <a:ln>
                        <a:noFill/>
                      </a:ln>
                      <a:solidFill>
                        <a:srgbClr val="000000"/>
                      </a:solidFill>
                      <a:effectLst/>
                      <a:uLnTx/>
                      <a:uFillTx/>
                      <a:latin typeface="Times New Roman" pitchFamily="18" charset="0"/>
                    </a:endParaRPr>
                  </a:p>
                </p:txBody>
              </p:sp>
              <p:sp>
                <p:nvSpPr>
                  <p:cNvPr id="36" name="Freeform 57"/>
                  <p:cNvSpPr>
                    <a:spLocks/>
                  </p:cNvSpPr>
                  <p:nvPr/>
                </p:nvSpPr>
                <p:spPr bwMode="auto">
                  <a:xfrm>
                    <a:off x="2604" y="2581"/>
                    <a:ext cx="528" cy="55"/>
                  </a:xfrm>
                  <a:custGeom>
                    <a:avLst/>
                    <a:gdLst>
                      <a:gd name="T0" fmla="*/ 0 w 528"/>
                      <a:gd name="T1" fmla="*/ 0 h 48"/>
                      <a:gd name="T2" fmla="*/ 528 w 528"/>
                      <a:gd name="T3" fmla="*/ 0 h 48"/>
                      <a:gd name="T4" fmla="*/ 528 w 528"/>
                      <a:gd name="T5" fmla="*/ 3269 h 48"/>
                      <a:gd name="T6" fmla="*/ 0 w 528"/>
                      <a:gd name="T7" fmla="*/ 3269 h 48"/>
                      <a:gd name="T8" fmla="*/ 0 w 528"/>
                      <a:gd name="T9" fmla="*/ 0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8" h="48">
                        <a:moveTo>
                          <a:pt x="0" y="0"/>
                        </a:moveTo>
                        <a:lnTo>
                          <a:pt x="528" y="0"/>
                        </a:lnTo>
                        <a:lnTo>
                          <a:pt x="528" y="48"/>
                        </a:lnTo>
                        <a:lnTo>
                          <a:pt x="0" y="48"/>
                        </a:lnTo>
                        <a:lnTo>
                          <a:pt x="0" y="0"/>
                        </a:lnTo>
                        <a:close/>
                      </a:path>
                    </a:pathLst>
                  </a:custGeom>
                  <a:gradFill rotWithShape="0">
                    <a:gsLst>
                      <a:gs pos="0">
                        <a:srgbClr val="B2B2B2"/>
                      </a:gs>
                      <a:gs pos="50000">
                        <a:srgbClr val="DDDDDD"/>
                      </a:gs>
                      <a:gs pos="100000">
                        <a:srgbClr val="B2B2B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37" name="Line 58"/>
                  <p:cNvSpPr>
                    <a:spLocks noChangeShapeType="1"/>
                  </p:cNvSpPr>
                  <p:nvPr/>
                </p:nvSpPr>
                <p:spPr bwMode="auto">
                  <a:xfrm>
                    <a:off x="2605" y="2580"/>
                    <a:ext cx="0" cy="55"/>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38" name="Line 59"/>
                  <p:cNvSpPr>
                    <a:spLocks noChangeShapeType="1"/>
                  </p:cNvSpPr>
                  <p:nvPr/>
                </p:nvSpPr>
                <p:spPr bwMode="auto">
                  <a:xfrm>
                    <a:off x="3132" y="2582"/>
                    <a:ext cx="0" cy="55"/>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grpSp>
          </p:grpSp>
        </p:grpSp>
        <p:sp>
          <p:nvSpPr>
            <p:cNvPr id="29" name="Rectangle 61"/>
            <p:cNvSpPr>
              <a:spLocks noChangeArrowheads="1"/>
            </p:cNvSpPr>
            <p:nvPr/>
          </p:nvSpPr>
          <p:spPr bwMode="auto">
            <a:xfrm>
              <a:off x="5589588" y="3495260"/>
              <a:ext cx="238125" cy="300038"/>
            </a:xfrm>
            <a:prstGeom prst="rect">
              <a:avLst/>
            </a:prstGeom>
            <a:solidFill>
              <a:srgbClr val="FFFFFF">
                <a:lumMod val="65000"/>
              </a:srgbClr>
            </a:solidFill>
            <a:ln>
              <a:noFill/>
            </a:ln>
            <a:effectLst/>
            <a:extLst>
              <a:ext uri="{91240B29-F687-4F45-9708-019B960494DF}">
                <a14:hiddenLine xmlns:a14="http://schemas.microsoft.com/office/drawing/2010/main" w="0">
                  <a:solidFill>
                    <a:srgbClr val="25221E"/>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30" name="Freeform 63"/>
            <p:cNvSpPr>
              <a:spLocks/>
            </p:cNvSpPr>
            <p:nvPr/>
          </p:nvSpPr>
          <p:spPr bwMode="auto">
            <a:xfrm>
              <a:off x="5522913" y="3630198"/>
              <a:ext cx="371475" cy="369887"/>
            </a:xfrm>
            <a:custGeom>
              <a:avLst/>
              <a:gdLst>
                <a:gd name="T0" fmla="*/ 0 w 57"/>
                <a:gd name="T1" fmla="*/ 72 h 95"/>
                <a:gd name="T2" fmla="*/ 0 w 57"/>
                <a:gd name="T3" fmla="*/ 77 h 95"/>
                <a:gd name="T4" fmla="*/ 8 w 57"/>
                <a:gd name="T5" fmla="*/ 95 h 95"/>
                <a:gd name="T6" fmla="*/ 49 w 57"/>
                <a:gd name="T7" fmla="*/ 95 h 95"/>
                <a:gd name="T8" fmla="*/ 57 w 57"/>
                <a:gd name="T9" fmla="*/ 77 h 95"/>
                <a:gd name="T10" fmla="*/ 57 w 57"/>
                <a:gd name="T11" fmla="*/ 72 h 95"/>
                <a:gd name="T12" fmla="*/ 47 w 57"/>
                <a:gd name="T13" fmla="*/ 69 h 95"/>
                <a:gd name="T14" fmla="*/ 47 w 57"/>
                <a:gd name="T15" fmla="*/ 0 h 95"/>
                <a:gd name="T16" fmla="*/ 31 w 57"/>
                <a:gd name="T17" fmla="*/ 0 h 95"/>
                <a:gd name="T18" fmla="*/ 31 w 57"/>
                <a:gd name="T19" fmla="*/ 11 h 95"/>
                <a:gd name="T20" fmla="*/ 23 w 57"/>
                <a:gd name="T21" fmla="*/ 11 h 95"/>
                <a:gd name="T22" fmla="*/ 23 w 57"/>
                <a:gd name="T23" fmla="*/ 0 h 95"/>
                <a:gd name="T24" fmla="*/ 10 w 57"/>
                <a:gd name="T25" fmla="*/ 0 h 95"/>
                <a:gd name="T26" fmla="*/ 10 w 57"/>
                <a:gd name="T27" fmla="*/ 69 h 95"/>
                <a:gd name="T28" fmla="*/ 0 w 57"/>
                <a:gd name="T29" fmla="*/ 7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95">
                  <a:moveTo>
                    <a:pt x="0" y="72"/>
                  </a:moveTo>
                  <a:lnTo>
                    <a:pt x="0" y="77"/>
                  </a:lnTo>
                  <a:lnTo>
                    <a:pt x="8" y="95"/>
                  </a:lnTo>
                  <a:lnTo>
                    <a:pt x="49" y="95"/>
                  </a:lnTo>
                  <a:lnTo>
                    <a:pt x="57" y="77"/>
                  </a:lnTo>
                  <a:lnTo>
                    <a:pt x="57" y="72"/>
                  </a:lnTo>
                  <a:lnTo>
                    <a:pt x="47" y="69"/>
                  </a:lnTo>
                  <a:lnTo>
                    <a:pt x="47" y="0"/>
                  </a:lnTo>
                  <a:lnTo>
                    <a:pt x="31" y="0"/>
                  </a:lnTo>
                  <a:lnTo>
                    <a:pt x="31" y="11"/>
                  </a:lnTo>
                  <a:lnTo>
                    <a:pt x="23" y="11"/>
                  </a:lnTo>
                  <a:lnTo>
                    <a:pt x="23" y="0"/>
                  </a:lnTo>
                  <a:lnTo>
                    <a:pt x="10" y="0"/>
                  </a:lnTo>
                  <a:lnTo>
                    <a:pt x="10" y="69"/>
                  </a:lnTo>
                  <a:lnTo>
                    <a:pt x="0" y="72"/>
                  </a:lnTo>
                </a:path>
              </a:pathLst>
            </a:custGeom>
            <a:solidFill>
              <a:srgbClr val="FFFFFF">
                <a:lumMod val="65000"/>
              </a:srgbClr>
            </a:solidFill>
            <a:ln w="0">
              <a:solidFill>
                <a:srgbClr val="25221E"/>
              </a:solidFill>
              <a:prstDash val="solid"/>
              <a:round/>
              <a:headEnd/>
              <a:tailEnd/>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grpSp>
      <p:grpSp>
        <p:nvGrpSpPr>
          <p:cNvPr id="39" name="Group 76"/>
          <p:cNvGrpSpPr>
            <a:grpSpLocks/>
          </p:cNvGrpSpPr>
          <p:nvPr/>
        </p:nvGrpSpPr>
        <p:grpSpPr bwMode="auto">
          <a:xfrm>
            <a:off x="7521826" y="1807607"/>
            <a:ext cx="914400" cy="1397000"/>
            <a:chOff x="4560" y="1664"/>
            <a:chExt cx="576" cy="880"/>
          </a:xfrm>
          <a:solidFill>
            <a:srgbClr val="FFFFFF">
              <a:lumMod val="65000"/>
            </a:srgbClr>
          </a:solidFill>
        </p:grpSpPr>
        <p:grpSp>
          <p:nvGrpSpPr>
            <p:cNvPr id="40" name="Group 19"/>
            <p:cNvGrpSpPr>
              <a:grpSpLocks/>
            </p:cNvGrpSpPr>
            <p:nvPr/>
          </p:nvGrpSpPr>
          <p:grpSpPr bwMode="auto">
            <a:xfrm>
              <a:off x="4560" y="1664"/>
              <a:ext cx="576" cy="782"/>
              <a:chOff x="4896" y="2832"/>
              <a:chExt cx="735" cy="1099"/>
            </a:xfrm>
            <a:grpFill/>
          </p:grpSpPr>
          <p:sp>
            <p:nvSpPr>
              <p:cNvPr id="45" name="Freeform 20"/>
              <p:cNvSpPr>
                <a:spLocks/>
              </p:cNvSpPr>
              <p:nvPr/>
            </p:nvSpPr>
            <p:spPr bwMode="auto">
              <a:xfrm>
                <a:off x="4896" y="2832"/>
                <a:ext cx="735" cy="1099"/>
              </a:xfrm>
              <a:custGeom>
                <a:avLst/>
                <a:gdLst>
                  <a:gd name="T0" fmla="*/ 627 w 735"/>
                  <a:gd name="T1" fmla="*/ 0 h 1099"/>
                  <a:gd name="T2" fmla="*/ 664 w 735"/>
                  <a:gd name="T3" fmla="*/ 216 h 1099"/>
                  <a:gd name="T4" fmla="*/ 699 w 735"/>
                  <a:gd name="T5" fmla="*/ 374 h 1099"/>
                  <a:gd name="T6" fmla="*/ 628 w 735"/>
                  <a:gd name="T7" fmla="*/ 438 h 1099"/>
                  <a:gd name="T8" fmla="*/ 627 w 735"/>
                  <a:gd name="T9" fmla="*/ 465 h 1099"/>
                  <a:gd name="T10" fmla="*/ 660 w 735"/>
                  <a:gd name="T11" fmla="*/ 498 h 1099"/>
                  <a:gd name="T12" fmla="*/ 660 w 735"/>
                  <a:gd name="T13" fmla="*/ 520 h 1099"/>
                  <a:gd name="T14" fmla="*/ 625 w 735"/>
                  <a:gd name="T15" fmla="*/ 550 h 1099"/>
                  <a:gd name="T16" fmla="*/ 625 w 735"/>
                  <a:gd name="T17" fmla="*/ 579 h 1099"/>
                  <a:gd name="T18" fmla="*/ 661 w 735"/>
                  <a:gd name="T19" fmla="*/ 609 h 1099"/>
                  <a:gd name="T20" fmla="*/ 663 w 735"/>
                  <a:gd name="T21" fmla="*/ 633 h 1099"/>
                  <a:gd name="T22" fmla="*/ 625 w 735"/>
                  <a:gd name="T23" fmla="*/ 663 h 1099"/>
                  <a:gd name="T24" fmla="*/ 625 w 735"/>
                  <a:gd name="T25" fmla="*/ 682 h 1099"/>
                  <a:gd name="T26" fmla="*/ 661 w 735"/>
                  <a:gd name="T27" fmla="*/ 709 h 1099"/>
                  <a:gd name="T28" fmla="*/ 664 w 735"/>
                  <a:gd name="T29" fmla="*/ 738 h 1099"/>
                  <a:gd name="T30" fmla="*/ 627 w 735"/>
                  <a:gd name="T31" fmla="*/ 769 h 1099"/>
                  <a:gd name="T32" fmla="*/ 627 w 735"/>
                  <a:gd name="T33" fmla="*/ 796 h 1099"/>
                  <a:gd name="T34" fmla="*/ 663 w 735"/>
                  <a:gd name="T35" fmla="*/ 822 h 1099"/>
                  <a:gd name="T36" fmla="*/ 574 w 735"/>
                  <a:gd name="T37" fmla="*/ 1099 h 1099"/>
                  <a:gd name="T38" fmla="*/ 528 w 735"/>
                  <a:gd name="T39" fmla="*/ 823 h 1099"/>
                  <a:gd name="T40" fmla="*/ 510 w 735"/>
                  <a:gd name="T41" fmla="*/ 769 h 1099"/>
                  <a:gd name="T42" fmla="*/ 481 w 735"/>
                  <a:gd name="T43" fmla="*/ 685 h 1099"/>
                  <a:gd name="T44" fmla="*/ 226 w 735"/>
                  <a:gd name="T45" fmla="*/ 709 h 1099"/>
                  <a:gd name="T46" fmla="*/ 210 w 735"/>
                  <a:gd name="T47" fmla="*/ 798 h 1099"/>
                  <a:gd name="T48" fmla="*/ 241 w 735"/>
                  <a:gd name="T49" fmla="*/ 1098 h 1099"/>
                  <a:gd name="T50" fmla="*/ 111 w 735"/>
                  <a:gd name="T51" fmla="*/ 832 h 1099"/>
                  <a:gd name="T52" fmla="*/ 112 w 735"/>
                  <a:gd name="T53" fmla="*/ 805 h 1099"/>
                  <a:gd name="T54" fmla="*/ 73 w 735"/>
                  <a:gd name="T55" fmla="*/ 774 h 1099"/>
                  <a:gd name="T56" fmla="*/ 73 w 735"/>
                  <a:gd name="T57" fmla="*/ 753 h 1099"/>
                  <a:gd name="T58" fmla="*/ 111 w 735"/>
                  <a:gd name="T59" fmla="*/ 723 h 1099"/>
                  <a:gd name="T60" fmla="*/ 112 w 735"/>
                  <a:gd name="T61" fmla="*/ 694 h 1099"/>
                  <a:gd name="T62" fmla="*/ 75 w 735"/>
                  <a:gd name="T63" fmla="*/ 664 h 1099"/>
                  <a:gd name="T64" fmla="*/ 73 w 735"/>
                  <a:gd name="T65" fmla="*/ 645 h 1099"/>
                  <a:gd name="T66" fmla="*/ 109 w 735"/>
                  <a:gd name="T67" fmla="*/ 616 h 1099"/>
                  <a:gd name="T68" fmla="*/ 111 w 735"/>
                  <a:gd name="T69" fmla="*/ 588 h 1099"/>
                  <a:gd name="T70" fmla="*/ 73 w 735"/>
                  <a:gd name="T71" fmla="*/ 558 h 1099"/>
                  <a:gd name="T72" fmla="*/ 73 w 735"/>
                  <a:gd name="T73" fmla="*/ 535 h 1099"/>
                  <a:gd name="T74" fmla="*/ 114 w 735"/>
                  <a:gd name="T75" fmla="*/ 510 h 1099"/>
                  <a:gd name="T76" fmla="*/ 111 w 735"/>
                  <a:gd name="T77" fmla="*/ 478 h 1099"/>
                  <a:gd name="T78" fmla="*/ 73 w 735"/>
                  <a:gd name="T79" fmla="*/ 450 h 1099"/>
                  <a:gd name="T80" fmla="*/ 36 w 735"/>
                  <a:gd name="T81" fmla="*/ 408 h 1099"/>
                  <a:gd name="T82" fmla="*/ 0 w 735"/>
                  <a:gd name="T83" fmla="*/ 216 h 1099"/>
                  <a:gd name="T84" fmla="*/ 109 w 735"/>
                  <a:gd name="T85" fmla="*/ 175 h 1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35" h="1099">
                    <a:moveTo>
                      <a:pt x="109" y="175"/>
                    </a:moveTo>
                    <a:lnTo>
                      <a:pt x="109" y="0"/>
                    </a:lnTo>
                    <a:lnTo>
                      <a:pt x="627" y="0"/>
                    </a:lnTo>
                    <a:lnTo>
                      <a:pt x="627" y="175"/>
                    </a:lnTo>
                    <a:lnTo>
                      <a:pt x="664" y="175"/>
                    </a:lnTo>
                    <a:lnTo>
                      <a:pt x="664" y="216"/>
                    </a:lnTo>
                    <a:lnTo>
                      <a:pt x="735" y="216"/>
                    </a:lnTo>
                    <a:lnTo>
                      <a:pt x="735" y="374"/>
                    </a:lnTo>
                    <a:lnTo>
                      <a:pt x="699" y="374"/>
                    </a:lnTo>
                    <a:lnTo>
                      <a:pt x="699" y="408"/>
                    </a:lnTo>
                    <a:lnTo>
                      <a:pt x="628" y="408"/>
                    </a:lnTo>
                    <a:lnTo>
                      <a:pt x="628" y="438"/>
                    </a:lnTo>
                    <a:lnTo>
                      <a:pt x="660" y="445"/>
                    </a:lnTo>
                    <a:lnTo>
                      <a:pt x="661" y="460"/>
                    </a:lnTo>
                    <a:lnTo>
                      <a:pt x="627" y="465"/>
                    </a:lnTo>
                    <a:lnTo>
                      <a:pt x="627" y="475"/>
                    </a:lnTo>
                    <a:lnTo>
                      <a:pt x="660" y="486"/>
                    </a:lnTo>
                    <a:lnTo>
                      <a:pt x="660" y="498"/>
                    </a:lnTo>
                    <a:lnTo>
                      <a:pt x="627" y="505"/>
                    </a:lnTo>
                    <a:lnTo>
                      <a:pt x="627" y="513"/>
                    </a:lnTo>
                    <a:lnTo>
                      <a:pt x="660" y="520"/>
                    </a:lnTo>
                    <a:lnTo>
                      <a:pt x="660" y="535"/>
                    </a:lnTo>
                    <a:lnTo>
                      <a:pt x="625" y="540"/>
                    </a:lnTo>
                    <a:lnTo>
                      <a:pt x="625" y="550"/>
                    </a:lnTo>
                    <a:lnTo>
                      <a:pt x="660" y="555"/>
                    </a:lnTo>
                    <a:lnTo>
                      <a:pt x="660" y="568"/>
                    </a:lnTo>
                    <a:lnTo>
                      <a:pt x="625" y="579"/>
                    </a:lnTo>
                    <a:lnTo>
                      <a:pt x="625" y="588"/>
                    </a:lnTo>
                    <a:lnTo>
                      <a:pt x="661" y="598"/>
                    </a:lnTo>
                    <a:lnTo>
                      <a:pt x="661" y="609"/>
                    </a:lnTo>
                    <a:lnTo>
                      <a:pt x="625" y="615"/>
                    </a:lnTo>
                    <a:lnTo>
                      <a:pt x="625" y="625"/>
                    </a:lnTo>
                    <a:lnTo>
                      <a:pt x="663" y="633"/>
                    </a:lnTo>
                    <a:lnTo>
                      <a:pt x="663" y="643"/>
                    </a:lnTo>
                    <a:lnTo>
                      <a:pt x="625" y="652"/>
                    </a:lnTo>
                    <a:lnTo>
                      <a:pt x="625" y="663"/>
                    </a:lnTo>
                    <a:lnTo>
                      <a:pt x="661" y="667"/>
                    </a:lnTo>
                    <a:lnTo>
                      <a:pt x="661" y="676"/>
                    </a:lnTo>
                    <a:lnTo>
                      <a:pt x="625" y="682"/>
                    </a:lnTo>
                    <a:lnTo>
                      <a:pt x="625" y="694"/>
                    </a:lnTo>
                    <a:lnTo>
                      <a:pt x="661" y="697"/>
                    </a:lnTo>
                    <a:lnTo>
                      <a:pt x="661" y="709"/>
                    </a:lnTo>
                    <a:lnTo>
                      <a:pt x="628" y="718"/>
                    </a:lnTo>
                    <a:lnTo>
                      <a:pt x="628" y="727"/>
                    </a:lnTo>
                    <a:lnTo>
                      <a:pt x="664" y="738"/>
                    </a:lnTo>
                    <a:lnTo>
                      <a:pt x="664" y="747"/>
                    </a:lnTo>
                    <a:lnTo>
                      <a:pt x="627" y="760"/>
                    </a:lnTo>
                    <a:lnTo>
                      <a:pt x="627" y="769"/>
                    </a:lnTo>
                    <a:lnTo>
                      <a:pt x="663" y="774"/>
                    </a:lnTo>
                    <a:lnTo>
                      <a:pt x="663" y="786"/>
                    </a:lnTo>
                    <a:lnTo>
                      <a:pt x="627" y="796"/>
                    </a:lnTo>
                    <a:lnTo>
                      <a:pt x="627" y="805"/>
                    </a:lnTo>
                    <a:lnTo>
                      <a:pt x="663" y="811"/>
                    </a:lnTo>
                    <a:lnTo>
                      <a:pt x="663" y="822"/>
                    </a:lnTo>
                    <a:lnTo>
                      <a:pt x="627" y="831"/>
                    </a:lnTo>
                    <a:lnTo>
                      <a:pt x="627" y="873"/>
                    </a:lnTo>
                    <a:lnTo>
                      <a:pt x="574" y="1099"/>
                    </a:lnTo>
                    <a:lnTo>
                      <a:pt x="496" y="1099"/>
                    </a:lnTo>
                    <a:lnTo>
                      <a:pt x="496" y="823"/>
                    </a:lnTo>
                    <a:lnTo>
                      <a:pt x="528" y="823"/>
                    </a:lnTo>
                    <a:lnTo>
                      <a:pt x="528" y="798"/>
                    </a:lnTo>
                    <a:lnTo>
                      <a:pt x="520" y="784"/>
                    </a:lnTo>
                    <a:lnTo>
                      <a:pt x="510" y="769"/>
                    </a:lnTo>
                    <a:lnTo>
                      <a:pt x="510" y="708"/>
                    </a:lnTo>
                    <a:lnTo>
                      <a:pt x="499" y="691"/>
                    </a:lnTo>
                    <a:lnTo>
                      <a:pt x="481" y="685"/>
                    </a:lnTo>
                    <a:lnTo>
                      <a:pt x="252" y="685"/>
                    </a:lnTo>
                    <a:lnTo>
                      <a:pt x="232" y="691"/>
                    </a:lnTo>
                    <a:lnTo>
                      <a:pt x="226" y="709"/>
                    </a:lnTo>
                    <a:lnTo>
                      <a:pt x="226" y="771"/>
                    </a:lnTo>
                    <a:lnTo>
                      <a:pt x="217" y="786"/>
                    </a:lnTo>
                    <a:lnTo>
                      <a:pt x="210" y="798"/>
                    </a:lnTo>
                    <a:lnTo>
                      <a:pt x="210" y="820"/>
                    </a:lnTo>
                    <a:lnTo>
                      <a:pt x="241" y="820"/>
                    </a:lnTo>
                    <a:lnTo>
                      <a:pt x="241" y="1098"/>
                    </a:lnTo>
                    <a:lnTo>
                      <a:pt x="165" y="1098"/>
                    </a:lnTo>
                    <a:lnTo>
                      <a:pt x="111" y="868"/>
                    </a:lnTo>
                    <a:lnTo>
                      <a:pt x="111" y="832"/>
                    </a:lnTo>
                    <a:lnTo>
                      <a:pt x="73" y="825"/>
                    </a:lnTo>
                    <a:lnTo>
                      <a:pt x="73" y="810"/>
                    </a:lnTo>
                    <a:lnTo>
                      <a:pt x="112" y="805"/>
                    </a:lnTo>
                    <a:lnTo>
                      <a:pt x="112" y="796"/>
                    </a:lnTo>
                    <a:lnTo>
                      <a:pt x="73" y="790"/>
                    </a:lnTo>
                    <a:lnTo>
                      <a:pt x="73" y="774"/>
                    </a:lnTo>
                    <a:lnTo>
                      <a:pt x="111" y="768"/>
                    </a:lnTo>
                    <a:lnTo>
                      <a:pt x="111" y="760"/>
                    </a:lnTo>
                    <a:lnTo>
                      <a:pt x="73" y="753"/>
                    </a:lnTo>
                    <a:lnTo>
                      <a:pt x="73" y="738"/>
                    </a:lnTo>
                    <a:lnTo>
                      <a:pt x="111" y="729"/>
                    </a:lnTo>
                    <a:lnTo>
                      <a:pt x="111" y="723"/>
                    </a:lnTo>
                    <a:lnTo>
                      <a:pt x="73" y="715"/>
                    </a:lnTo>
                    <a:lnTo>
                      <a:pt x="73" y="700"/>
                    </a:lnTo>
                    <a:lnTo>
                      <a:pt x="112" y="694"/>
                    </a:lnTo>
                    <a:lnTo>
                      <a:pt x="112" y="687"/>
                    </a:lnTo>
                    <a:lnTo>
                      <a:pt x="75" y="676"/>
                    </a:lnTo>
                    <a:lnTo>
                      <a:pt x="75" y="664"/>
                    </a:lnTo>
                    <a:lnTo>
                      <a:pt x="111" y="661"/>
                    </a:lnTo>
                    <a:lnTo>
                      <a:pt x="111" y="654"/>
                    </a:lnTo>
                    <a:lnTo>
                      <a:pt x="73" y="645"/>
                    </a:lnTo>
                    <a:lnTo>
                      <a:pt x="73" y="633"/>
                    </a:lnTo>
                    <a:lnTo>
                      <a:pt x="109" y="624"/>
                    </a:lnTo>
                    <a:lnTo>
                      <a:pt x="109" y="616"/>
                    </a:lnTo>
                    <a:lnTo>
                      <a:pt x="73" y="609"/>
                    </a:lnTo>
                    <a:lnTo>
                      <a:pt x="73" y="595"/>
                    </a:lnTo>
                    <a:lnTo>
                      <a:pt x="111" y="588"/>
                    </a:lnTo>
                    <a:lnTo>
                      <a:pt x="111" y="580"/>
                    </a:lnTo>
                    <a:lnTo>
                      <a:pt x="73" y="571"/>
                    </a:lnTo>
                    <a:lnTo>
                      <a:pt x="73" y="558"/>
                    </a:lnTo>
                    <a:lnTo>
                      <a:pt x="111" y="550"/>
                    </a:lnTo>
                    <a:lnTo>
                      <a:pt x="111" y="544"/>
                    </a:lnTo>
                    <a:lnTo>
                      <a:pt x="73" y="535"/>
                    </a:lnTo>
                    <a:lnTo>
                      <a:pt x="73" y="520"/>
                    </a:lnTo>
                    <a:lnTo>
                      <a:pt x="114" y="517"/>
                    </a:lnTo>
                    <a:lnTo>
                      <a:pt x="114" y="510"/>
                    </a:lnTo>
                    <a:lnTo>
                      <a:pt x="73" y="501"/>
                    </a:lnTo>
                    <a:lnTo>
                      <a:pt x="73" y="487"/>
                    </a:lnTo>
                    <a:lnTo>
                      <a:pt x="111" y="478"/>
                    </a:lnTo>
                    <a:lnTo>
                      <a:pt x="111" y="471"/>
                    </a:lnTo>
                    <a:lnTo>
                      <a:pt x="73" y="462"/>
                    </a:lnTo>
                    <a:lnTo>
                      <a:pt x="73" y="450"/>
                    </a:lnTo>
                    <a:lnTo>
                      <a:pt x="111" y="441"/>
                    </a:lnTo>
                    <a:lnTo>
                      <a:pt x="111" y="408"/>
                    </a:lnTo>
                    <a:lnTo>
                      <a:pt x="36" y="408"/>
                    </a:lnTo>
                    <a:lnTo>
                      <a:pt x="36" y="373"/>
                    </a:lnTo>
                    <a:lnTo>
                      <a:pt x="0" y="373"/>
                    </a:lnTo>
                    <a:lnTo>
                      <a:pt x="0" y="216"/>
                    </a:lnTo>
                    <a:lnTo>
                      <a:pt x="71" y="216"/>
                    </a:lnTo>
                    <a:lnTo>
                      <a:pt x="70" y="175"/>
                    </a:lnTo>
                    <a:lnTo>
                      <a:pt x="109" y="175"/>
                    </a:lnTo>
                    <a:close/>
                  </a:path>
                </a:pathLst>
              </a:custGeom>
              <a:grpFill/>
              <a:ln w="0" cap="flat" cmpd="sng">
                <a:solidFill>
                  <a:srgbClr val="25221E"/>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46" name="Line 21"/>
              <p:cNvSpPr>
                <a:spLocks noChangeShapeType="1"/>
              </p:cNvSpPr>
              <p:nvPr/>
            </p:nvSpPr>
            <p:spPr bwMode="auto">
              <a:xfrm>
                <a:off x="5000" y="3008"/>
                <a:ext cx="528" cy="0"/>
              </a:xfrm>
              <a:prstGeom prst="line">
                <a:avLst/>
              </a:prstGeom>
              <a:grp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47" name="Line 22"/>
              <p:cNvSpPr>
                <a:spLocks noChangeShapeType="1"/>
              </p:cNvSpPr>
              <p:nvPr/>
            </p:nvSpPr>
            <p:spPr bwMode="auto">
              <a:xfrm>
                <a:off x="4952" y="3048"/>
                <a:ext cx="624" cy="0"/>
              </a:xfrm>
              <a:prstGeom prst="line">
                <a:avLst/>
              </a:prstGeom>
              <a:grp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48" name="Line 23"/>
              <p:cNvSpPr>
                <a:spLocks noChangeShapeType="1"/>
              </p:cNvSpPr>
              <p:nvPr/>
            </p:nvSpPr>
            <p:spPr bwMode="auto">
              <a:xfrm>
                <a:off x="4928" y="3206"/>
                <a:ext cx="672" cy="0"/>
              </a:xfrm>
              <a:prstGeom prst="line">
                <a:avLst/>
              </a:prstGeom>
              <a:grp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49" name="Line 24"/>
              <p:cNvSpPr>
                <a:spLocks noChangeShapeType="1"/>
              </p:cNvSpPr>
              <p:nvPr/>
            </p:nvSpPr>
            <p:spPr bwMode="auto">
              <a:xfrm>
                <a:off x="5002" y="3240"/>
                <a:ext cx="528" cy="0"/>
              </a:xfrm>
              <a:prstGeom prst="line">
                <a:avLst/>
              </a:prstGeom>
              <a:grp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grpSp>
        <p:grpSp>
          <p:nvGrpSpPr>
            <p:cNvPr id="41" name="Group 25"/>
            <p:cNvGrpSpPr>
              <a:grpSpLocks/>
            </p:cNvGrpSpPr>
            <p:nvPr/>
          </p:nvGrpSpPr>
          <p:grpSpPr bwMode="auto">
            <a:xfrm>
              <a:off x="4717" y="2263"/>
              <a:ext cx="268" cy="281"/>
              <a:chOff x="4813" y="1895"/>
              <a:chExt cx="268" cy="281"/>
            </a:xfrm>
            <a:grpFill/>
          </p:grpSpPr>
          <p:sp>
            <p:nvSpPr>
              <p:cNvPr id="42" name="Freeform 26"/>
              <p:cNvSpPr>
                <a:spLocks/>
              </p:cNvSpPr>
              <p:nvPr/>
            </p:nvSpPr>
            <p:spPr bwMode="auto">
              <a:xfrm>
                <a:off x="4813" y="1895"/>
                <a:ext cx="268" cy="281"/>
              </a:xfrm>
              <a:custGeom>
                <a:avLst/>
                <a:gdLst>
                  <a:gd name="T0" fmla="*/ 0 w 57"/>
                  <a:gd name="T1" fmla="*/ 72 h 95"/>
                  <a:gd name="T2" fmla="*/ 0 w 57"/>
                  <a:gd name="T3" fmla="*/ 77 h 95"/>
                  <a:gd name="T4" fmla="*/ 8 w 57"/>
                  <a:gd name="T5" fmla="*/ 95 h 95"/>
                  <a:gd name="T6" fmla="*/ 49 w 57"/>
                  <a:gd name="T7" fmla="*/ 95 h 95"/>
                  <a:gd name="T8" fmla="*/ 57 w 57"/>
                  <a:gd name="T9" fmla="*/ 77 h 95"/>
                  <a:gd name="T10" fmla="*/ 57 w 57"/>
                  <a:gd name="T11" fmla="*/ 72 h 95"/>
                  <a:gd name="T12" fmla="*/ 47 w 57"/>
                  <a:gd name="T13" fmla="*/ 69 h 95"/>
                  <a:gd name="T14" fmla="*/ 47 w 57"/>
                  <a:gd name="T15" fmla="*/ 0 h 95"/>
                  <a:gd name="T16" fmla="*/ 31 w 57"/>
                  <a:gd name="T17" fmla="*/ 0 h 95"/>
                  <a:gd name="T18" fmla="*/ 31 w 57"/>
                  <a:gd name="T19" fmla="*/ 11 h 95"/>
                  <a:gd name="T20" fmla="*/ 23 w 57"/>
                  <a:gd name="T21" fmla="*/ 11 h 95"/>
                  <a:gd name="T22" fmla="*/ 23 w 57"/>
                  <a:gd name="T23" fmla="*/ 0 h 95"/>
                  <a:gd name="T24" fmla="*/ 10 w 57"/>
                  <a:gd name="T25" fmla="*/ 0 h 95"/>
                  <a:gd name="T26" fmla="*/ 10 w 57"/>
                  <a:gd name="T27" fmla="*/ 69 h 95"/>
                  <a:gd name="T28" fmla="*/ 0 w 57"/>
                  <a:gd name="T29" fmla="*/ 7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95">
                    <a:moveTo>
                      <a:pt x="0" y="72"/>
                    </a:moveTo>
                    <a:lnTo>
                      <a:pt x="0" y="77"/>
                    </a:lnTo>
                    <a:lnTo>
                      <a:pt x="8" y="95"/>
                    </a:lnTo>
                    <a:lnTo>
                      <a:pt x="49" y="95"/>
                    </a:lnTo>
                    <a:lnTo>
                      <a:pt x="57" y="77"/>
                    </a:lnTo>
                    <a:lnTo>
                      <a:pt x="57" y="72"/>
                    </a:lnTo>
                    <a:lnTo>
                      <a:pt x="47" y="69"/>
                    </a:lnTo>
                    <a:lnTo>
                      <a:pt x="47" y="0"/>
                    </a:lnTo>
                    <a:lnTo>
                      <a:pt x="31" y="0"/>
                    </a:lnTo>
                    <a:lnTo>
                      <a:pt x="31" y="11"/>
                    </a:lnTo>
                    <a:lnTo>
                      <a:pt x="23" y="11"/>
                    </a:lnTo>
                    <a:lnTo>
                      <a:pt x="23" y="0"/>
                    </a:lnTo>
                    <a:lnTo>
                      <a:pt x="10" y="0"/>
                    </a:lnTo>
                    <a:lnTo>
                      <a:pt x="10" y="69"/>
                    </a:lnTo>
                    <a:lnTo>
                      <a:pt x="0" y="72"/>
                    </a:lnTo>
                  </a:path>
                </a:pathLst>
              </a:custGeom>
              <a:grpFill/>
              <a:ln w="0">
                <a:solidFill>
                  <a:srgbClr val="25221E"/>
                </a:solidFill>
                <a:prstDash val="solid"/>
                <a:round/>
                <a:headEnd/>
                <a:tailEnd/>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43" name="Freeform 27"/>
              <p:cNvSpPr>
                <a:spLocks/>
              </p:cNvSpPr>
              <p:nvPr/>
            </p:nvSpPr>
            <p:spPr bwMode="auto">
              <a:xfrm>
                <a:off x="4860" y="2098"/>
                <a:ext cx="174" cy="1"/>
              </a:xfrm>
              <a:custGeom>
                <a:avLst/>
                <a:gdLst>
                  <a:gd name="T0" fmla="*/ 0 w 174"/>
                  <a:gd name="T1" fmla="*/ 0 h 1"/>
                  <a:gd name="T2" fmla="*/ 174 w 174"/>
                  <a:gd name="T3" fmla="*/ 0 h 1"/>
                  <a:gd name="T4" fmla="*/ 0 60000 65536"/>
                  <a:gd name="T5" fmla="*/ 0 60000 65536"/>
                </a:gdLst>
                <a:ahLst/>
                <a:cxnLst>
                  <a:cxn ang="T4">
                    <a:pos x="T0" y="T1"/>
                  </a:cxn>
                  <a:cxn ang="T5">
                    <a:pos x="T2" y="T3"/>
                  </a:cxn>
                </a:cxnLst>
                <a:rect l="0" t="0" r="r" b="b"/>
                <a:pathLst>
                  <a:path w="174" h="1">
                    <a:moveTo>
                      <a:pt x="0" y="0"/>
                    </a:moveTo>
                    <a:lnTo>
                      <a:pt x="174" y="0"/>
                    </a:lnTo>
                  </a:path>
                </a:pathLst>
              </a:custGeom>
              <a:grpFill/>
              <a:ln w="317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44" name="Freeform 28"/>
              <p:cNvSpPr>
                <a:spLocks/>
              </p:cNvSpPr>
              <p:nvPr/>
            </p:nvSpPr>
            <p:spPr bwMode="auto">
              <a:xfrm>
                <a:off x="4816" y="2110"/>
                <a:ext cx="262" cy="1"/>
              </a:xfrm>
              <a:custGeom>
                <a:avLst/>
                <a:gdLst>
                  <a:gd name="T0" fmla="*/ 0 w 262"/>
                  <a:gd name="T1" fmla="*/ 0 h 1"/>
                  <a:gd name="T2" fmla="*/ 262 w 262"/>
                  <a:gd name="T3" fmla="*/ 0 h 1"/>
                  <a:gd name="T4" fmla="*/ 0 60000 65536"/>
                  <a:gd name="T5" fmla="*/ 0 60000 65536"/>
                </a:gdLst>
                <a:ahLst/>
                <a:cxnLst>
                  <a:cxn ang="T4">
                    <a:pos x="T0" y="T1"/>
                  </a:cxn>
                  <a:cxn ang="T5">
                    <a:pos x="T2" y="T3"/>
                  </a:cxn>
                </a:cxnLst>
                <a:rect l="0" t="0" r="r" b="b"/>
                <a:pathLst>
                  <a:path w="262" h="1">
                    <a:moveTo>
                      <a:pt x="0" y="0"/>
                    </a:moveTo>
                    <a:lnTo>
                      <a:pt x="262" y="0"/>
                    </a:lnTo>
                  </a:path>
                </a:pathLst>
              </a:custGeom>
              <a:grpFill/>
              <a:ln w="317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grpSp>
      </p:grpSp>
      <p:grpSp>
        <p:nvGrpSpPr>
          <p:cNvPr id="51" name="Group 50"/>
          <p:cNvGrpSpPr/>
          <p:nvPr/>
        </p:nvGrpSpPr>
        <p:grpSpPr>
          <a:xfrm>
            <a:off x="3285361" y="3996780"/>
            <a:ext cx="2601253" cy="1517263"/>
            <a:chOff x="3048000" y="4804063"/>
            <a:chExt cx="3124200" cy="1755775"/>
          </a:xfrm>
        </p:grpSpPr>
        <p:grpSp>
          <p:nvGrpSpPr>
            <p:cNvPr id="52" name="Group 8"/>
            <p:cNvGrpSpPr>
              <a:grpSpLocks/>
            </p:cNvGrpSpPr>
            <p:nvPr/>
          </p:nvGrpSpPr>
          <p:grpSpPr bwMode="auto">
            <a:xfrm>
              <a:off x="3048000" y="4804063"/>
              <a:ext cx="3124200" cy="1755775"/>
              <a:chOff x="3072" y="1776"/>
              <a:chExt cx="2640" cy="1682"/>
            </a:xfrm>
          </p:grpSpPr>
          <p:sp>
            <p:nvSpPr>
              <p:cNvPr id="61" name="Freeform 9"/>
              <p:cNvSpPr>
                <a:spLocks/>
              </p:cNvSpPr>
              <p:nvPr/>
            </p:nvSpPr>
            <p:spPr bwMode="auto">
              <a:xfrm>
                <a:off x="3072" y="1776"/>
                <a:ext cx="2640" cy="1682"/>
              </a:xfrm>
              <a:custGeom>
                <a:avLst/>
                <a:gdLst>
                  <a:gd name="T0" fmla="*/ 694 w 2640"/>
                  <a:gd name="T1" fmla="*/ 251 h 1682"/>
                  <a:gd name="T2" fmla="*/ 714 w 2640"/>
                  <a:gd name="T3" fmla="*/ 251 h 1682"/>
                  <a:gd name="T4" fmla="*/ 714 w 2640"/>
                  <a:gd name="T5" fmla="*/ 77 h 1682"/>
                  <a:gd name="T6" fmla="*/ 796 w 2640"/>
                  <a:gd name="T7" fmla="*/ 77 h 1682"/>
                  <a:gd name="T8" fmla="*/ 796 w 2640"/>
                  <a:gd name="T9" fmla="*/ 20 h 1682"/>
                  <a:gd name="T10" fmla="*/ 820 w 2640"/>
                  <a:gd name="T11" fmla="*/ 0 h 1682"/>
                  <a:gd name="T12" fmla="*/ 1858 w 2640"/>
                  <a:gd name="T13" fmla="*/ 0 h 1682"/>
                  <a:gd name="T14" fmla="*/ 1881 w 2640"/>
                  <a:gd name="T15" fmla="*/ 19 h 1682"/>
                  <a:gd name="T16" fmla="*/ 1881 w 2640"/>
                  <a:gd name="T17" fmla="*/ 76 h 1682"/>
                  <a:gd name="T18" fmla="*/ 1954 w 2640"/>
                  <a:gd name="T19" fmla="*/ 76 h 1682"/>
                  <a:gd name="T20" fmla="*/ 1954 w 2640"/>
                  <a:gd name="T21" fmla="*/ 250 h 1682"/>
                  <a:gd name="T22" fmla="*/ 1976 w 2640"/>
                  <a:gd name="T23" fmla="*/ 250 h 1682"/>
                  <a:gd name="T24" fmla="*/ 1976 w 2640"/>
                  <a:gd name="T25" fmla="*/ 553 h 1682"/>
                  <a:gd name="T26" fmla="*/ 1989 w 2640"/>
                  <a:gd name="T27" fmla="*/ 593 h 1682"/>
                  <a:gd name="T28" fmla="*/ 2003 w 2640"/>
                  <a:gd name="T29" fmla="*/ 625 h 1682"/>
                  <a:gd name="T30" fmla="*/ 2031 w 2640"/>
                  <a:gd name="T31" fmla="*/ 652 h 1682"/>
                  <a:gd name="T32" fmla="*/ 2072 w 2640"/>
                  <a:gd name="T33" fmla="*/ 676 h 1682"/>
                  <a:gd name="T34" fmla="*/ 2109 w 2640"/>
                  <a:gd name="T35" fmla="*/ 688 h 1682"/>
                  <a:gd name="T36" fmla="*/ 2143 w 2640"/>
                  <a:gd name="T37" fmla="*/ 691 h 1682"/>
                  <a:gd name="T38" fmla="*/ 2491 w 2640"/>
                  <a:gd name="T39" fmla="*/ 911 h 1682"/>
                  <a:gd name="T40" fmla="*/ 2581 w 2640"/>
                  <a:gd name="T41" fmla="*/ 911 h 1682"/>
                  <a:gd name="T42" fmla="*/ 2640 w 2640"/>
                  <a:gd name="T43" fmla="*/ 981 h 1682"/>
                  <a:gd name="T44" fmla="*/ 2640 w 2640"/>
                  <a:gd name="T45" fmla="*/ 1277 h 1682"/>
                  <a:gd name="T46" fmla="*/ 2581 w 2640"/>
                  <a:gd name="T47" fmla="*/ 1335 h 1682"/>
                  <a:gd name="T48" fmla="*/ 2495 w 2640"/>
                  <a:gd name="T49" fmla="*/ 1335 h 1682"/>
                  <a:gd name="T50" fmla="*/ 2331 w 2640"/>
                  <a:gd name="T51" fmla="*/ 1417 h 1682"/>
                  <a:gd name="T52" fmla="*/ 1968 w 2640"/>
                  <a:gd name="T53" fmla="*/ 1326 h 1682"/>
                  <a:gd name="T54" fmla="*/ 1921 w 2640"/>
                  <a:gd name="T55" fmla="*/ 1320 h 1682"/>
                  <a:gd name="T56" fmla="*/ 1873 w 2640"/>
                  <a:gd name="T57" fmla="*/ 1322 h 1682"/>
                  <a:gd name="T58" fmla="*/ 1832 w 2640"/>
                  <a:gd name="T59" fmla="*/ 1328 h 1682"/>
                  <a:gd name="T60" fmla="*/ 1789 w 2640"/>
                  <a:gd name="T61" fmla="*/ 1343 h 1682"/>
                  <a:gd name="T62" fmla="*/ 1748 w 2640"/>
                  <a:gd name="T63" fmla="*/ 1362 h 1682"/>
                  <a:gd name="T64" fmla="*/ 1716 w 2640"/>
                  <a:gd name="T65" fmla="*/ 1390 h 1682"/>
                  <a:gd name="T66" fmla="*/ 1677 w 2640"/>
                  <a:gd name="T67" fmla="*/ 1430 h 1682"/>
                  <a:gd name="T68" fmla="*/ 1651 w 2640"/>
                  <a:gd name="T69" fmla="*/ 1472 h 1682"/>
                  <a:gd name="T70" fmla="*/ 1637 w 2640"/>
                  <a:gd name="T71" fmla="*/ 1513 h 1682"/>
                  <a:gd name="T72" fmla="*/ 1614 w 2640"/>
                  <a:gd name="T73" fmla="*/ 1544 h 1682"/>
                  <a:gd name="T74" fmla="*/ 1586 w 2640"/>
                  <a:gd name="T75" fmla="*/ 1578 h 1682"/>
                  <a:gd name="T76" fmla="*/ 1553 w 2640"/>
                  <a:gd name="T77" fmla="*/ 1606 h 1682"/>
                  <a:gd name="T78" fmla="*/ 1510 w 2640"/>
                  <a:gd name="T79" fmla="*/ 1631 h 1682"/>
                  <a:gd name="T80" fmla="*/ 1472 w 2640"/>
                  <a:gd name="T81" fmla="*/ 1650 h 1682"/>
                  <a:gd name="T82" fmla="*/ 1431 w 2640"/>
                  <a:gd name="T83" fmla="*/ 1665 h 1682"/>
                  <a:gd name="T84" fmla="*/ 1392 w 2640"/>
                  <a:gd name="T85" fmla="*/ 1676 h 1682"/>
                  <a:gd name="T86" fmla="*/ 1341 w 2640"/>
                  <a:gd name="T87" fmla="*/ 1682 h 1682"/>
                  <a:gd name="T88" fmla="*/ 578 w 2640"/>
                  <a:gd name="T89" fmla="*/ 1529 h 1682"/>
                  <a:gd name="T90" fmla="*/ 149 w 2640"/>
                  <a:gd name="T91" fmla="*/ 1337 h 1682"/>
                  <a:gd name="T92" fmla="*/ 61 w 2640"/>
                  <a:gd name="T93" fmla="*/ 1337 h 1682"/>
                  <a:gd name="T94" fmla="*/ 0 w 2640"/>
                  <a:gd name="T95" fmla="*/ 1280 h 1682"/>
                  <a:gd name="T96" fmla="*/ 0 w 2640"/>
                  <a:gd name="T97" fmla="*/ 969 h 1682"/>
                  <a:gd name="T98" fmla="*/ 62 w 2640"/>
                  <a:gd name="T99" fmla="*/ 911 h 1682"/>
                  <a:gd name="T100" fmla="*/ 149 w 2640"/>
                  <a:gd name="T101" fmla="*/ 911 h 1682"/>
                  <a:gd name="T102" fmla="*/ 343 w 2640"/>
                  <a:gd name="T103" fmla="*/ 799 h 1682"/>
                  <a:gd name="T104" fmla="*/ 544 w 2640"/>
                  <a:gd name="T105" fmla="*/ 838 h 1682"/>
                  <a:gd name="T106" fmla="*/ 575 w 2640"/>
                  <a:gd name="T107" fmla="*/ 835 h 1682"/>
                  <a:gd name="T108" fmla="*/ 601 w 2640"/>
                  <a:gd name="T109" fmla="*/ 827 h 1682"/>
                  <a:gd name="T110" fmla="*/ 626 w 2640"/>
                  <a:gd name="T111" fmla="*/ 816 h 1682"/>
                  <a:gd name="T112" fmla="*/ 647 w 2640"/>
                  <a:gd name="T113" fmla="*/ 800 h 1682"/>
                  <a:gd name="T114" fmla="*/ 662 w 2640"/>
                  <a:gd name="T115" fmla="*/ 784 h 1682"/>
                  <a:gd name="T116" fmla="*/ 674 w 2640"/>
                  <a:gd name="T117" fmla="*/ 768 h 1682"/>
                  <a:gd name="T118" fmla="*/ 684 w 2640"/>
                  <a:gd name="T119" fmla="*/ 748 h 1682"/>
                  <a:gd name="T120" fmla="*/ 691 w 2640"/>
                  <a:gd name="T121" fmla="*/ 727 h 1682"/>
                  <a:gd name="T122" fmla="*/ 694 w 2640"/>
                  <a:gd name="T123" fmla="*/ 699 h 1682"/>
                  <a:gd name="T124" fmla="*/ 694 w 2640"/>
                  <a:gd name="T125" fmla="*/ 251 h 168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640" h="1682">
                    <a:moveTo>
                      <a:pt x="694" y="251"/>
                    </a:moveTo>
                    <a:lnTo>
                      <a:pt x="714" y="251"/>
                    </a:lnTo>
                    <a:lnTo>
                      <a:pt x="714" y="77"/>
                    </a:lnTo>
                    <a:lnTo>
                      <a:pt x="796" y="77"/>
                    </a:lnTo>
                    <a:lnTo>
                      <a:pt x="796" y="20"/>
                    </a:lnTo>
                    <a:lnTo>
                      <a:pt x="820" y="0"/>
                    </a:lnTo>
                    <a:lnTo>
                      <a:pt x="1858" y="0"/>
                    </a:lnTo>
                    <a:lnTo>
                      <a:pt x="1881" y="19"/>
                    </a:lnTo>
                    <a:lnTo>
                      <a:pt x="1881" y="76"/>
                    </a:lnTo>
                    <a:lnTo>
                      <a:pt x="1954" y="76"/>
                    </a:lnTo>
                    <a:lnTo>
                      <a:pt x="1954" y="250"/>
                    </a:lnTo>
                    <a:lnTo>
                      <a:pt x="1976" y="250"/>
                    </a:lnTo>
                    <a:lnTo>
                      <a:pt x="1976" y="553"/>
                    </a:lnTo>
                    <a:lnTo>
                      <a:pt x="1989" y="593"/>
                    </a:lnTo>
                    <a:lnTo>
                      <a:pt x="2003" y="625"/>
                    </a:lnTo>
                    <a:lnTo>
                      <a:pt x="2031" y="652"/>
                    </a:lnTo>
                    <a:lnTo>
                      <a:pt x="2072" y="676"/>
                    </a:lnTo>
                    <a:lnTo>
                      <a:pt x="2109" y="688"/>
                    </a:lnTo>
                    <a:lnTo>
                      <a:pt x="2143" y="691"/>
                    </a:lnTo>
                    <a:lnTo>
                      <a:pt x="2491" y="911"/>
                    </a:lnTo>
                    <a:lnTo>
                      <a:pt x="2581" y="911"/>
                    </a:lnTo>
                    <a:lnTo>
                      <a:pt x="2640" y="981"/>
                    </a:lnTo>
                    <a:lnTo>
                      <a:pt x="2640" y="1277"/>
                    </a:lnTo>
                    <a:lnTo>
                      <a:pt x="2581" y="1335"/>
                    </a:lnTo>
                    <a:lnTo>
                      <a:pt x="2495" y="1335"/>
                    </a:lnTo>
                    <a:lnTo>
                      <a:pt x="2331" y="1417"/>
                    </a:lnTo>
                    <a:lnTo>
                      <a:pt x="1968" y="1326"/>
                    </a:lnTo>
                    <a:lnTo>
                      <a:pt x="1921" y="1320"/>
                    </a:lnTo>
                    <a:lnTo>
                      <a:pt x="1873" y="1322"/>
                    </a:lnTo>
                    <a:lnTo>
                      <a:pt x="1832" y="1328"/>
                    </a:lnTo>
                    <a:lnTo>
                      <a:pt x="1789" y="1343"/>
                    </a:lnTo>
                    <a:lnTo>
                      <a:pt x="1748" y="1362"/>
                    </a:lnTo>
                    <a:lnTo>
                      <a:pt x="1716" y="1390"/>
                    </a:lnTo>
                    <a:lnTo>
                      <a:pt x="1677" y="1430"/>
                    </a:lnTo>
                    <a:lnTo>
                      <a:pt x="1651" y="1472"/>
                    </a:lnTo>
                    <a:lnTo>
                      <a:pt x="1637" y="1513"/>
                    </a:lnTo>
                    <a:lnTo>
                      <a:pt x="1614" y="1544"/>
                    </a:lnTo>
                    <a:lnTo>
                      <a:pt x="1586" y="1578"/>
                    </a:lnTo>
                    <a:lnTo>
                      <a:pt x="1553" y="1606"/>
                    </a:lnTo>
                    <a:lnTo>
                      <a:pt x="1510" y="1631"/>
                    </a:lnTo>
                    <a:lnTo>
                      <a:pt x="1472" y="1650"/>
                    </a:lnTo>
                    <a:lnTo>
                      <a:pt x="1431" y="1665"/>
                    </a:lnTo>
                    <a:lnTo>
                      <a:pt x="1392" y="1676"/>
                    </a:lnTo>
                    <a:lnTo>
                      <a:pt x="1341" y="1682"/>
                    </a:lnTo>
                    <a:lnTo>
                      <a:pt x="578" y="1529"/>
                    </a:lnTo>
                    <a:lnTo>
                      <a:pt x="149" y="1337"/>
                    </a:lnTo>
                    <a:lnTo>
                      <a:pt x="61" y="1337"/>
                    </a:lnTo>
                    <a:lnTo>
                      <a:pt x="0" y="1280"/>
                    </a:lnTo>
                    <a:lnTo>
                      <a:pt x="0" y="969"/>
                    </a:lnTo>
                    <a:lnTo>
                      <a:pt x="62" y="911"/>
                    </a:lnTo>
                    <a:lnTo>
                      <a:pt x="149" y="911"/>
                    </a:lnTo>
                    <a:lnTo>
                      <a:pt x="343" y="799"/>
                    </a:lnTo>
                    <a:lnTo>
                      <a:pt x="544" y="838"/>
                    </a:lnTo>
                    <a:lnTo>
                      <a:pt x="575" y="835"/>
                    </a:lnTo>
                    <a:lnTo>
                      <a:pt x="601" y="827"/>
                    </a:lnTo>
                    <a:lnTo>
                      <a:pt x="626" y="816"/>
                    </a:lnTo>
                    <a:lnTo>
                      <a:pt x="647" y="800"/>
                    </a:lnTo>
                    <a:lnTo>
                      <a:pt x="662" y="784"/>
                    </a:lnTo>
                    <a:lnTo>
                      <a:pt x="674" y="768"/>
                    </a:lnTo>
                    <a:lnTo>
                      <a:pt x="684" y="748"/>
                    </a:lnTo>
                    <a:lnTo>
                      <a:pt x="691" y="727"/>
                    </a:lnTo>
                    <a:lnTo>
                      <a:pt x="694" y="699"/>
                    </a:lnTo>
                    <a:lnTo>
                      <a:pt x="694" y="251"/>
                    </a:lnTo>
                    <a:close/>
                  </a:path>
                </a:pathLst>
              </a:custGeom>
              <a:gradFill rotWithShape="0">
                <a:gsLst>
                  <a:gs pos="0">
                    <a:srgbClr val="A7A7A7"/>
                  </a:gs>
                  <a:gs pos="50000">
                    <a:srgbClr val="DDDDDD"/>
                  </a:gs>
                  <a:gs pos="100000">
                    <a:srgbClr val="A7A7A7"/>
                  </a:gs>
                </a:gsLst>
                <a:lin ang="0" scaled="1"/>
              </a:gradFill>
              <a:ln w="317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62" name="Line 10"/>
              <p:cNvSpPr>
                <a:spLocks noChangeShapeType="1"/>
              </p:cNvSpPr>
              <p:nvPr/>
            </p:nvSpPr>
            <p:spPr bwMode="auto">
              <a:xfrm>
                <a:off x="3854" y="1852"/>
                <a:ext cx="1123" cy="0"/>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63" name="Line 11"/>
              <p:cNvSpPr>
                <a:spLocks noChangeShapeType="1"/>
              </p:cNvSpPr>
              <p:nvPr/>
            </p:nvSpPr>
            <p:spPr bwMode="auto">
              <a:xfrm>
                <a:off x="3772" y="2026"/>
                <a:ext cx="1270" cy="0"/>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64" name="Freeform 12"/>
              <p:cNvSpPr>
                <a:spLocks/>
              </p:cNvSpPr>
              <p:nvPr/>
            </p:nvSpPr>
            <p:spPr bwMode="auto">
              <a:xfrm>
                <a:off x="3135" y="2687"/>
                <a:ext cx="1" cy="426"/>
              </a:xfrm>
              <a:custGeom>
                <a:avLst/>
                <a:gdLst>
                  <a:gd name="T0" fmla="*/ 0 w 1"/>
                  <a:gd name="T1" fmla="*/ 0 h 402"/>
                  <a:gd name="T2" fmla="*/ 0 w 1"/>
                  <a:gd name="T3" fmla="*/ 2421 h 402"/>
                  <a:gd name="T4" fmla="*/ 0 60000 65536"/>
                  <a:gd name="T5" fmla="*/ 0 60000 65536"/>
                </a:gdLst>
                <a:ahLst/>
                <a:cxnLst>
                  <a:cxn ang="T4">
                    <a:pos x="T0" y="T1"/>
                  </a:cxn>
                  <a:cxn ang="T5">
                    <a:pos x="T2" y="T3"/>
                  </a:cxn>
                </a:cxnLst>
                <a:rect l="0" t="0" r="r" b="b"/>
                <a:pathLst>
                  <a:path w="1" h="402">
                    <a:moveTo>
                      <a:pt x="0" y="0"/>
                    </a:moveTo>
                    <a:lnTo>
                      <a:pt x="0" y="402"/>
                    </a:ln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65" name="Freeform 13"/>
              <p:cNvSpPr>
                <a:spLocks/>
              </p:cNvSpPr>
              <p:nvPr/>
            </p:nvSpPr>
            <p:spPr bwMode="auto">
              <a:xfrm>
                <a:off x="3221" y="2685"/>
                <a:ext cx="1" cy="430"/>
              </a:xfrm>
              <a:custGeom>
                <a:avLst/>
                <a:gdLst>
                  <a:gd name="T0" fmla="*/ 0 w 1"/>
                  <a:gd name="T1" fmla="*/ 0 h 406"/>
                  <a:gd name="T2" fmla="*/ 0 w 1"/>
                  <a:gd name="T3" fmla="*/ 2411 h 406"/>
                  <a:gd name="T4" fmla="*/ 0 60000 65536"/>
                  <a:gd name="T5" fmla="*/ 0 60000 65536"/>
                </a:gdLst>
                <a:ahLst/>
                <a:cxnLst>
                  <a:cxn ang="T4">
                    <a:pos x="T0" y="T1"/>
                  </a:cxn>
                  <a:cxn ang="T5">
                    <a:pos x="T2" y="T3"/>
                  </a:cxn>
                </a:cxnLst>
                <a:rect l="0" t="0" r="r" b="b"/>
                <a:pathLst>
                  <a:path w="1" h="406">
                    <a:moveTo>
                      <a:pt x="0" y="0"/>
                    </a:moveTo>
                    <a:lnTo>
                      <a:pt x="0" y="406"/>
                    </a:ln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66" name="Freeform 14"/>
              <p:cNvSpPr>
                <a:spLocks/>
              </p:cNvSpPr>
              <p:nvPr/>
            </p:nvSpPr>
            <p:spPr bwMode="auto">
              <a:xfrm>
                <a:off x="5651" y="2687"/>
                <a:ext cx="1" cy="426"/>
              </a:xfrm>
              <a:custGeom>
                <a:avLst/>
                <a:gdLst>
                  <a:gd name="T0" fmla="*/ 0 w 1"/>
                  <a:gd name="T1" fmla="*/ 0 h 402"/>
                  <a:gd name="T2" fmla="*/ 0 w 1"/>
                  <a:gd name="T3" fmla="*/ 2421 h 402"/>
                  <a:gd name="T4" fmla="*/ 0 60000 65536"/>
                  <a:gd name="T5" fmla="*/ 0 60000 65536"/>
                </a:gdLst>
                <a:ahLst/>
                <a:cxnLst>
                  <a:cxn ang="T4">
                    <a:pos x="T0" y="T1"/>
                  </a:cxn>
                  <a:cxn ang="T5">
                    <a:pos x="T2" y="T3"/>
                  </a:cxn>
                </a:cxnLst>
                <a:rect l="0" t="0" r="r" b="b"/>
                <a:pathLst>
                  <a:path w="1" h="402">
                    <a:moveTo>
                      <a:pt x="0" y="0"/>
                    </a:moveTo>
                    <a:lnTo>
                      <a:pt x="0" y="402"/>
                    </a:ln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67" name="Freeform 15"/>
              <p:cNvSpPr>
                <a:spLocks/>
              </p:cNvSpPr>
              <p:nvPr/>
            </p:nvSpPr>
            <p:spPr bwMode="auto">
              <a:xfrm>
                <a:off x="5567" y="2687"/>
                <a:ext cx="1" cy="424"/>
              </a:xfrm>
              <a:custGeom>
                <a:avLst/>
                <a:gdLst>
                  <a:gd name="T0" fmla="*/ 0 w 1"/>
                  <a:gd name="T1" fmla="*/ 0 h 400"/>
                  <a:gd name="T2" fmla="*/ 0 w 1"/>
                  <a:gd name="T3" fmla="*/ 2435 h 400"/>
                  <a:gd name="T4" fmla="*/ 0 60000 65536"/>
                  <a:gd name="T5" fmla="*/ 0 60000 65536"/>
                </a:gdLst>
                <a:ahLst/>
                <a:cxnLst>
                  <a:cxn ang="T4">
                    <a:pos x="T0" y="T1"/>
                  </a:cxn>
                  <a:cxn ang="T5">
                    <a:pos x="T2" y="T3"/>
                  </a:cxn>
                </a:cxnLst>
                <a:rect l="0" t="0" r="r" b="b"/>
                <a:pathLst>
                  <a:path w="1" h="400">
                    <a:moveTo>
                      <a:pt x="0" y="0"/>
                    </a:moveTo>
                    <a:lnTo>
                      <a:pt x="0" y="400"/>
                    </a:ln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68" name="Freeform 16"/>
              <p:cNvSpPr>
                <a:spLocks/>
              </p:cNvSpPr>
              <p:nvPr/>
            </p:nvSpPr>
            <p:spPr bwMode="auto">
              <a:xfrm>
                <a:off x="4668" y="2448"/>
                <a:ext cx="43" cy="152"/>
              </a:xfrm>
              <a:custGeom>
                <a:avLst/>
                <a:gdLst>
                  <a:gd name="T0" fmla="*/ 14 w 42"/>
                  <a:gd name="T1" fmla="*/ 0 h 144"/>
                  <a:gd name="T2" fmla="*/ 53 w 42"/>
                  <a:gd name="T3" fmla="*/ 764 h 144"/>
                  <a:gd name="T4" fmla="*/ 61 w 42"/>
                  <a:gd name="T5" fmla="*/ 0 h 144"/>
                  <a:gd name="T6" fmla="*/ 14 w 42"/>
                  <a:gd name="T7" fmla="*/ 0 h 14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2" h="144">
                    <a:moveTo>
                      <a:pt x="14" y="0"/>
                    </a:moveTo>
                    <a:cubicBezTo>
                      <a:pt x="2" y="49"/>
                      <a:pt x="12" y="95"/>
                      <a:pt x="22" y="144"/>
                    </a:cubicBezTo>
                    <a:cubicBezTo>
                      <a:pt x="38" y="96"/>
                      <a:pt x="42" y="49"/>
                      <a:pt x="30" y="0"/>
                    </a:cubicBezTo>
                    <a:cubicBezTo>
                      <a:pt x="2" y="9"/>
                      <a:pt x="0" y="14"/>
                      <a:pt x="14" y="0"/>
                    </a:cubicBezTo>
                    <a:close/>
                  </a:path>
                </a:pathLst>
              </a:custGeom>
              <a:solidFill>
                <a:srgbClr val="808080"/>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69" name="Freeform 17"/>
              <p:cNvSpPr>
                <a:spLocks/>
              </p:cNvSpPr>
              <p:nvPr/>
            </p:nvSpPr>
            <p:spPr bwMode="auto">
              <a:xfrm flipH="1" flipV="1">
                <a:off x="4122" y="2439"/>
                <a:ext cx="43" cy="153"/>
              </a:xfrm>
              <a:custGeom>
                <a:avLst/>
                <a:gdLst>
                  <a:gd name="T0" fmla="*/ 14 w 42"/>
                  <a:gd name="T1" fmla="*/ 0 h 144"/>
                  <a:gd name="T2" fmla="*/ 53 w 42"/>
                  <a:gd name="T3" fmla="*/ 957 h 144"/>
                  <a:gd name="T4" fmla="*/ 61 w 42"/>
                  <a:gd name="T5" fmla="*/ 0 h 144"/>
                  <a:gd name="T6" fmla="*/ 14 w 42"/>
                  <a:gd name="T7" fmla="*/ 0 h 14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2" h="144">
                    <a:moveTo>
                      <a:pt x="14" y="0"/>
                    </a:moveTo>
                    <a:cubicBezTo>
                      <a:pt x="2" y="49"/>
                      <a:pt x="12" y="95"/>
                      <a:pt x="22" y="144"/>
                    </a:cubicBezTo>
                    <a:cubicBezTo>
                      <a:pt x="38" y="96"/>
                      <a:pt x="42" y="49"/>
                      <a:pt x="30" y="0"/>
                    </a:cubicBezTo>
                    <a:cubicBezTo>
                      <a:pt x="2" y="9"/>
                      <a:pt x="0" y="14"/>
                      <a:pt x="14" y="0"/>
                    </a:cubicBezTo>
                    <a:close/>
                  </a:path>
                </a:pathLst>
              </a:custGeom>
              <a:solidFill>
                <a:srgbClr val="808080"/>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70" name="Rectangle 18"/>
              <p:cNvSpPr>
                <a:spLocks noChangeArrowheads="1"/>
              </p:cNvSpPr>
              <p:nvPr/>
            </p:nvSpPr>
            <p:spPr bwMode="auto">
              <a:xfrm>
                <a:off x="4147" y="2287"/>
                <a:ext cx="537" cy="457"/>
              </a:xfrm>
              <a:prstGeom prst="rect">
                <a:avLst/>
              </a:prstGeom>
              <a:gradFill rotWithShape="0">
                <a:gsLst>
                  <a:gs pos="0">
                    <a:srgbClr val="D1C39F"/>
                  </a:gs>
                  <a:gs pos="17500">
                    <a:srgbClr val="F0EBD5"/>
                  </a:gs>
                  <a:gs pos="50000">
                    <a:srgbClr val="FFEFD1"/>
                  </a:gs>
                  <a:gs pos="82500">
                    <a:srgbClr val="F0EBD5"/>
                  </a:gs>
                  <a:gs pos="100000">
                    <a:srgbClr val="D1C39F"/>
                  </a:gs>
                </a:gsLst>
                <a:lin ang="0" scaled="1"/>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lgn="l">
                  <a:spcBef>
                    <a:spcPct val="20000"/>
                  </a:spcBef>
                  <a:buChar char="•"/>
                  <a:defRPr sz="3200">
                    <a:solidFill>
                      <a:schemeClr val="tx1"/>
                    </a:solidFill>
                    <a:latin typeface="Times New Roman" pitchFamily="18"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0" i="0" u="none" strike="noStrike" kern="0" cap="none" spc="0" normalizeH="0" baseline="0" noProof="0" dirty="0">
                  <a:ln>
                    <a:noFill/>
                  </a:ln>
                  <a:solidFill>
                    <a:srgbClr val="000000"/>
                  </a:solidFill>
                  <a:effectLst/>
                  <a:uLnTx/>
                  <a:uFillTx/>
                  <a:latin typeface="Times New Roman" pitchFamily="18" charset="0"/>
                </a:endParaRPr>
              </a:p>
            </p:txBody>
          </p:sp>
        </p:grpSp>
        <p:sp>
          <p:nvSpPr>
            <p:cNvPr id="53" name="Line 68"/>
            <p:cNvSpPr>
              <a:spLocks noChangeShapeType="1"/>
            </p:cNvSpPr>
            <p:nvPr/>
          </p:nvSpPr>
          <p:spPr bwMode="auto">
            <a:xfrm>
              <a:off x="4343400" y="5185063"/>
              <a:ext cx="609600" cy="0"/>
            </a:xfrm>
            <a:prstGeom prst="line">
              <a:avLst/>
            </a:prstGeom>
            <a:noFill/>
            <a:ln w="9525">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endParaRPr>
            </a:p>
          </p:txBody>
        </p:sp>
        <p:sp>
          <p:nvSpPr>
            <p:cNvPr id="54" name="Text Box 69"/>
            <p:cNvSpPr txBox="1">
              <a:spLocks noChangeArrowheads="1"/>
            </p:cNvSpPr>
            <p:nvPr/>
          </p:nvSpPr>
          <p:spPr bwMode="auto">
            <a:xfrm>
              <a:off x="3336925" y="5683538"/>
              <a:ext cx="489403" cy="534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a:spcBef>
                  <a:spcPct val="20000"/>
                </a:spcBef>
                <a:buChar char="•"/>
                <a:defRPr sz="3200">
                  <a:solidFill>
                    <a:schemeClr val="tx1"/>
                  </a:solidFill>
                  <a:latin typeface="Times New Roman" pitchFamily="18"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eaLnBrk="1" fontAlgn="base" latinLnBrk="0" hangingPunct="1">
                <a:lnSpc>
                  <a:spcPct val="100000"/>
                </a:lnSpc>
                <a:spcBef>
                  <a:spcPct val="0"/>
                </a:spcBef>
                <a:spcAft>
                  <a:spcPct val="0"/>
                </a:spcAft>
                <a:buClrTx/>
                <a:buSzTx/>
                <a:buFontTx/>
                <a:buNone/>
                <a:tabLst/>
                <a:defRPr/>
              </a:pPr>
              <a:r>
                <a:rPr kumimoji="0" lang="en-US" altLang="en-US" sz="2400" b="0" i="0" u="none" strike="noStrike" kern="0" cap="none" spc="0" normalizeH="0" baseline="0" noProof="0" dirty="0">
                  <a:ln>
                    <a:noFill/>
                  </a:ln>
                  <a:solidFill>
                    <a:srgbClr val="002060"/>
                  </a:solidFill>
                  <a:effectLst/>
                  <a:uLnTx/>
                  <a:uFillTx/>
                  <a:latin typeface="Times New Roman" pitchFamily="18" charset="0"/>
                </a:rPr>
                <a:t>A</a:t>
              </a:r>
            </a:p>
          </p:txBody>
        </p:sp>
        <p:sp>
          <p:nvSpPr>
            <p:cNvPr id="55" name="Text Box 70"/>
            <p:cNvSpPr txBox="1">
              <a:spLocks noChangeArrowheads="1"/>
            </p:cNvSpPr>
            <p:nvPr/>
          </p:nvSpPr>
          <p:spPr bwMode="auto">
            <a:xfrm>
              <a:off x="5486400" y="5718463"/>
              <a:ext cx="468224" cy="534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a:spcBef>
                  <a:spcPct val="20000"/>
                </a:spcBef>
                <a:buChar char="•"/>
                <a:defRPr sz="3200">
                  <a:solidFill>
                    <a:schemeClr val="tx1"/>
                  </a:solidFill>
                  <a:latin typeface="Times New Roman" pitchFamily="18"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eaLnBrk="1" fontAlgn="base" latinLnBrk="0" hangingPunct="1">
                <a:lnSpc>
                  <a:spcPct val="100000"/>
                </a:lnSpc>
                <a:spcBef>
                  <a:spcPct val="0"/>
                </a:spcBef>
                <a:spcAft>
                  <a:spcPct val="0"/>
                </a:spcAft>
                <a:buClrTx/>
                <a:buSzTx/>
                <a:buFontTx/>
                <a:buNone/>
                <a:tabLst/>
                <a:defRPr/>
              </a:pPr>
              <a:r>
                <a:rPr kumimoji="0" lang="en-US" altLang="en-US" sz="2400" b="0" i="0" u="none" strike="noStrike" kern="0" cap="none" spc="0" normalizeH="0" baseline="0" noProof="0" dirty="0">
                  <a:ln>
                    <a:noFill/>
                  </a:ln>
                  <a:solidFill>
                    <a:srgbClr val="002060"/>
                  </a:solidFill>
                  <a:effectLst/>
                  <a:uLnTx/>
                  <a:uFillTx/>
                  <a:latin typeface="Times New Roman" pitchFamily="18" charset="0"/>
                </a:rPr>
                <a:t>B</a:t>
              </a:r>
            </a:p>
          </p:txBody>
        </p:sp>
        <p:grpSp>
          <p:nvGrpSpPr>
            <p:cNvPr id="56" name="Group 71"/>
            <p:cNvGrpSpPr>
              <a:grpSpLocks/>
            </p:cNvGrpSpPr>
            <p:nvPr/>
          </p:nvGrpSpPr>
          <p:grpSpPr bwMode="auto">
            <a:xfrm>
              <a:off x="4419600" y="5566063"/>
              <a:ext cx="457200" cy="152400"/>
              <a:chOff x="1200" y="3552"/>
              <a:chExt cx="288" cy="96"/>
            </a:xfrm>
          </p:grpSpPr>
          <p:sp>
            <p:nvSpPr>
              <p:cNvPr id="57" name="Line 72"/>
              <p:cNvSpPr>
                <a:spLocks noChangeShapeType="1"/>
              </p:cNvSpPr>
              <p:nvPr/>
            </p:nvSpPr>
            <p:spPr bwMode="auto">
              <a:xfrm>
                <a:off x="1200" y="3552"/>
                <a:ext cx="48" cy="48"/>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58" name="Line 73"/>
              <p:cNvSpPr>
                <a:spLocks noChangeShapeType="1"/>
              </p:cNvSpPr>
              <p:nvPr/>
            </p:nvSpPr>
            <p:spPr bwMode="auto">
              <a:xfrm>
                <a:off x="1440" y="3600"/>
                <a:ext cx="48" cy="48"/>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59" name="Line 74"/>
              <p:cNvSpPr>
                <a:spLocks noChangeShapeType="1"/>
              </p:cNvSpPr>
              <p:nvPr/>
            </p:nvSpPr>
            <p:spPr bwMode="auto">
              <a:xfrm flipH="1">
                <a:off x="1248" y="3600"/>
                <a:ext cx="192"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60" name="Line 75"/>
              <p:cNvSpPr>
                <a:spLocks noChangeShapeType="1"/>
              </p:cNvSpPr>
              <p:nvPr/>
            </p:nvSpPr>
            <p:spPr bwMode="auto">
              <a:xfrm>
                <a:off x="1344" y="3552"/>
                <a:ext cx="0" cy="48"/>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grpSp>
      </p:grpSp>
      <p:grpSp>
        <p:nvGrpSpPr>
          <p:cNvPr id="71" name="Group 70"/>
          <p:cNvGrpSpPr/>
          <p:nvPr/>
        </p:nvGrpSpPr>
        <p:grpSpPr>
          <a:xfrm>
            <a:off x="16049" y="4173925"/>
            <a:ext cx="925294" cy="638199"/>
            <a:chOff x="2631" y="1262872"/>
            <a:chExt cx="848949" cy="668029"/>
          </a:xfrm>
          <a:scene3d>
            <a:camera prst="orthographicFront"/>
            <a:lightRig rig="flat" dir="t"/>
          </a:scene3d>
        </p:grpSpPr>
        <p:sp>
          <p:nvSpPr>
            <p:cNvPr id="72" name="Rounded Rectangle 71"/>
            <p:cNvSpPr/>
            <p:nvPr/>
          </p:nvSpPr>
          <p:spPr>
            <a:xfrm>
              <a:off x="2631" y="1262872"/>
              <a:ext cx="848949" cy="668029"/>
            </a:xfrm>
            <a:prstGeom prst="roundRect">
              <a:avLst/>
            </a:prstGeom>
            <a:gradFill flip="none" rotWithShape="1">
              <a:gsLst>
                <a:gs pos="0">
                  <a:srgbClr val="DAEDEF">
                    <a:lumMod val="25000"/>
                  </a:srgbClr>
                </a:gs>
                <a:gs pos="50000">
                  <a:srgbClr val="DAEDEF">
                    <a:lumMod val="75000"/>
                  </a:srgbClr>
                </a:gs>
                <a:gs pos="100000">
                  <a:srgbClr val="FFFFFF"/>
                </a:gs>
              </a:gsLst>
              <a:lin ang="16200000" scaled="1"/>
              <a:tileRect/>
            </a:gradFill>
            <a:ln>
              <a:noFill/>
            </a:ln>
            <a:effectLst>
              <a:outerShdw blurRad="40000" dist="23000" dir="5400000" rotWithShape="0">
                <a:srgbClr val="000000">
                  <a:alpha val="35000"/>
                </a:srgbClr>
              </a:outerShdw>
            </a:effectLst>
            <a:sp3d prstMaterial="plastic">
              <a:bevelT w="120900" h="88900"/>
              <a:bevelB w="88900" h="31750" prst="angle"/>
            </a:sp3d>
          </p:spPr>
        </p:sp>
        <p:sp>
          <p:nvSpPr>
            <p:cNvPr id="73" name="Rounded Rectangle 4"/>
            <p:cNvSpPr/>
            <p:nvPr/>
          </p:nvSpPr>
          <p:spPr>
            <a:xfrm>
              <a:off x="31087" y="1411621"/>
              <a:ext cx="792037" cy="390695"/>
            </a:xfrm>
            <a:prstGeom prst="rect">
              <a:avLst/>
            </a:prstGeom>
            <a:noFill/>
            <a:ln>
              <a:noFill/>
            </a:ln>
            <a:effectLst/>
            <a:sp3d/>
          </p:spPr>
          <p:txBody>
            <a:bodyPr spcFirstLastPara="0" vert="horz" wrap="square" lIns="71438" tIns="71438" rIns="71438" bIns="71438" numCol="1" spcCol="1270" anchor="ctr" anchorCtr="0">
              <a:noAutofit/>
            </a:bodyPr>
            <a:lstStyle/>
            <a:p>
              <a:pPr marL="0" marR="0" lvl="0" indent="0" algn="ctr" defTabSz="871436" eaLnBrk="1" fontAlgn="base" latinLnBrk="0" hangingPunct="1">
                <a:lnSpc>
                  <a:spcPct val="90000"/>
                </a:lnSpc>
                <a:spcBef>
                  <a:spcPct val="0"/>
                </a:spcBef>
                <a:spcAft>
                  <a:spcPct val="35000"/>
                </a:spcAft>
                <a:buClrTx/>
                <a:buSzTx/>
                <a:buFontTx/>
                <a:buNone/>
                <a:tabLst/>
                <a:defRPr/>
              </a:pPr>
              <a:r>
                <a:rPr kumimoji="0" lang="en-US" sz="2800" b="0" i="0" u="none" strike="noStrike" kern="0" cap="none" spc="0" normalizeH="0" baseline="0" noProof="0" dirty="0">
                  <a:ln>
                    <a:noFill/>
                  </a:ln>
                  <a:solidFill>
                    <a:srgbClr val="002060"/>
                  </a:solidFill>
                  <a:effectLst/>
                  <a:uLnTx/>
                  <a:uFillTx/>
                  <a:latin typeface="Arial"/>
                  <a:ea typeface="+mn-ea"/>
                  <a:cs typeface="Arial" panose="020B0604020202020204" pitchFamily="34" charset="0"/>
                </a:rPr>
                <a:t>LO4 </a:t>
              </a:r>
            </a:p>
          </p:txBody>
        </p:sp>
      </p:grpSp>
      <p:sp>
        <p:nvSpPr>
          <p:cNvPr id="2" name="Rectangle 1"/>
          <p:cNvSpPr/>
          <p:nvPr/>
        </p:nvSpPr>
        <p:spPr>
          <a:xfrm>
            <a:off x="534229" y="3597440"/>
            <a:ext cx="1277914" cy="461665"/>
          </a:xfrm>
          <a:prstGeom prst="rect">
            <a:avLst/>
          </a:prstGeom>
        </p:spPr>
        <p:txBody>
          <a:bodyPr wrap="none">
            <a:spAutoFit/>
          </a:bodyPr>
          <a:lstStyle/>
          <a:p>
            <a:pPr marL="0" marR="0" lvl="0" indent="0" algn="ctr" defTabSz="914400" eaLnBrk="1" fontAlgn="base" latinLnBrk="0" hangingPunct="1">
              <a:lnSpc>
                <a:spcPct val="100000"/>
              </a:lnSpc>
              <a:spcBef>
                <a:spcPct val="50000"/>
              </a:spcBef>
              <a:spcAft>
                <a:spcPct val="0"/>
              </a:spcAft>
              <a:buClrTx/>
              <a:buSzTx/>
              <a:buFontTx/>
              <a:buNone/>
              <a:tabLst/>
              <a:defRPr/>
            </a:pPr>
            <a:r>
              <a:rPr kumimoji="0" lang="en-US" altLang="en-US" sz="2400" b="1" i="0" u="none" strike="noStrike" kern="0" cap="none" spc="0" normalizeH="0" baseline="0" noProof="0" dirty="0">
                <a:ln>
                  <a:noFill/>
                </a:ln>
                <a:solidFill>
                  <a:srgbClr val="002060"/>
                </a:solidFill>
                <a:effectLst/>
                <a:uLnTx/>
                <a:uFillTx/>
              </a:rPr>
              <a:t>GLOBE</a:t>
            </a:r>
          </a:p>
        </p:txBody>
      </p:sp>
      <p:sp>
        <p:nvSpPr>
          <p:cNvPr id="74" name="Rectangle 73"/>
          <p:cNvSpPr/>
          <p:nvPr/>
        </p:nvSpPr>
        <p:spPr>
          <a:xfrm>
            <a:off x="2729187" y="3595653"/>
            <a:ext cx="1824538" cy="461665"/>
          </a:xfrm>
          <a:prstGeom prst="rect">
            <a:avLst/>
          </a:prstGeom>
        </p:spPr>
        <p:txBody>
          <a:bodyPr wrap="none">
            <a:spAutoFit/>
          </a:bodyPr>
          <a:lstStyle/>
          <a:p>
            <a:pPr marL="0" marR="0" lvl="0" indent="0" algn="ctr" defTabSz="914400" eaLnBrk="1" fontAlgn="base" latinLnBrk="0" hangingPunct="1">
              <a:lnSpc>
                <a:spcPct val="100000"/>
              </a:lnSpc>
              <a:spcBef>
                <a:spcPct val="50000"/>
              </a:spcBef>
              <a:spcAft>
                <a:spcPct val="0"/>
              </a:spcAft>
              <a:buClrTx/>
              <a:buSzTx/>
              <a:buFontTx/>
              <a:buNone/>
              <a:tabLst/>
              <a:defRPr/>
            </a:pPr>
            <a:r>
              <a:rPr kumimoji="0" lang="en-US" altLang="en-US" sz="2400" b="1" i="0" u="none" strike="noStrike" kern="0" cap="none" spc="0" normalizeH="0" baseline="0" noProof="0" dirty="0">
                <a:ln>
                  <a:noFill/>
                </a:ln>
                <a:solidFill>
                  <a:srgbClr val="002060"/>
                </a:solidFill>
                <a:effectLst/>
                <a:uLnTx/>
                <a:uFillTx/>
              </a:rPr>
              <a:t>THROTTLE</a:t>
            </a:r>
          </a:p>
        </p:txBody>
      </p:sp>
      <p:sp>
        <p:nvSpPr>
          <p:cNvPr id="75" name="Rectangle 74"/>
          <p:cNvSpPr/>
          <p:nvPr/>
        </p:nvSpPr>
        <p:spPr>
          <a:xfrm>
            <a:off x="4898505" y="3595652"/>
            <a:ext cx="2191689" cy="461665"/>
          </a:xfrm>
          <a:prstGeom prst="rect">
            <a:avLst/>
          </a:prstGeom>
        </p:spPr>
        <p:txBody>
          <a:bodyPr wrap="none">
            <a:spAutoFit/>
          </a:bodyPr>
          <a:lstStyle/>
          <a:p>
            <a:pPr marL="0" marR="0" lvl="0" indent="0" algn="ctr" defTabSz="914400" eaLnBrk="1" fontAlgn="base" latinLnBrk="0" hangingPunct="1">
              <a:lnSpc>
                <a:spcPct val="100000"/>
              </a:lnSpc>
              <a:spcBef>
                <a:spcPct val="50000"/>
              </a:spcBef>
              <a:spcAft>
                <a:spcPct val="0"/>
              </a:spcAft>
              <a:buClrTx/>
              <a:buSzTx/>
              <a:buFontTx/>
              <a:buNone/>
              <a:tabLst/>
              <a:defRPr/>
            </a:pPr>
            <a:r>
              <a:rPr kumimoji="0" lang="en-US" altLang="en-US" sz="2400" b="1" i="0" u="none" strike="noStrike" kern="0" cap="none" spc="0" normalizeH="0" baseline="0" noProof="0" dirty="0">
                <a:ln>
                  <a:noFill/>
                </a:ln>
                <a:solidFill>
                  <a:srgbClr val="002060"/>
                </a:solidFill>
                <a:effectLst/>
                <a:uLnTx/>
                <a:uFillTx/>
              </a:rPr>
              <a:t>STOP CHECK</a:t>
            </a:r>
          </a:p>
        </p:txBody>
      </p:sp>
      <p:sp>
        <p:nvSpPr>
          <p:cNvPr id="76" name="Rectangle 75"/>
          <p:cNvSpPr/>
          <p:nvPr/>
        </p:nvSpPr>
        <p:spPr>
          <a:xfrm>
            <a:off x="7099179" y="3599706"/>
            <a:ext cx="2091943" cy="461665"/>
          </a:xfrm>
          <a:prstGeom prst="rect">
            <a:avLst/>
          </a:prstGeom>
        </p:spPr>
        <p:txBody>
          <a:bodyPr wrap="square">
            <a:spAutoFit/>
          </a:bodyPr>
          <a:lstStyle/>
          <a:p>
            <a:pPr marL="0" marR="0" lvl="0" indent="0" algn="ctr" defTabSz="914400" eaLnBrk="1" fontAlgn="base" latinLnBrk="0" hangingPunct="1">
              <a:lnSpc>
                <a:spcPct val="100000"/>
              </a:lnSpc>
              <a:spcBef>
                <a:spcPct val="50000"/>
              </a:spcBef>
              <a:spcAft>
                <a:spcPct val="0"/>
              </a:spcAft>
              <a:buClrTx/>
              <a:buSzTx/>
              <a:buFontTx/>
              <a:buNone/>
              <a:tabLst/>
              <a:defRPr/>
            </a:pPr>
            <a:r>
              <a:rPr kumimoji="0" lang="en-US" altLang="en-US" sz="2400" b="1" i="0" u="none" strike="noStrike" kern="0" cap="none" spc="0" normalizeH="0" baseline="0" noProof="0" dirty="0">
                <a:ln>
                  <a:noFill/>
                </a:ln>
                <a:solidFill>
                  <a:srgbClr val="002060"/>
                </a:solidFill>
                <a:effectLst/>
                <a:uLnTx/>
                <a:uFillTx/>
              </a:rPr>
              <a:t>LIFT CHECK</a:t>
            </a:r>
          </a:p>
        </p:txBody>
      </p:sp>
    </p:spTree>
    <p:extLst>
      <p:ext uri="{BB962C8B-B14F-4D97-AF65-F5344CB8AC3E}">
        <p14:creationId xmlns:p14="http://schemas.microsoft.com/office/powerpoint/2010/main" val="1986412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path" presetSubtype="0" accel="50000" decel="50000" fill="hold" nodeType="clickEffect">
                                  <p:stCondLst>
                                    <p:cond delay="0"/>
                                  </p:stCondLst>
                                  <p:childTnLst>
                                    <p:animMotion origin="layout" path="M 0.00694 -2.34568E-6 L 0.18715 -2.34568E-6 C 0.26788 -2.34568E-6 0.36736 0.10093 0.36736 0.18272 L 0.36736 0.36636 " pathEditMode="relative" rAng="0" ptsTypes="AAAA">
                                      <p:cBhvr>
                                        <p:cTn id="6" dur="2000" fill="hold"/>
                                        <p:tgtEl>
                                          <p:spTgt spid="4"/>
                                        </p:tgtEl>
                                        <p:attrNameLst>
                                          <p:attrName>ppt_x</p:attrName>
                                          <p:attrName>ppt_y</p:attrName>
                                        </p:attrNameLst>
                                      </p:cBhvr>
                                      <p:rCtr x="18021" y="18302"/>
                                    </p:animMotion>
                                  </p:childTnLst>
                                </p:cTn>
                              </p:par>
                            </p:childTnLst>
                          </p:cTn>
                        </p:par>
                        <p:par>
                          <p:cTn id="7" fill="hold">
                            <p:stCondLst>
                              <p:cond delay="2000"/>
                            </p:stCondLst>
                            <p:childTnLst>
                              <p:par>
                                <p:cTn id="8" presetID="10" presetClass="exit" presetSubtype="0" fill="hold" nodeType="afterEffect">
                                  <p:stCondLst>
                                    <p:cond delay="0"/>
                                  </p:stCondLst>
                                  <p:childTnLst>
                                    <p:animEffect transition="out" filter="fade">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2"/>
                                        </p:tgtEl>
                                      </p:cBhvr>
                                    </p:animEffect>
                                    <p:set>
                                      <p:cBhvr>
                                        <p:cTn id="13" dur="1" fill="hold">
                                          <p:stCondLst>
                                            <p:cond delay="499"/>
                                          </p:stCondLst>
                                        </p:cTn>
                                        <p:tgtEl>
                                          <p:spTgt spid="2"/>
                                        </p:tgtEl>
                                        <p:attrNameLst>
                                          <p:attrName>style.visibility</p:attrName>
                                        </p:attrNameLst>
                                      </p:cBhvr>
                                      <p:to>
                                        <p:strVal val="hidden"/>
                                      </p:to>
                                    </p:set>
                                  </p:childTnLst>
                                </p:cTn>
                              </p:par>
                              <p:par>
                                <p:cTn id="14" presetID="50" presetClass="path" presetSubtype="0" accel="50000" decel="50000" fill="hold" nodeType="withEffect">
                                  <p:stCondLst>
                                    <p:cond delay="0"/>
                                  </p:stCondLst>
                                  <p:childTnLst>
                                    <p:animMotion origin="layout" path="M 2.77778E-7 -3.33333E-6 L 0.05191 -3.33333E-6 C 0.07535 -3.33333E-6 0.10434 0.10772 0.10434 0.19537 L 0.10434 0.39229 " pathEditMode="relative" rAng="0" ptsTypes="AAAA">
                                      <p:cBhvr>
                                        <p:cTn id="15" dur="2000" fill="hold"/>
                                        <p:tgtEl>
                                          <p:spTgt spid="12"/>
                                        </p:tgtEl>
                                        <p:attrNameLst>
                                          <p:attrName>ppt_x</p:attrName>
                                          <p:attrName>ppt_y</p:attrName>
                                        </p:attrNameLst>
                                      </p:cBhvr>
                                      <p:rCtr x="5208" y="19599"/>
                                    </p:animMotion>
                                  </p:childTnLst>
                                </p:cTn>
                              </p:par>
                            </p:childTnLst>
                          </p:cTn>
                        </p:par>
                        <p:par>
                          <p:cTn id="16" fill="hold">
                            <p:stCondLst>
                              <p:cond delay="4000"/>
                            </p:stCondLst>
                            <p:childTnLst>
                              <p:par>
                                <p:cTn id="17" presetID="10" presetClass="exit" presetSubtype="0" fill="hold" nodeType="afterEffect">
                                  <p:stCondLst>
                                    <p:cond delay="0"/>
                                  </p:stCondLst>
                                  <p:childTnLst>
                                    <p:animEffect transition="out" filter="fade">
                                      <p:cBhvr>
                                        <p:cTn id="18" dur="500"/>
                                        <p:tgtEl>
                                          <p:spTgt spid="12"/>
                                        </p:tgtEl>
                                      </p:cBhvr>
                                    </p:animEffect>
                                    <p:set>
                                      <p:cBhvr>
                                        <p:cTn id="19" dur="1" fill="hold">
                                          <p:stCondLst>
                                            <p:cond delay="499"/>
                                          </p:stCondLst>
                                        </p:cTn>
                                        <p:tgtEl>
                                          <p:spTgt spid="12"/>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74"/>
                                        </p:tgtEl>
                                      </p:cBhvr>
                                    </p:animEffect>
                                    <p:set>
                                      <p:cBhvr>
                                        <p:cTn id="22" dur="1" fill="hold">
                                          <p:stCondLst>
                                            <p:cond delay="499"/>
                                          </p:stCondLst>
                                        </p:cTn>
                                        <p:tgtEl>
                                          <p:spTgt spid="74"/>
                                        </p:tgtEl>
                                        <p:attrNameLst>
                                          <p:attrName>style.visibility</p:attrName>
                                        </p:attrNameLst>
                                      </p:cBhvr>
                                      <p:to>
                                        <p:strVal val="hidden"/>
                                      </p:to>
                                    </p:set>
                                  </p:childTnLst>
                                </p:cTn>
                              </p:par>
                              <p:par>
                                <p:cTn id="23" presetID="50" presetClass="path" presetSubtype="0" accel="50000" decel="50000" fill="hold" nodeType="withEffect">
                                  <p:stCondLst>
                                    <p:cond delay="0"/>
                                  </p:stCondLst>
                                  <p:childTnLst>
                                    <p:animMotion origin="layout" path="M -0.0165 -1.23457E-6 L -0.08507 -1.23457E-6 C -0.11667 -1.23457E-6 -0.15365 0.1037 -0.15365 0.18827 L -0.15365 0.37778 " pathEditMode="relative" rAng="0" ptsTypes="AAAA">
                                      <p:cBhvr>
                                        <p:cTn id="24" dur="2000" fill="hold"/>
                                        <p:tgtEl>
                                          <p:spTgt spid="27"/>
                                        </p:tgtEl>
                                        <p:attrNameLst>
                                          <p:attrName>ppt_x</p:attrName>
                                          <p:attrName>ppt_y</p:attrName>
                                        </p:attrNameLst>
                                      </p:cBhvr>
                                      <p:rCtr x="-6858" y="18889"/>
                                    </p:animMotion>
                                  </p:childTnLst>
                                </p:cTn>
                              </p:par>
                            </p:childTnLst>
                          </p:cTn>
                        </p:par>
                        <p:par>
                          <p:cTn id="25" fill="hold">
                            <p:stCondLst>
                              <p:cond delay="6000"/>
                            </p:stCondLst>
                            <p:childTnLst>
                              <p:par>
                                <p:cTn id="26" presetID="10" presetClass="exit" presetSubtype="0" fill="hold" nodeType="afterEffect">
                                  <p:stCondLst>
                                    <p:cond delay="0"/>
                                  </p:stCondLst>
                                  <p:childTnLst>
                                    <p:animEffect transition="out" filter="fade">
                                      <p:cBhvr>
                                        <p:cTn id="27" dur="500"/>
                                        <p:tgtEl>
                                          <p:spTgt spid="27"/>
                                        </p:tgtEl>
                                      </p:cBhvr>
                                    </p:animEffect>
                                    <p:set>
                                      <p:cBhvr>
                                        <p:cTn id="28" dur="1" fill="hold">
                                          <p:stCondLst>
                                            <p:cond delay="499"/>
                                          </p:stCondLst>
                                        </p:cTn>
                                        <p:tgtEl>
                                          <p:spTgt spid="27"/>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500"/>
                                        <p:tgtEl>
                                          <p:spTgt spid="75"/>
                                        </p:tgtEl>
                                      </p:cBhvr>
                                    </p:animEffect>
                                    <p:set>
                                      <p:cBhvr>
                                        <p:cTn id="31" dur="1" fill="hold">
                                          <p:stCondLst>
                                            <p:cond delay="499"/>
                                          </p:stCondLst>
                                        </p:cTn>
                                        <p:tgtEl>
                                          <p:spTgt spid="75"/>
                                        </p:tgtEl>
                                        <p:attrNameLst>
                                          <p:attrName>style.visibility</p:attrName>
                                        </p:attrNameLst>
                                      </p:cBhvr>
                                      <p:to>
                                        <p:strVal val="hidden"/>
                                      </p:to>
                                    </p:set>
                                  </p:childTnLst>
                                </p:cTn>
                              </p:par>
                              <p:par>
                                <p:cTn id="32" presetID="50" presetClass="path" presetSubtype="0" accel="50000" decel="50000" fill="hold" nodeType="withEffect">
                                  <p:stCondLst>
                                    <p:cond delay="0"/>
                                  </p:stCondLst>
                                  <p:childTnLst>
                                    <p:animMotion origin="layout" path="M -0.00052 -0.06181 L -0.18507 -0.06181 C -0.26736 -0.06181 -0.36858 0.0294 -0.36858 0.1037 L -0.36858 0.27014 " pathEditMode="relative" rAng="0" ptsTypes="AAAA">
                                      <p:cBhvr>
                                        <p:cTn id="33" dur="2000" fill="hold"/>
                                        <p:tgtEl>
                                          <p:spTgt spid="39"/>
                                        </p:tgtEl>
                                        <p:attrNameLst>
                                          <p:attrName>ppt_x</p:attrName>
                                          <p:attrName>ppt_y</p:attrName>
                                        </p:attrNameLst>
                                      </p:cBhvr>
                                      <p:rCtr x="-18403" y="16597"/>
                                    </p:animMotion>
                                  </p:childTnLst>
                                </p:cTn>
                              </p:par>
                            </p:childTnLst>
                          </p:cTn>
                        </p:par>
                        <p:par>
                          <p:cTn id="34" fill="hold">
                            <p:stCondLst>
                              <p:cond delay="8000"/>
                            </p:stCondLst>
                            <p:childTnLst>
                              <p:par>
                                <p:cTn id="35" presetID="10" presetClass="exit" presetSubtype="0" fill="hold" grpId="0" nodeType="afterEffect">
                                  <p:stCondLst>
                                    <p:cond delay="0"/>
                                  </p:stCondLst>
                                  <p:childTnLst>
                                    <p:animEffect transition="out" filter="fade">
                                      <p:cBhvr>
                                        <p:cTn id="36" dur="500"/>
                                        <p:tgtEl>
                                          <p:spTgt spid="76"/>
                                        </p:tgtEl>
                                      </p:cBhvr>
                                    </p:animEffect>
                                    <p:set>
                                      <p:cBhvr>
                                        <p:cTn id="37" dur="1" fill="hold">
                                          <p:stCondLst>
                                            <p:cond delay="499"/>
                                          </p:stCondLst>
                                        </p:cTn>
                                        <p:tgtEl>
                                          <p:spTgt spid="76"/>
                                        </p:tgtEl>
                                        <p:attrNameLst>
                                          <p:attrName>style.visibility</p:attrName>
                                        </p:attrNameLst>
                                      </p:cBhvr>
                                      <p:to>
                                        <p:strVal val="hidden"/>
                                      </p:to>
                                    </p:set>
                                  </p:childTnLst>
                                </p:cTn>
                              </p:par>
                            </p:childTnLst>
                          </p:cTn>
                        </p:par>
                        <p:par>
                          <p:cTn id="38" fill="hold">
                            <p:stCondLst>
                              <p:cond delay="8500"/>
                            </p:stCondLst>
                            <p:childTnLst>
                              <p:par>
                                <p:cTn id="39" presetID="2" presetClass="entr" presetSubtype="4" fill="hold" grpId="0" nodeType="afterEffect">
                                  <p:stCondLst>
                                    <p:cond delay="0"/>
                                  </p:stCondLst>
                                  <p:childTnLst>
                                    <p:set>
                                      <p:cBhvr>
                                        <p:cTn id="40" dur="1" fill="hold">
                                          <p:stCondLst>
                                            <p:cond delay="0"/>
                                          </p:stCondLst>
                                        </p:cTn>
                                        <p:tgtEl>
                                          <p:spTgt spid="50"/>
                                        </p:tgtEl>
                                        <p:attrNameLst>
                                          <p:attrName>style.visibility</p:attrName>
                                        </p:attrNameLst>
                                      </p:cBhvr>
                                      <p:to>
                                        <p:strVal val="visible"/>
                                      </p:to>
                                    </p:set>
                                    <p:anim calcmode="lin" valueType="num">
                                      <p:cBhvr additive="base">
                                        <p:cTn id="41" dur="500" fill="hold"/>
                                        <p:tgtEl>
                                          <p:spTgt spid="50"/>
                                        </p:tgtEl>
                                        <p:attrNameLst>
                                          <p:attrName>ppt_x</p:attrName>
                                        </p:attrNameLst>
                                      </p:cBhvr>
                                      <p:tavLst>
                                        <p:tav tm="0">
                                          <p:val>
                                            <p:strVal val="#ppt_x"/>
                                          </p:val>
                                        </p:tav>
                                        <p:tav tm="100000">
                                          <p:val>
                                            <p:strVal val="#ppt_x"/>
                                          </p:val>
                                        </p:tav>
                                      </p:tavLst>
                                    </p:anim>
                                    <p:anim calcmode="lin" valueType="num">
                                      <p:cBhvr additive="base">
                                        <p:cTn id="42"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2" grpId="0"/>
      <p:bldP spid="74" grpId="0"/>
      <p:bldP spid="75" grpId="0"/>
      <p:bldP spid="7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8DDDF223-7814-45BC-934A-702AB1407F0A}" type="slidenum">
              <a:rPr lang="en-US" smtClean="0"/>
              <a:pPr/>
              <a:t>27</a:t>
            </a:fld>
            <a:endParaRPr lang="en-US" dirty="0"/>
          </a:p>
        </p:txBody>
      </p:sp>
      <p:sp>
        <p:nvSpPr>
          <p:cNvPr id="9" name="Text Placeholder 5"/>
          <p:cNvSpPr>
            <a:spLocks noGrp="1"/>
          </p:cNvSpPr>
          <p:nvPr>
            <p:ph type="body" sz="quarter" idx="53"/>
          </p:nvPr>
        </p:nvSpPr>
        <p:spPr>
          <a:xfrm>
            <a:off x="16049" y="398189"/>
            <a:ext cx="9127951" cy="185669"/>
          </a:xfrm>
        </p:spPr>
        <p:txBody>
          <a:bodyPr/>
          <a:lstStyle/>
          <a:p>
            <a:r>
              <a:rPr lang="en-US" dirty="0"/>
              <a:t>Check Valves</a:t>
            </a:r>
          </a:p>
        </p:txBody>
      </p:sp>
      <p:grpSp>
        <p:nvGrpSpPr>
          <p:cNvPr id="4" name="Group 3"/>
          <p:cNvGrpSpPr/>
          <p:nvPr/>
        </p:nvGrpSpPr>
        <p:grpSpPr>
          <a:xfrm>
            <a:off x="49428" y="4188558"/>
            <a:ext cx="925294" cy="638199"/>
            <a:chOff x="2631" y="1262872"/>
            <a:chExt cx="848949" cy="668029"/>
          </a:xfrm>
          <a:scene3d>
            <a:camera prst="orthographicFront"/>
            <a:lightRig rig="flat" dir="t"/>
          </a:scene3d>
        </p:grpSpPr>
        <p:sp>
          <p:nvSpPr>
            <p:cNvPr id="5" name="Rounded Rectangle 4"/>
            <p:cNvSpPr/>
            <p:nvPr/>
          </p:nvSpPr>
          <p:spPr>
            <a:xfrm>
              <a:off x="2631" y="1262872"/>
              <a:ext cx="848949" cy="668029"/>
            </a:xfrm>
            <a:prstGeom prst="roundRect">
              <a:avLst/>
            </a:prstGeom>
            <a:gradFill flip="none" rotWithShape="1">
              <a:gsLst>
                <a:gs pos="0">
                  <a:srgbClr val="DAEDEF">
                    <a:lumMod val="25000"/>
                  </a:srgbClr>
                </a:gs>
                <a:gs pos="50000">
                  <a:srgbClr val="DAEDEF">
                    <a:lumMod val="75000"/>
                  </a:srgbClr>
                </a:gs>
                <a:gs pos="100000">
                  <a:srgbClr val="FFFFFF"/>
                </a:gs>
              </a:gsLst>
              <a:lin ang="16200000" scaled="1"/>
              <a:tileRect/>
            </a:gradFill>
            <a:ln>
              <a:noFill/>
            </a:ln>
            <a:effectLst>
              <a:outerShdw blurRad="40000" dist="23000" dir="5400000" rotWithShape="0">
                <a:srgbClr val="000000">
                  <a:alpha val="35000"/>
                </a:srgbClr>
              </a:outerShdw>
            </a:effectLst>
            <a:sp3d prstMaterial="plastic">
              <a:bevelT w="120900" h="88900"/>
              <a:bevelB w="88900" h="31750" prst="angle"/>
            </a:sp3d>
          </p:spPr>
        </p:sp>
        <p:sp>
          <p:nvSpPr>
            <p:cNvPr id="6" name="Rounded Rectangle 4"/>
            <p:cNvSpPr/>
            <p:nvPr/>
          </p:nvSpPr>
          <p:spPr>
            <a:xfrm>
              <a:off x="31087" y="1411621"/>
              <a:ext cx="792037" cy="390695"/>
            </a:xfrm>
            <a:prstGeom prst="rect">
              <a:avLst/>
            </a:prstGeom>
            <a:noFill/>
            <a:ln>
              <a:noFill/>
            </a:ln>
            <a:effectLst/>
            <a:sp3d/>
          </p:spPr>
          <p:txBody>
            <a:bodyPr spcFirstLastPara="0" vert="horz" wrap="square" lIns="71438" tIns="71438" rIns="71438" bIns="71438" numCol="1" spcCol="1270" anchor="ctr" anchorCtr="0">
              <a:noAutofit/>
            </a:bodyPr>
            <a:lstStyle/>
            <a:p>
              <a:pPr marL="0" marR="0" lvl="0" indent="0" algn="ctr" defTabSz="871436" eaLnBrk="1" fontAlgn="base" latinLnBrk="0" hangingPunct="1">
                <a:lnSpc>
                  <a:spcPct val="90000"/>
                </a:lnSpc>
                <a:spcBef>
                  <a:spcPct val="0"/>
                </a:spcBef>
                <a:spcAft>
                  <a:spcPct val="35000"/>
                </a:spcAft>
                <a:buClrTx/>
                <a:buSzTx/>
                <a:buFontTx/>
                <a:buNone/>
                <a:tabLst/>
                <a:defRPr/>
              </a:pPr>
              <a:r>
                <a:rPr kumimoji="0" lang="en-US" sz="2800" b="0" i="0" u="none" strike="noStrike" kern="0" cap="none" spc="0" normalizeH="0" baseline="0" noProof="0" dirty="0">
                  <a:ln>
                    <a:noFill/>
                  </a:ln>
                  <a:solidFill>
                    <a:srgbClr val="002060"/>
                  </a:solidFill>
                  <a:effectLst/>
                  <a:uLnTx/>
                  <a:uFillTx/>
                  <a:latin typeface="Arial"/>
                  <a:ea typeface="+mn-ea"/>
                  <a:cs typeface="Arial" panose="020B0604020202020204" pitchFamily="34" charset="0"/>
                </a:rPr>
                <a:t>LO4</a:t>
              </a:r>
              <a:r>
                <a:rPr kumimoji="0" lang="en-US" sz="2800" b="0" i="0" u="none" strike="noStrike" kern="0" cap="none" spc="0" normalizeH="0" baseline="0" noProof="0" dirty="0">
                  <a:ln>
                    <a:noFill/>
                  </a:ln>
                  <a:solidFill>
                    <a:srgbClr val="000000"/>
                  </a:solidFill>
                  <a:effectLst/>
                  <a:uLnTx/>
                  <a:uFillTx/>
                  <a:latin typeface="Arial"/>
                  <a:ea typeface="+mn-ea"/>
                  <a:cs typeface="Arial" panose="020B0604020202020204" pitchFamily="34" charset="0"/>
                </a:rPr>
                <a:t> </a:t>
              </a:r>
            </a:p>
          </p:txBody>
        </p:sp>
      </p:grpSp>
      <p:grpSp>
        <p:nvGrpSpPr>
          <p:cNvPr id="7" name="Group 1"/>
          <p:cNvGrpSpPr>
            <a:grpSpLocks/>
          </p:cNvGrpSpPr>
          <p:nvPr/>
        </p:nvGrpSpPr>
        <p:grpSpPr bwMode="auto">
          <a:xfrm>
            <a:off x="1005737" y="902044"/>
            <a:ext cx="7273290" cy="3664674"/>
            <a:chOff x="557213" y="773541"/>
            <a:chExt cx="8029575" cy="5036197"/>
          </a:xfrm>
        </p:grpSpPr>
        <p:pic>
          <p:nvPicPr>
            <p:cNvPr id="8" name="Picture 2"/>
            <p:cNvPicPr>
              <a:picLocks noChangeAspect="1" noChangeArrowheads="1"/>
            </p:cNvPicPr>
            <p:nvPr/>
          </p:nvPicPr>
          <p:blipFill rotWithShape="1">
            <a:blip r:embed="rId3">
              <a:lum bright="18000"/>
              <a:extLst>
                <a:ext uri="{28A0092B-C50C-407E-A947-70E740481C1C}">
                  <a14:useLocalDpi xmlns:a14="http://schemas.microsoft.com/office/drawing/2010/main" val="0"/>
                </a:ext>
              </a:extLst>
            </a:blip>
            <a:srcRect t="1" b="5045"/>
            <a:stretch/>
          </p:blipFill>
          <p:spPr bwMode="auto">
            <a:xfrm>
              <a:off x="557213" y="781050"/>
              <a:ext cx="8029575" cy="5028688"/>
            </a:xfrm>
            <a:prstGeom prst="rect">
              <a:avLst/>
            </a:prstGeom>
            <a:noFill/>
            <a:ln w="9525">
              <a:solidFill>
                <a:srgbClr val="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 Box 3"/>
            <p:cNvSpPr txBox="1">
              <a:spLocks noChangeArrowheads="1"/>
            </p:cNvSpPr>
            <p:nvPr/>
          </p:nvSpPr>
          <p:spPr bwMode="auto">
            <a:xfrm>
              <a:off x="2840059" y="5067272"/>
              <a:ext cx="3720423" cy="71155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spcBef>
                  <a:spcPct val="20000"/>
                </a:spcBef>
                <a:buChar char="•"/>
                <a:defRPr sz="3200">
                  <a:solidFill>
                    <a:schemeClr val="tx1"/>
                  </a:solidFill>
                  <a:latin typeface="Times New Roman" pitchFamily="18"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eaLnBrk="1" fontAlgn="base" latinLnBrk="0" hangingPunct="1">
                <a:lnSpc>
                  <a:spcPct val="100000"/>
                </a:lnSpc>
                <a:spcBef>
                  <a:spcPct val="50000"/>
                </a:spcBef>
                <a:spcAft>
                  <a:spcPct val="0"/>
                </a:spcAft>
                <a:buClrTx/>
                <a:buSzTx/>
                <a:buFontTx/>
                <a:buNone/>
                <a:tabLst/>
                <a:defRPr/>
              </a:pPr>
              <a:r>
                <a:rPr kumimoji="0" lang="en-US" altLang="en-US" sz="2800" b="0" i="0" u="none" strike="noStrike" kern="0" cap="none" spc="0" normalizeH="0" baseline="0" noProof="0" dirty="0">
                  <a:ln>
                    <a:noFill/>
                  </a:ln>
                  <a:solidFill>
                    <a:srgbClr val="002060"/>
                  </a:solidFill>
                  <a:effectLst/>
                  <a:uLnTx/>
                  <a:uFillTx/>
                  <a:latin typeface="Arial"/>
                </a:rPr>
                <a:t>Swing Check Valve</a:t>
              </a:r>
            </a:p>
          </p:txBody>
        </p:sp>
        <p:sp>
          <p:nvSpPr>
            <p:cNvPr id="11" name="Line 4"/>
            <p:cNvSpPr>
              <a:spLocks noChangeShapeType="1"/>
            </p:cNvSpPr>
            <p:nvPr/>
          </p:nvSpPr>
          <p:spPr bwMode="auto">
            <a:xfrm>
              <a:off x="1600200" y="4895431"/>
              <a:ext cx="2590800" cy="0"/>
            </a:xfrm>
            <a:prstGeom prst="line">
              <a:avLst/>
            </a:prstGeom>
            <a:noFill/>
            <a:ln w="7620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12" name="Rectangle 6"/>
            <p:cNvSpPr>
              <a:spLocks noChangeArrowheads="1"/>
            </p:cNvSpPr>
            <p:nvPr/>
          </p:nvSpPr>
          <p:spPr bwMode="auto">
            <a:xfrm>
              <a:off x="8108485" y="773541"/>
              <a:ext cx="473142" cy="221672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a:spcBef>
                  <a:spcPct val="20000"/>
                </a:spcBef>
                <a:buChar char="•"/>
                <a:defRPr sz="3200">
                  <a:solidFill>
                    <a:schemeClr val="tx1"/>
                  </a:solidFill>
                  <a:latin typeface="Times New Roman" pitchFamily="18"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0" i="0" u="none" strike="noStrike" kern="0" cap="none" spc="0" normalizeH="0" baseline="0" noProof="0" dirty="0">
                <a:ln>
                  <a:noFill/>
                </a:ln>
                <a:solidFill>
                  <a:srgbClr val="000000"/>
                </a:solidFill>
                <a:effectLst/>
                <a:uLnTx/>
                <a:uFillTx/>
                <a:latin typeface="Times New Roman" pitchFamily="18" charset="0"/>
              </a:endParaRPr>
            </a:p>
          </p:txBody>
        </p:sp>
        <p:sp>
          <p:nvSpPr>
            <p:cNvPr id="13" name="Rectangle 6"/>
            <p:cNvSpPr>
              <a:spLocks noChangeArrowheads="1"/>
            </p:cNvSpPr>
            <p:nvPr/>
          </p:nvSpPr>
          <p:spPr bwMode="auto">
            <a:xfrm>
              <a:off x="8345577" y="2893287"/>
              <a:ext cx="236571" cy="24706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a:spcBef>
                  <a:spcPct val="20000"/>
                </a:spcBef>
                <a:buChar char="•"/>
                <a:defRPr sz="3200">
                  <a:solidFill>
                    <a:schemeClr val="tx1"/>
                  </a:solidFill>
                  <a:latin typeface="Times New Roman" pitchFamily="18"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0" i="0" u="none" strike="noStrike" kern="0" cap="none" spc="0" normalizeH="0" baseline="0" noProof="0" dirty="0">
                <a:ln>
                  <a:noFill/>
                </a:ln>
                <a:solidFill>
                  <a:srgbClr val="000000"/>
                </a:solidFill>
                <a:effectLst/>
                <a:uLnTx/>
                <a:uFillTx/>
                <a:latin typeface="Times New Roman" pitchFamily="18" charset="0"/>
              </a:endParaRPr>
            </a:p>
          </p:txBody>
        </p:sp>
      </p:grpSp>
      <p:sp>
        <p:nvSpPr>
          <p:cNvPr id="14" name="Rectangle 1"/>
          <p:cNvSpPr>
            <a:spLocks noChangeArrowheads="1"/>
          </p:cNvSpPr>
          <p:nvPr/>
        </p:nvSpPr>
        <p:spPr bwMode="auto">
          <a:xfrm>
            <a:off x="1922549" y="603879"/>
            <a:ext cx="53149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a:spcBef>
                <a:spcPct val="20000"/>
              </a:spcBef>
              <a:buChar char="•"/>
              <a:defRPr sz="3200">
                <a:solidFill>
                  <a:schemeClr val="tx1"/>
                </a:solidFill>
                <a:latin typeface="Times New Roman" pitchFamily="18"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lvl="0" algn="ctr" defTabSz="914400" fontAlgn="base">
              <a:spcBef>
                <a:spcPct val="0"/>
              </a:spcBef>
              <a:spcAft>
                <a:spcPct val="0"/>
              </a:spcAft>
              <a:buNone/>
            </a:pPr>
            <a:r>
              <a:rPr lang="en-US" altLang="en-US" sz="1800" b="1" dirty="0">
                <a:solidFill>
                  <a:srgbClr val="002060"/>
                </a:solidFill>
                <a:latin typeface="Arial"/>
              </a:rPr>
              <a:t>Check Valves</a:t>
            </a:r>
          </a:p>
        </p:txBody>
      </p:sp>
      <p:sp>
        <p:nvSpPr>
          <p:cNvPr id="2" name="Rectangle 1"/>
          <p:cNvSpPr/>
          <p:nvPr/>
        </p:nvSpPr>
        <p:spPr>
          <a:xfrm>
            <a:off x="1752681" y="869094"/>
            <a:ext cx="5779401" cy="584775"/>
          </a:xfrm>
          <a:prstGeom prst="rect">
            <a:avLst/>
          </a:prstGeom>
        </p:spPr>
        <p:txBody>
          <a:bodyPr wrap="square">
            <a:spAutoFit/>
          </a:bodyPr>
          <a:lstStyle/>
          <a:p>
            <a:pPr marL="0" marR="0" lvl="0" indent="0" algn="ctr" defTabSz="914400" eaLnBrk="1" fontAlgn="base" latinLnBrk="0" hangingPunct="1">
              <a:lnSpc>
                <a:spcPct val="100000"/>
              </a:lnSpc>
              <a:spcAft>
                <a:spcPct val="0"/>
              </a:spcAft>
              <a:buClrTx/>
              <a:buSzTx/>
              <a:buFontTx/>
              <a:buNone/>
              <a:tabLst/>
              <a:defRPr/>
            </a:pPr>
            <a:r>
              <a:rPr kumimoji="0" lang="en-US" altLang="en-US" sz="1600" b="0" i="0" u="none" strike="noStrike" kern="0" cap="none" spc="0" normalizeH="0" baseline="0" noProof="0" dirty="0">
                <a:ln>
                  <a:noFill/>
                </a:ln>
                <a:solidFill>
                  <a:srgbClr val="002060"/>
                </a:solidFill>
                <a:effectLst/>
                <a:uLnTx/>
                <a:uFillTx/>
              </a:rPr>
              <a:t>Designed to flow in one direction only</a:t>
            </a:r>
          </a:p>
          <a:p>
            <a:pPr marL="0" marR="0" lvl="0" indent="0" algn="ctr" defTabSz="914400" eaLnBrk="1" fontAlgn="base" latinLnBrk="0" hangingPunct="1">
              <a:lnSpc>
                <a:spcPct val="100000"/>
              </a:lnSpc>
              <a:spcAft>
                <a:spcPct val="0"/>
              </a:spcAft>
              <a:buClrTx/>
              <a:buSzTx/>
              <a:buFontTx/>
              <a:buNone/>
              <a:tabLst/>
              <a:defRPr/>
            </a:pPr>
            <a:r>
              <a:rPr kumimoji="0" lang="en-US" altLang="en-US" sz="1600" b="0" i="0" u="none" strike="noStrike" kern="0" cap="none" spc="0" normalizeH="0" baseline="0" noProof="0" dirty="0">
                <a:ln>
                  <a:noFill/>
                </a:ln>
                <a:solidFill>
                  <a:srgbClr val="002060"/>
                </a:solidFill>
                <a:effectLst/>
                <a:uLnTx/>
                <a:uFillTx/>
              </a:rPr>
              <a:t>Used for backflow prevention</a:t>
            </a:r>
          </a:p>
        </p:txBody>
      </p:sp>
    </p:spTree>
    <p:extLst>
      <p:ext uri="{BB962C8B-B14F-4D97-AF65-F5344CB8AC3E}">
        <p14:creationId xmlns:p14="http://schemas.microsoft.com/office/powerpoint/2010/main" val="20762299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77" y="2038986"/>
            <a:ext cx="4228373" cy="2545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0"/>
          </p:nvPr>
        </p:nvSpPr>
        <p:spPr/>
        <p:txBody>
          <a:bodyPr/>
          <a:lstStyle/>
          <a:p>
            <a:fld id="{8DDDF223-7814-45BC-934A-702AB1407F0A}" type="slidenum">
              <a:rPr lang="en-US" smtClean="0"/>
              <a:pPr/>
              <a:t>28</a:t>
            </a:fld>
            <a:endParaRPr lang="en-US" dirty="0"/>
          </a:p>
        </p:txBody>
      </p:sp>
      <p:sp>
        <p:nvSpPr>
          <p:cNvPr id="9" name="Text Placeholder 5"/>
          <p:cNvSpPr>
            <a:spLocks noGrp="1"/>
          </p:cNvSpPr>
          <p:nvPr>
            <p:ph type="body" sz="quarter" idx="53"/>
          </p:nvPr>
        </p:nvSpPr>
        <p:spPr>
          <a:xfrm>
            <a:off x="16049" y="398189"/>
            <a:ext cx="9127951" cy="185669"/>
          </a:xfrm>
        </p:spPr>
        <p:txBody>
          <a:bodyPr/>
          <a:lstStyle/>
          <a:p>
            <a:r>
              <a:rPr lang="en-US" dirty="0"/>
              <a:t>Ball Valves</a:t>
            </a:r>
          </a:p>
        </p:txBody>
      </p:sp>
      <p:grpSp>
        <p:nvGrpSpPr>
          <p:cNvPr id="4" name="Group 3"/>
          <p:cNvGrpSpPr/>
          <p:nvPr/>
        </p:nvGrpSpPr>
        <p:grpSpPr>
          <a:xfrm>
            <a:off x="40763" y="4213272"/>
            <a:ext cx="925294" cy="638199"/>
            <a:chOff x="2631" y="1262872"/>
            <a:chExt cx="848949" cy="668029"/>
          </a:xfrm>
          <a:scene3d>
            <a:camera prst="orthographicFront"/>
            <a:lightRig rig="flat" dir="t"/>
          </a:scene3d>
        </p:grpSpPr>
        <p:sp>
          <p:nvSpPr>
            <p:cNvPr id="5" name="Rounded Rectangle 4"/>
            <p:cNvSpPr/>
            <p:nvPr/>
          </p:nvSpPr>
          <p:spPr>
            <a:xfrm>
              <a:off x="2631" y="1262872"/>
              <a:ext cx="848949" cy="668029"/>
            </a:xfrm>
            <a:prstGeom prst="roundRect">
              <a:avLst/>
            </a:prstGeom>
            <a:gradFill flip="none" rotWithShape="1">
              <a:gsLst>
                <a:gs pos="0">
                  <a:srgbClr val="DAEDEF">
                    <a:lumMod val="25000"/>
                  </a:srgbClr>
                </a:gs>
                <a:gs pos="50000">
                  <a:srgbClr val="DAEDEF">
                    <a:lumMod val="75000"/>
                  </a:srgbClr>
                </a:gs>
                <a:gs pos="100000">
                  <a:srgbClr val="FFFFFF"/>
                </a:gs>
              </a:gsLst>
              <a:lin ang="16200000" scaled="1"/>
              <a:tileRect/>
            </a:gradFill>
            <a:ln>
              <a:noFill/>
            </a:ln>
            <a:effectLst>
              <a:outerShdw blurRad="40000" dist="23000" dir="5400000" rotWithShape="0">
                <a:srgbClr val="000000">
                  <a:alpha val="35000"/>
                </a:srgbClr>
              </a:outerShdw>
            </a:effectLst>
            <a:sp3d prstMaterial="plastic">
              <a:bevelT w="120900" h="88900"/>
              <a:bevelB w="88900" h="31750" prst="angle"/>
            </a:sp3d>
          </p:spPr>
        </p:sp>
        <p:sp>
          <p:nvSpPr>
            <p:cNvPr id="6" name="Rounded Rectangle 4"/>
            <p:cNvSpPr/>
            <p:nvPr/>
          </p:nvSpPr>
          <p:spPr>
            <a:xfrm>
              <a:off x="31087" y="1411621"/>
              <a:ext cx="792037" cy="390695"/>
            </a:xfrm>
            <a:prstGeom prst="rect">
              <a:avLst/>
            </a:prstGeom>
            <a:noFill/>
            <a:ln>
              <a:noFill/>
            </a:ln>
            <a:effectLst/>
            <a:sp3d/>
          </p:spPr>
          <p:txBody>
            <a:bodyPr spcFirstLastPara="0" vert="horz" wrap="square" lIns="71438" tIns="71438" rIns="71438" bIns="71438" numCol="1" spcCol="1270" anchor="ctr" anchorCtr="0">
              <a:noAutofit/>
            </a:bodyPr>
            <a:lstStyle/>
            <a:p>
              <a:pPr marL="0" marR="0" lvl="0" indent="0" algn="ctr" defTabSz="871436" eaLnBrk="1" fontAlgn="base" latinLnBrk="0" hangingPunct="1">
                <a:lnSpc>
                  <a:spcPct val="90000"/>
                </a:lnSpc>
                <a:spcBef>
                  <a:spcPct val="0"/>
                </a:spcBef>
                <a:spcAft>
                  <a:spcPct val="35000"/>
                </a:spcAft>
                <a:buClrTx/>
                <a:buSzTx/>
                <a:buFontTx/>
                <a:buNone/>
                <a:tabLst/>
                <a:defRPr/>
              </a:pPr>
              <a:r>
                <a:rPr kumimoji="0" lang="en-US" sz="2800" b="0" i="0" u="none" strike="noStrike" kern="0" cap="none" spc="0" normalizeH="0" baseline="0" noProof="0" dirty="0">
                  <a:ln>
                    <a:noFill/>
                  </a:ln>
                  <a:solidFill>
                    <a:srgbClr val="002060"/>
                  </a:solidFill>
                  <a:effectLst/>
                  <a:uLnTx/>
                  <a:uFillTx/>
                  <a:latin typeface="Arial"/>
                  <a:ea typeface="+mn-ea"/>
                  <a:cs typeface="Arial" panose="020B0604020202020204" pitchFamily="34" charset="0"/>
                </a:rPr>
                <a:t>LO4</a:t>
              </a:r>
              <a:r>
                <a:rPr kumimoji="0" lang="en-US" sz="2800" b="0" i="0" u="none" strike="noStrike" kern="0" cap="none" spc="0" normalizeH="0" baseline="0" noProof="0" dirty="0">
                  <a:ln>
                    <a:noFill/>
                  </a:ln>
                  <a:solidFill>
                    <a:srgbClr val="000000"/>
                  </a:solidFill>
                  <a:effectLst/>
                  <a:uLnTx/>
                  <a:uFillTx/>
                  <a:latin typeface="Arial"/>
                  <a:ea typeface="+mn-ea"/>
                  <a:cs typeface="Arial" panose="020B0604020202020204" pitchFamily="34" charset="0"/>
                </a:rPr>
                <a:t> </a:t>
              </a:r>
            </a:p>
          </p:txBody>
        </p:sp>
      </p:grpSp>
      <p:sp>
        <p:nvSpPr>
          <p:cNvPr id="7" name="Rectangle 1"/>
          <p:cNvSpPr>
            <a:spLocks noChangeArrowheads="1"/>
          </p:cNvSpPr>
          <p:nvPr/>
        </p:nvSpPr>
        <p:spPr bwMode="auto">
          <a:xfrm>
            <a:off x="834973" y="804495"/>
            <a:ext cx="7414054"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a:spcBef>
                <a:spcPct val="20000"/>
              </a:spcBef>
              <a:buChar char="•"/>
              <a:defRPr sz="3200">
                <a:solidFill>
                  <a:schemeClr val="tx1"/>
                </a:solidFill>
                <a:latin typeface="Times New Roman" pitchFamily="18"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defTabSz="914400" fontAlgn="base">
              <a:spcBef>
                <a:spcPct val="0"/>
              </a:spcBef>
              <a:spcAft>
                <a:spcPct val="0"/>
              </a:spcAft>
              <a:buFontTx/>
              <a:buNone/>
            </a:pPr>
            <a:r>
              <a:rPr lang="en-US" altLang="en-US" sz="1600" dirty="0">
                <a:solidFill>
                  <a:srgbClr val="002060"/>
                </a:solidFill>
                <a:latin typeface="Arial"/>
              </a:rPr>
              <a:t>System diagrams do </a:t>
            </a:r>
            <a:r>
              <a:rPr lang="en-US" altLang="en-US" sz="1600" u="sng" dirty="0">
                <a:solidFill>
                  <a:srgbClr val="002060"/>
                </a:solidFill>
                <a:latin typeface="Arial"/>
              </a:rPr>
              <a:t>not</a:t>
            </a:r>
            <a:r>
              <a:rPr lang="en-US" altLang="en-US" sz="1600" dirty="0">
                <a:solidFill>
                  <a:srgbClr val="002060"/>
                </a:solidFill>
                <a:latin typeface="Arial"/>
              </a:rPr>
              <a:t> provide bridge wall designation or valve orientation information for ball valves. </a:t>
            </a:r>
          </a:p>
          <a:p>
            <a:pPr algn="ctr" defTabSz="914400" fontAlgn="base">
              <a:spcBef>
                <a:spcPct val="0"/>
              </a:spcBef>
              <a:spcAft>
                <a:spcPct val="0"/>
              </a:spcAft>
              <a:buFontTx/>
              <a:buNone/>
            </a:pPr>
            <a:r>
              <a:rPr lang="en-US" altLang="en-US" sz="1600" dirty="0">
                <a:solidFill>
                  <a:srgbClr val="002060"/>
                </a:solidFill>
                <a:latin typeface="Arial"/>
              </a:rPr>
              <a:t>Orientation is based on the valve handle position shown on the piping arrangement drawing unless the valve has other asymmetrical features that must also be considered. </a:t>
            </a:r>
          </a:p>
        </p:txBody>
      </p:sp>
      <p:sp>
        <p:nvSpPr>
          <p:cNvPr id="8" name="TextBox 1"/>
          <p:cNvSpPr txBox="1">
            <a:spLocks noChangeArrowheads="1"/>
          </p:cNvSpPr>
          <p:nvPr/>
        </p:nvSpPr>
        <p:spPr bwMode="auto">
          <a:xfrm>
            <a:off x="3475124" y="583858"/>
            <a:ext cx="2209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a:spcBef>
                <a:spcPct val="20000"/>
              </a:spcBef>
              <a:buChar char="•"/>
              <a:defRPr sz="3200">
                <a:solidFill>
                  <a:schemeClr val="tx1"/>
                </a:solidFill>
                <a:latin typeface="Times New Roman" pitchFamily="18"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defTabSz="914400" fontAlgn="base">
              <a:spcBef>
                <a:spcPct val="0"/>
              </a:spcBef>
              <a:spcAft>
                <a:spcPct val="0"/>
              </a:spcAft>
              <a:buFontTx/>
              <a:buNone/>
            </a:pPr>
            <a:r>
              <a:rPr lang="en-US" altLang="en-US" sz="2000" b="1" dirty="0">
                <a:solidFill>
                  <a:srgbClr val="002060"/>
                </a:solidFill>
                <a:latin typeface="Arial"/>
              </a:rPr>
              <a:t>Ball Valves</a:t>
            </a:r>
          </a:p>
        </p:txBody>
      </p:sp>
      <p:sp>
        <p:nvSpPr>
          <p:cNvPr id="11" name="TextBox 1"/>
          <p:cNvSpPr txBox="1">
            <a:spLocks noChangeArrowheads="1"/>
          </p:cNvSpPr>
          <p:nvPr/>
        </p:nvSpPr>
        <p:spPr bwMode="auto">
          <a:xfrm>
            <a:off x="4783850" y="4062991"/>
            <a:ext cx="362185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a:spcBef>
                <a:spcPct val="20000"/>
              </a:spcBef>
              <a:buChar char="•"/>
              <a:defRPr sz="3200">
                <a:solidFill>
                  <a:schemeClr val="tx1"/>
                </a:solidFill>
                <a:latin typeface="Times New Roman" pitchFamily="18"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defTabSz="914400" fontAlgn="base">
              <a:spcBef>
                <a:spcPct val="0"/>
              </a:spcBef>
              <a:spcAft>
                <a:spcPct val="0"/>
              </a:spcAft>
              <a:buFontTx/>
              <a:buNone/>
            </a:pPr>
            <a:r>
              <a:rPr lang="en-US" altLang="en-US" sz="1600" dirty="0">
                <a:solidFill>
                  <a:srgbClr val="002060"/>
                </a:solidFill>
                <a:latin typeface="Arial"/>
              </a:rPr>
              <a:t>When the valve handle is in line with the run of the pipe, the valve is open.</a:t>
            </a:r>
          </a:p>
        </p:txBody>
      </p:sp>
      <p:pic>
        <p:nvPicPr>
          <p:cNvPr id="1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0024" y="2038986"/>
            <a:ext cx="4373563" cy="20240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cxnSp>
        <p:nvCxnSpPr>
          <p:cNvPr id="13" name="Straight Arrow Connector 3"/>
          <p:cNvCxnSpPr>
            <a:cxnSpLocks noChangeShapeType="1"/>
          </p:cNvCxnSpPr>
          <p:nvPr/>
        </p:nvCxnSpPr>
        <p:spPr bwMode="auto">
          <a:xfrm flipV="1">
            <a:off x="4672482" y="3035808"/>
            <a:ext cx="265278" cy="748938"/>
          </a:xfrm>
          <a:prstGeom prst="straightConnector1">
            <a:avLst/>
          </a:prstGeom>
          <a:noFill/>
          <a:ln w="28575" algn="ctr">
            <a:solidFill>
              <a:srgbClr val="00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Connector 15"/>
          <p:cNvCxnSpPr>
            <a:cxnSpLocks noChangeShapeType="1"/>
          </p:cNvCxnSpPr>
          <p:nvPr/>
        </p:nvCxnSpPr>
        <p:spPr bwMode="auto">
          <a:xfrm>
            <a:off x="4674070" y="3759560"/>
            <a:ext cx="163512" cy="349250"/>
          </a:xfrm>
          <a:prstGeom prst="line">
            <a:avLst/>
          </a:prstGeom>
          <a:noFill/>
          <a:ln w="28575"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41750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Effect transition="in" filter="fade">
                                      <p:cBhvr>
                                        <p:cTn id="11" dur="500"/>
                                        <p:tgtEl>
                                          <p:spTgt spid="7">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childTnLst>
                          </p:cTn>
                        </p:par>
                        <p:par>
                          <p:cTn id="21" fill="hold">
                            <p:stCondLst>
                              <p:cond delay="1000"/>
                            </p:stCondLst>
                            <p:childTnLst>
                              <p:par>
                                <p:cTn id="22" presetID="22" presetClass="entr" presetSubtype="4"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8DDDF223-7814-45BC-934A-702AB1407F0A}" type="slidenum">
              <a:rPr lang="en-US" smtClean="0"/>
              <a:pPr/>
              <a:t>29</a:t>
            </a:fld>
            <a:endParaRPr lang="en-US" dirty="0"/>
          </a:p>
        </p:txBody>
      </p:sp>
      <p:sp>
        <p:nvSpPr>
          <p:cNvPr id="9" name="Text Placeholder 5"/>
          <p:cNvSpPr>
            <a:spLocks noGrp="1"/>
          </p:cNvSpPr>
          <p:nvPr>
            <p:ph type="body" sz="quarter" idx="53"/>
          </p:nvPr>
        </p:nvSpPr>
        <p:spPr>
          <a:xfrm>
            <a:off x="16049" y="398189"/>
            <a:ext cx="9127951" cy="185669"/>
          </a:xfrm>
        </p:spPr>
        <p:txBody>
          <a:bodyPr/>
          <a:lstStyle/>
          <a:p>
            <a:r>
              <a:rPr lang="en-US" dirty="0"/>
              <a:t>Valve Orientation</a:t>
            </a:r>
          </a:p>
        </p:txBody>
      </p:sp>
      <p:grpSp>
        <p:nvGrpSpPr>
          <p:cNvPr id="4" name="Group 3"/>
          <p:cNvGrpSpPr/>
          <p:nvPr/>
        </p:nvGrpSpPr>
        <p:grpSpPr>
          <a:xfrm>
            <a:off x="40763" y="4220345"/>
            <a:ext cx="925294" cy="638199"/>
            <a:chOff x="2631" y="1262872"/>
            <a:chExt cx="848949" cy="668029"/>
          </a:xfrm>
          <a:scene3d>
            <a:camera prst="orthographicFront"/>
            <a:lightRig rig="flat" dir="t"/>
          </a:scene3d>
        </p:grpSpPr>
        <p:sp>
          <p:nvSpPr>
            <p:cNvPr id="5" name="Rounded Rectangle 4"/>
            <p:cNvSpPr/>
            <p:nvPr/>
          </p:nvSpPr>
          <p:spPr>
            <a:xfrm>
              <a:off x="2631" y="1262872"/>
              <a:ext cx="848949" cy="668029"/>
            </a:xfrm>
            <a:prstGeom prst="roundRect">
              <a:avLst/>
            </a:prstGeom>
            <a:gradFill flip="none" rotWithShape="1">
              <a:gsLst>
                <a:gs pos="0">
                  <a:srgbClr val="DAEDEF">
                    <a:lumMod val="25000"/>
                  </a:srgbClr>
                </a:gs>
                <a:gs pos="50000">
                  <a:srgbClr val="DAEDEF">
                    <a:lumMod val="75000"/>
                  </a:srgbClr>
                </a:gs>
                <a:gs pos="100000">
                  <a:srgbClr val="FFFFFF"/>
                </a:gs>
              </a:gsLst>
              <a:lin ang="16200000" scaled="1"/>
              <a:tileRect/>
            </a:gradFill>
            <a:ln>
              <a:noFill/>
            </a:ln>
            <a:effectLst>
              <a:outerShdw blurRad="40000" dist="23000" dir="5400000" rotWithShape="0">
                <a:srgbClr val="000000">
                  <a:alpha val="35000"/>
                </a:srgbClr>
              </a:outerShdw>
            </a:effectLst>
            <a:sp3d prstMaterial="plastic">
              <a:bevelT w="120900" h="88900"/>
              <a:bevelB w="88900" h="31750" prst="angle"/>
            </a:sp3d>
          </p:spPr>
        </p:sp>
        <p:sp>
          <p:nvSpPr>
            <p:cNvPr id="6" name="Rounded Rectangle 4"/>
            <p:cNvSpPr/>
            <p:nvPr/>
          </p:nvSpPr>
          <p:spPr>
            <a:xfrm>
              <a:off x="31087" y="1411621"/>
              <a:ext cx="792037" cy="390695"/>
            </a:xfrm>
            <a:prstGeom prst="rect">
              <a:avLst/>
            </a:prstGeom>
            <a:noFill/>
            <a:ln>
              <a:noFill/>
            </a:ln>
            <a:effectLst/>
            <a:sp3d/>
          </p:spPr>
          <p:txBody>
            <a:bodyPr spcFirstLastPara="0" vert="horz" wrap="square" lIns="71438" tIns="71438" rIns="71438" bIns="71438" numCol="1" spcCol="1270" anchor="ctr" anchorCtr="0">
              <a:noAutofit/>
            </a:bodyPr>
            <a:lstStyle/>
            <a:p>
              <a:pPr marL="0" marR="0" lvl="0" indent="0" algn="ctr" defTabSz="871436" eaLnBrk="1" fontAlgn="base" latinLnBrk="0" hangingPunct="1">
                <a:lnSpc>
                  <a:spcPct val="90000"/>
                </a:lnSpc>
                <a:spcBef>
                  <a:spcPct val="0"/>
                </a:spcBef>
                <a:spcAft>
                  <a:spcPct val="35000"/>
                </a:spcAft>
                <a:buClrTx/>
                <a:buSzTx/>
                <a:buFontTx/>
                <a:buNone/>
                <a:tabLst/>
                <a:defRPr/>
              </a:pPr>
              <a:r>
                <a:rPr kumimoji="0" lang="en-US" sz="2800" b="0" i="0" u="none" strike="noStrike" kern="0" cap="none" spc="0" normalizeH="0" baseline="0" noProof="0" dirty="0">
                  <a:ln>
                    <a:noFill/>
                  </a:ln>
                  <a:solidFill>
                    <a:srgbClr val="002060"/>
                  </a:solidFill>
                  <a:effectLst/>
                  <a:uLnTx/>
                  <a:uFillTx/>
                  <a:latin typeface="Arial"/>
                  <a:ea typeface="+mn-ea"/>
                  <a:cs typeface="Arial" panose="020B0604020202020204" pitchFamily="34" charset="0"/>
                </a:rPr>
                <a:t>LO4</a:t>
              </a:r>
              <a:r>
                <a:rPr kumimoji="0" lang="en-US" sz="2800" b="0" i="0" u="none" strike="noStrike" kern="0" cap="none" spc="0" normalizeH="0" baseline="0" noProof="0" dirty="0">
                  <a:ln>
                    <a:noFill/>
                  </a:ln>
                  <a:solidFill>
                    <a:srgbClr val="000000"/>
                  </a:solidFill>
                  <a:effectLst/>
                  <a:uLnTx/>
                  <a:uFillTx/>
                  <a:latin typeface="Arial"/>
                  <a:ea typeface="+mn-ea"/>
                  <a:cs typeface="Arial" panose="020B0604020202020204" pitchFamily="34" charset="0"/>
                </a:rPr>
                <a:t> </a:t>
              </a:r>
            </a:p>
          </p:txBody>
        </p:sp>
      </p:grpSp>
      <p:grpSp>
        <p:nvGrpSpPr>
          <p:cNvPr id="7" name="Group 6"/>
          <p:cNvGrpSpPr/>
          <p:nvPr/>
        </p:nvGrpSpPr>
        <p:grpSpPr>
          <a:xfrm>
            <a:off x="3035429" y="1161535"/>
            <a:ext cx="3089190" cy="3446146"/>
            <a:chOff x="2901950" y="1804987"/>
            <a:chExt cx="3302000" cy="4291013"/>
          </a:xfrm>
        </p:grpSpPr>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1950" y="1804987"/>
              <a:ext cx="3302000" cy="4291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grpSp>
          <p:nvGrpSpPr>
            <p:cNvPr id="10" name="Group 4"/>
            <p:cNvGrpSpPr>
              <a:grpSpLocks/>
            </p:cNvGrpSpPr>
            <p:nvPr/>
          </p:nvGrpSpPr>
          <p:grpSpPr bwMode="auto">
            <a:xfrm rot="-318428">
              <a:off x="5292543" y="2808826"/>
              <a:ext cx="814388" cy="788988"/>
              <a:chOff x="7968439" y="1219200"/>
              <a:chExt cx="813178" cy="789657"/>
            </a:xfrm>
          </p:grpSpPr>
          <p:pic>
            <p:nvPicPr>
              <p:cNvPr id="11" name="Picture 7" descr="C:\Users\tcotugno\Pictures\angle finder.jpg"/>
              <p:cNvPicPr>
                <a:picLocks noChangeAspect="1" noChangeArrowheads="1"/>
              </p:cNvPicPr>
              <p:nvPr/>
            </p:nvPicPr>
            <p:blipFill>
              <a:blip r:embed="rId4" cstate="print">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rot="6787448">
                <a:off x="7968006" y="1219633"/>
                <a:ext cx="735102" cy="734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0"/>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318428">
                <a:off x="7993256" y="1273829"/>
                <a:ext cx="788361" cy="735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3" name="TextBox 12"/>
          <p:cNvSpPr txBox="1"/>
          <p:nvPr/>
        </p:nvSpPr>
        <p:spPr>
          <a:xfrm>
            <a:off x="71778" y="1038837"/>
            <a:ext cx="2786676" cy="3216265"/>
          </a:xfrm>
          <a:prstGeom prst="rect">
            <a:avLst/>
          </a:prstGeom>
          <a:noFill/>
        </p:spPr>
        <p:txBody>
          <a:bodyPr wrap="square"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b="0" i="0" u="none" strike="noStrike" kern="0" cap="none" spc="0" normalizeH="0" baseline="0" noProof="0" dirty="0">
                <a:ln>
                  <a:noFill/>
                </a:ln>
                <a:solidFill>
                  <a:srgbClr val="002060"/>
                </a:solidFill>
                <a:effectLst/>
                <a:uLnTx/>
                <a:uFillTx/>
              </a:rPr>
              <a:t>If a valve </a:t>
            </a:r>
            <a:br>
              <a:rPr kumimoji="0" lang="en-US" b="0" i="0" u="none" strike="noStrike" kern="0" cap="none" spc="0" normalizeH="0" baseline="0" noProof="0" dirty="0">
                <a:ln>
                  <a:noFill/>
                </a:ln>
                <a:solidFill>
                  <a:srgbClr val="002060"/>
                </a:solidFill>
                <a:effectLst/>
                <a:uLnTx/>
                <a:uFillTx/>
              </a:rPr>
            </a:br>
            <a:r>
              <a:rPr kumimoji="0" lang="en-US" b="0" i="0" u="none" strike="noStrike" kern="0" cap="none" spc="0" normalizeH="0" baseline="0" noProof="0" dirty="0">
                <a:ln>
                  <a:noFill/>
                </a:ln>
                <a:solidFill>
                  <a:srgbClr val="002060"/>
                </a:solidFill>
                <a:effectLst/>
                <a:uLnTx/>
                <a:uFillTx/>
              </a:rPr>
              <a:t>does </a:t>
            </a:r>
            <a:r>
              <a:rPr kumimoji="0" lang="en-US" b="0" i="0" u="sng" strike="noStrike" kern="0" cap="none" spc="0" normalizeH="0" baseline="0" noProof="0" dirty="0">
                <a:ln>
                  <a:noFill/>
                </a:ln>
                <a:solidFill>
                  <a:srgbClr val="002060"/>
                </a:solidFill>
                <a:effectLst/>
                <a:uLnTx/>
                <a:uFillTx/>
              </a:rPr>
              <a:t>not</a:t>
            </a:r>
            <a:r>
              <a:rPr kumimoji="0" lang="en-US" b="0" i="0" u="none" strike="noStrike" kern="0" cap="none" spc="0" normalizeH="0" baseline="0" noProof="0" dirty="0">
                <a:ln>
                  <a:noFill/>
                </a:ln>
                <a:solidFill>
                  <a:srgbClr val="002060"/>
                </a:solidFill>
                <a:effectLst/>
                <a:uLnTx/>
                <a:uFillTx/>
              </a:rPr>
              <a:t> have </a:t>
            </a:r>
            <a:br>
              <a:rPr kumimoji="0" lang="en-US" b="0" i="0" u="none" strike="noStrike" kern="0" cap="none" spc="0" normalizeH="0" baseline="0" noProof="0" dirty="0">
                <a:ln>
                  <a:noFill/>
                </a:ln>
                <a:solidFill>
                  <a:srgbClr val="002060"/>
                </a:solidFill>
                <a:effectLst/>
                <a:uLnTx/>
                <a:uFillTx/>
              </a:rPr>
            </a:br>
            <a:r>
              <a:rPr kumimoji="0" lang="en-US" b="0" i="0" u="none" strike="noStrike" kern="0" cap="none" spc="0" normalizeH="0" baseline="0" noProof="0" dirty="0">
                <a:ln>
                  <a:noFill/>
                </a:ln>
                <a:solidFill>
                  <a:srgbClr val="002060"/>
                </a:solidFill>
                <a:effectLst/>
                <a:uLnTx/>
                <a:uFillTx/>
              </a:rPr>
              <a:t>a bridge wall mark, </a:t>
            </a:r>
            <a:br>
              <a:rPr kumimoji="0" lang="en-US" b="0" i="0" u="none" strike="noStrike" kern="0" cap="none" spc="0" normalizeH="0" baseline="0" noProof="0" dirty="0">
                <a:ln>
                  <a:noFill/>
                </a:ln>
                <a:solidFill>
                  <a:srgbClr val="002060"/>
                </a:solidFill>
                <a:effectLst/>
                <a:uLnTx/>
                <a:uFillTx/>
              </a:rPr>
            </a:br>
            <a:r>
              <a:rPr kumimoji="0" lang="en-US" b="0" i="0" u="none" strike="noStrike" kern="0" cap="none" spc="0" normalizeH="0" baseline="0" noProof="0" dirty="0">
                <a:ln>
                  <a:noFill/>
                </a:ln>
                <a:solidFill>
                  <a:srgbClr val="002060"/>
                </a:solidFill>
                <a:effectLst/>
                <a:uLnTx/>
                <a:uFillTx/>
              </a:rPr>
              <a:t>do not install </a:t>
            </a:r>
            <a:br>
              <a:rPr kumimoji="0" lang="en-US" b="0" i="0" u="none" strike="noStrike" kern="0" cap="none" spc="0" normalizeH="0" baseline="0" noProof="0" dirty="0">
                <a:ln>
                  <a:noFill/>
                </a:ln>
                <a:solidFill>
                  <a:srgbClr val="002060"/>
                </a:solidFill>
                <a:effectLst/>
                <a:uLnTx/>
                <a:uFillTx/>
              </a:rPr>
            </a:br>
            <a:r>
              <a:rPr kumimoji="0" lang="en-US" b="0" i="0" u="none" strike="noStrike" kern="0" cap="none" spc="0" normalizeH="0" baseline="0" noProof="0" dirty="0">
                <a:ln>
                  <a:noFill/>
                </a:ln>
                <a:solidFill>
                  <a:srgbClr val="002060"/>
                </a:solidFill>
                <a:effectLst/>
                <a:uLnTx/>
                <a:uFillTx/>
              </a:rPr>
              <a:t>and notify your supervisor.</a:t>
            </a:r>
          </a:p>
          <a:p>
            <a:pPr marL="0" marR="0" lvl="0" indent="0" algn="ctr" defTabSz="914400" eaLnBrk="1" fontAlgn="base" latinLnBrk="0" hangingPunct="1">
              <a:lnSpc>
                <a:spcPct val="100000"/>
              </a:lnSpc>
              <a:spcBef>
                <a:spcPts val="600"/>
              </a:spcBef>
              <a:spcAft>
                <a:spcPct val="0"/>
              </a:spcAft>
              <a:buClrTx/>
              <a:buSzTx/>
              <a:buFontTx/>
              <a:buNone/>
              <a:tabLst/>
              <a:defRPr/>
            </a:pPr>
            <a:r>
              <a:rPr kumimoji="0" lang="en-US" b="0" i="0" u="none" strike="noStrike" kern="0" cap="none" spc="0" normalizeH="0" baseline="0" noProof="0" dirty="0">
                <a:ln>
                  <a:noFill/>
                </a:ln>
                <a:solidFill>
                  <a:srgbClr val="002060"/>
                </a:solidFill>
                <a:effectLst/>
                <a:uLnTx/>
                <a:uFillTx/>
              </a:rPr>
              <a:t>If a drawing </a:t>
            </a:r>
            <a:br>
              <a:rPr kumimoji="0" lang="en-US" b="0" i="0" u="none" strike="noStrike" kern="0" cap="none" spc="0" normalizeH="0" baseline="0" noProof="0" dirty="0">
                <a:ln>
                  <a:noFill/>
                </a:ln>
                <a:solidFill>
                  <a:srgbClr val="002060"/>
                </a:solidFill>
                <a:effectLst/>
                <a:uLnTx/>
                <a:uFillTx/>
              </a:rPr>
            </a:br>
            <a:r>
              <a:rPr kumimoji="0" lang="en-US" b="0" i="0" u="none" strike="noStrike" kern="0" cap="none" spc="0" normalizeH="0" baseline="0" noProof="0" dirty="0">
                <a:ln>
                  <a:noFill/>
                </a:ln>
                <a:solidFill>
                  <a:srgbClr val="002060"/>
                </a:solidFill>
                <a:effectLst/>
                <a:uLnTx/>
                <a:uFillTx/>
              </a:rPr>
              <a:t>does </a:t>
            </a:r>
            <a:r>
              <a:rPr kumimoji="0" lang="en-US" b="0" i="0" u="sng" strike="noStrike" kern="0" cap="none" spc="0" normalizeH="0" baseline="0" noProof="0" dirty="0">
                <a:ln>
                  <a:noFill/>
                </a:ln>
                <a:solidFill>
                  <a:srgbClr val="002060"/>
                </a:solidFill>
                <a:effectLst/>
                <a:uLnTx/>
                <a:uFillTx/>
              </a:rPr>
              <a:t>not</a:t>
            </a:r>
            <a:r>
              <a:rPr kumimoji="0" lang="en-US" b="0" i="0" u="none" strike="noStrike" kern="0" cap="none" spc="0" normalizeH="0" baseline="0" noProof="0" dirty="0">
                <a:ln>
                  <a:noFill/>
                </a:ln>
                <a:solidFill>
                  <a:srgbClr val="002060"/>
                </a:solidFill>
                <a:effectLst/>
                <a:uLnTx/>
                <a:uFillTx/>
              </a:rPr>
              <a:t> have </a:t>
            </a:r>
            <a:br>
              <a:rPr kumimoji="0" lang="en-US" b="0" i="0" u="none" strike="noStrike" kern="0" cap="none" spc="0" normalizeH="0" baseline="0" noProof="0" dirty="0">
                <a:ln>
                  <a:noFill/>
                </a:ln>
                <a:solidFill>
                  <a:srgbClr val="002060"/>
                </a:solidFill>
                <a:effectLst/>
                <a:uLnTx/>
                <a:uFillTx/>
              </a:rPr>
            </a:br>
            <a:r>
              <a:rPr kumimoji="0" lang="en-US" b="0" i="0" u="none" strike="noStrike" kern="0" cap="none" spc="0" normalizeH="0" baseline="0" noProof="0" dirty="0">
                <a:ln>
                  <a:noFill/>
                </a:ln>
                <a:solidFill>
                  <a:srgbClr val="002060"/>
                </a:solidFill>
                <a:effectLst/>
                <a:uLnTx/>
                <a:uFillTx/>
              </a:rPr>
              <a:t>a bridge wall mark, </a:t>
            </a:r>
            <a:br>
              <a:rPr kumimoji="0" lang="en-US" b="0" i="0" u="none" strike="noStrike" kern="0" cap="none" spc="0" normalizeH="0" baseline="0" noProof="0" dirty="0">
                <a:ln>
                  <a:noFill/>
                </a:ln>
                <a:solidFill>
                  <a:srgbClr val="002060"/>
                </a:solidFill>
                <a:effectLst/>
                <a:uLnTx/>
                <a:uFillTx/>
              </a:rPr>
            </a:br>
            <a:r>
              <a:rPr kumimoji="0" lang="en-US" b="0" i="0" u="none" strike="noStrike" kern="0" cap="none" spc="0" normalizeH="0" baseline="0" noProof="0" dirty="0">
                <a:ln>
                  <a:noFill/>
                </a:ln>
                <a:solidFill>
                  <a:srgbClr val="002060"/>
                </a:solidFill>
                <a:effectLst/>
                <a:uLnTx/>
                <a:uFillTx/>
              </a:rPr>
              <a:t>do not install </a:t>
            </a:r>
            <a:br>
              <a:rPr kumimoji="0" lang="en-US" b="0" i="0" u="none" strike="noStrike" kern="0" cap="none" spc="0" normalizeH="0" baseline="0" noProof="0" dirty="0">
                <a:ln>
                  <a:noFill/>
                </a:ln>
                <a:solidFill>
                  <a:srgbClr val="002060"/>
                </a:solidFill>
                <a:effectLst/>
                <a:uLnTx/>
                <a:uFillTx/>
              </a:rPr>
            </a:br>
            <a:r>
              <a:rPr kumimoji="0" lang="en-US" b="0" i="0" u="none" strike="noStrike" kern="0" cap="none" spc="0" normalizeH="0" baseline="0" noProof="0" dirty="0">
                <a:ln>
                  <a:noFill/>
                </a:ln>
                <a:solidFill>
                  <a:srgbClr val="002060"/>
                </a:solidFill>
                <a:effectLst/>
                <a:uLnTx/>
                <a:uFillTx/>
              </a:rPr>
              <a:t>and notify engineering.</a:t>
            </a:r>
          </a:p>
        </p:txBody>
      </p:sp>
      <p:sp>
        <p:nvSpPr>
          <p:cNvPr id="14" name="TextBox 2"/>
          <p:cNvSpPr txBox="1">
            <a:spLocks noChangeArrowheads="1"/>
          </p:cNvSpPr>
          <p:nvPr/>
        </p:nvSpPr>
        <p:spPr bwMode="auto">
          <a:xfrm>
            <a:off x="6623050" y="1446566"/>
            <a:ext cx="22923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20000"/>
              </a:spcBef>
              <a:buChar char="•"/>
              <a:defRPr sz="3200">
                <a:solidFill>
                  <a:schemeClr val="tx1"/>
                </a:solidFill>
                <a:latin typeface="Times New Roman" pitchFamily="18"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defTabSz="914400" fontAlgn="base">
              <a:spcBef>
                <a:spcPct val="0"/>
              </a:spcBef>
              <a:spcAft>
                <a:spcPct val="0"/>
              </a:spcAft>
              <a:buFontTx/>
              <a:buNone/>
            </a:pPr>
            <a:r>
              <a:rPr lang="en-US" altLang="en-US" sz="1800" dirty="0">
                <a:solidFill>
                  <a:srgbClr val="002060"/>
                </a:solidFill>
                <a:latin typeface="Arial"/>
              </a:rPr>
              <a:t>Check Valve</a:t>
            </a:r>
          </a:p>
          <a:p>
            <a:pPr algn="ctr" defTabSz="914400" fontAlgn="base">
              <a:spcBef>
                <a:spcPct val="0"/>
              </a:spcBef>
              <a:spcAft>
                <a:spcPct val="0"/>
              </a:spcAft>
              <a:buFontTx/>
              <a:buNone/>
            </a:pPr>
            <a:r>
              <a:rPr lang="en-US" altLang="en-US" sz="1800" dirty="0">
                <a:solidFill>
                  <a:srgbClr val="002060"/>
                </a:solidFill>
                <a:latin typeface="Arial"/>
              </a:rPr>
              <a:t>Upright</a:t>
            </a:r>
          </a:p>
        </p:txBody>
      </p:sp>
      <p:sp>
        <p:nvSpPr>
          <p:cNvPr id="15" name="TextBox 14"/>
          <p:cNvSpPr txBox="1"/>
          <p:nvPr/>
        </p:nvSpPr>
        <p:spPr>
          <a:xfrm>
            <a:off x="6778625" y="2874135"/>
            <a:ext cx="1981200" cy="369332"/>
          </a:xfrm>
          <a:prstGeom prst="rect">
            <a:avLst/>
          </a:prstGeom>
          <a:noFill/>
        </p:spPr>
        <p:txBody>
          <a:bodyPr wrap="square"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b="0" i="0" u="none" strike="noStrike" kern="0" cap="none" spc="0" normalizeH="0" baseline="0" noProof="0" dirty="0">
                <a:ln>
                  <a:noFill/>
                </a:ln>
                <a:solidFill>
                  <a:srgbClr val="002060"/>
                </a:solidFill>
                <a:effectLst/>
                <a:uLnTx/>
                <a:uFillTx/>
              </a:rPr>
              <a:t>Check Roll Angle</a:t>
            </a:r>
          </a:p>
        </p:txBody>
      </p:sp>
      <p:sp>
        <p:nvSpPr>
          <p:cNvPr id="2" name="Rectangle 1"/>
          <p:cNvSpPr/>
          <p:nvPr/>
        </p:nvSpPr>
        <p:spPr>
          <a:xfrm>
            <a:off x="2148064" y="599485"/>
            <a:ext cx="4572000" cy="646331"/>
          </a:xfrm>
          <a:prstGeom prst="rect">
            <a:avLst/>
          </a:prstGeom>
        </p:spPr>
        <p:txBody>
          <a:bodyPr>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b="1" i="0" u="none" strike="noStrike" kern="0" cap="none" spc="0" normalizeH="0" baseline="0" noProof="0" dirty="0">
                <a:ln>
                  <a:noFill/>
                </a:ln>
                <a:solidFill>
                  <a:srgbClr val="002060"/>
                </a:solidFill>
                <a:effectLst/>
                <a:uLnTx/>
                <a:uFillTx/>
              </a:rPr>
              <a:t>Valve Orientation </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b="1" i="0" u="none" strike="noStrike" kern="0" cap="none" spc="0" normalizeH="0" baseline="0" noProof="0" dirty="0">
                <a:ln>
                  <a:noFill/>
                </a:ln>
                <a:solidFill>
                  <a:srgbClr val="002060"/>
                </a:solidFill>
                <a:effectLst/>
                <a:uLnTx/>
                <a:uFillTx/>
              </a:rPr>
              <a:t>Stem Orientation/Roll Angle</a:t>
            </a:r>
          </a:p>
        </p:txBody>
      </p:sp>
    </p:spTree>
    <p:extLst>
      <p:ext uri="{BB962C8B-B14F-4D97-AF65-F5344CB8AC3E}">
        <p14:creationId xmlns:p14="http://schemas.microsoft.com/office/powerpoint/2010/main" val="21801177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8556625" y="4776788"/>
            <a:ext cx="587375" cy="285750"/>
          </a:xfrm>
        </p:spPr>
        <p:txBody>
          <a:bodyPr/>
          <a:lstStyle/>
          <a:p>
            <a:fld id="{8DDDF223-7814-45BC-934A-702AB1407F0A}" type="slidenum">
              <a:rPr lang="en-US" smtClean="0"/>
              <a:pPr/>
              <a:t>3</a:t>
            </a:fld>
            <a:endParaRPr lang="en-US" dirty="0"/>
          </a:p>
        </p:txBody>
      </p:sp>
      <p:sp>
        <p:nvSpPr>
          <p:cNvPr id="4" name="TextBox 2"/>
          <p:cNvSpPr txBox="1">
            <a:spLocks noChangeArrowheads="1"/>
          </p:cNvSpPr>
          <p:nvPr/>
        </p:nvSpPr>
        <p:spPr bwMode="auto">
          <a:xfrm>
            <a:off x="2929760" y="797010"/>
            <a:ext cx="3181058" cy="3766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435" tIns="43717" rIns="87435" bIns="43717">
            <a:spAutoFit/>
          </a:bodyPr>
          <a:lstStyle>
            <a:lvl1pPr>
              <a:defRPr sz="4400" b="1">
                <a:solidFill>
                  <a:schemeClr val="tx1"/>
                </a:solidFill>
                <a:latin typeface="Times New Roman" pitchFamily="18" charset="0"/>
              </a:defRPr>
            </a:lvl1pPr>
            <a:lvl2pPr marL="742950" indent="-285750">
              <a:defRPr sz="4400" b="1">
                <a:solidFill>
                  <a:schemeClr val="tx1"/>
                </a:solidFill>
                <a:latin typeface="Times New Roman" pitchFamily="18" charset="0"/>
              </a:defRPr>
            </a:lvl2pPr>
            <a:lvl3pPr marL="1143000" indent="-228600">
              <a:defRPr sz="4400" b="1">
                <a:solidFill>
                  <a:schemeClr val="tx1"/>
                </a:solidFill>
                <a:latin typeface="Times New Roman" pitchFamily="18" charset="0"/>
              </a:defRPr>
            </a:lvl3pPr>
            <a:lvl4pPr marL="1600200" indent="-228600">
              <a:defRPr sz="4400" b="1">
                <a:solidFill>
                  <a:schemeClr val="tx1"/>
                </a:solidFill>
                <a:latin typeface="Times New Roman" pitchFamily="18" charset="0"/>
              </a:defRPr>
            </a:lvl4pPr>
            <a:lvl5pPr marL="2057400" indent="-228600">
              <a:defRPr sz="4400" b="1">
                <a:solidFill>
                  <a:schemeClr val="tx1"/>
                </a:solidFill>
                <a:latin typeface="Times New Roman" pitchFamily="18" charset="0"/>
              </a:defRPr>
            </a:lvl5pPr>
            <a:lvl6pPr marL="2514600" indent="-228600" eaLnBrk="0" fontAlgn="base" hangingPunct="0">
              <a:spcBef>
                <a:spcPct val="0"/>
              </a:spcBef>
              <a:spcAft>
                <a:spcPct val="0"/>
              </a:spcAft>
              <a:defRPr sz="4400" b="1">
                <a:solidFill>
                  <a:schemeClr val="tx1"/>
                </a:solidFill>
                <a:latin typeface="Times New Roman" pitchFamily="18" charset="0"/>
              </a:defRPr>
            </a:lvl6pPr>
            <a:lvl7pPr marL="2971800" indent="-228600" eaLnBrk="0" fontAlgn="base" hangingPunct="0">
              <a:spcBef>
                <a:spcPct val="0"/>
              </a:spcBef>
              <a:spcAft>
                <a:spcPct val="0"/>
              </a:spcAft>
              <a:defRPr sz="4400" b="1">
                <a:solidFill>
                  <a:schemeClr val="tx1"/>
                </a:solidFill>
                <a:latin typeface="Times New Roman" pitchFamily="18" charset="0"/>
              </a:defRPr>
            </a:lvl7pPr>
            <a:lvl8pPr marL="3429000" indent="-228600" eaLnBrk="0" fontAlgn="base" hangingPunct="0">
              <a:spcBef>
                <a:spcPct val="0"/>
              </a:spcBef>
              <a:spcAft>
                <a:spcPct val="0"/>
              </a:spcAft>
              <a:defRPr sz="4400" b="1">
                <a:solidFill>
                  <a:schemeClr val="tx1"/>
                </a:solidFill>
                <a:latin typeface="Times New Roman" pitchFamily="18" charset="0"/>
              </a:defRPr>
            </a:lvl8pPr>
            <a:lvl9pPr marL="3886200" indent="-228600" eaLnBrk="0" fontAlgn="base" hangingPunct="0">
              <a:spcBef>
                <a:spcPct val="0"/>
              </a:spcBef>
              <a:spcAft>
                <a:spcPct val="0"/>
              </a:spcAft>
              <a:defRPr sz="4400" b="1">
                <a:solidFill>
                  <a:schemeClr val="tx1"/>
                </a:solidFill>
                <a:latin typeface="Times New Roman" pitchFamily="18" charset="0"/>
              </a:defRPr>
            </a:lvl9pPr>
          </a:lstStyle>
          <a:p>
            <a:pPr algn="ctr" defTabSz="914400" fontAlgn="base">
              <a:spcBef>
                <a:spcPct val="0"/>
              </a:spcBef>
              <a:spcAft>
                <a:spcPct val="0"/>
              </a:spcAft>
            </a:pPr>
            <a:r>
              <a:rPr lang="en-US" altLang="en-US" dirty="0">
                <a:solidFill>
                  <a:srgbClr val="002060"/>
                </a:solidFill>
                <a:latin typeface="Arial"/>
              </a:rPr>
              <a:t>Review </a:t>
            </a:r>
          </a:p>
          <a:p>
            <a:pPr algn="ctr" defTabSz="914400" fontAlgn="base">
              <a:spcBef>
                <a:spcPct val="0"/>
              </a:spcBef>
              <a:spcAft>
                <a:spcPct val="0"/>
              </a:spcAft>
            </a:pPr>
            <a:r>
              <a:rPr lang="en-US" altLang="en-US" dirty="0">
                <a:solidFill>
                  <a:srgbClr val="002060"/>
                </a:solidFill>
                <a:latin typeface="Arial"/>
              </a:rPr>
              <a:t>and </a:t>
            </a:r>
          </a:p>
          <a:p>
            <a:pPr algn="ctr" defTabSz="914400" fontAlgn="base">
              <a:spcBef>
                <a:spcPct val="0"/>
              </a:spcBef>
              <a:spcAft>
                <a:spcPct val="0"/>
              </a:spcAft>
            </a:pPr>
            <a:r>
              <a:rPr lang="en-US" altLang="en-US" dirty="0">
                <a:solidFill>
                  <a:srgbClr val="002060"/>
                </a:solidFill>
                <a:latin typeface="Arial"/>
              </a:rPr>
              <a:t>Revision History</a:t>
            </a:r>
          </a:p>
          <a:p>
            <a:pPr algn="ctr" defTabSz="914400" fontAlgn="base">
              <a:spcBef>
                <a:spcPct val="0"/>
              </a:spcBef>
              <a:spcAft>
                <a:spcPct val="0"/>
              </a:spcAft>
            </a:pPr>
            <a:endParaRPr lang="en-US" altLang="en-US" dirty="0">
              <a:solidFill>
                <a:srgbClr val="002060"/>
              </a:solidFill>
              <a:latin typeface="Arial"/>
            </a:endParaRPr>
          </a:p>
          <a:p>
            <a:pPr algn="ctr" defTabSz="914400" fontAlgn="base">
              <a:spcBef>
                <a:spcPct val="0"/>
              </a:spcBef>
              <a:spcAft>
                <a:spcPct val="0"/>
              </a:spcAft>
            </a:pPr>
            <a:r>
              <a:rPr lang="en-US" altLang="en-US" sz="1900" dirty="0">
                <a:solidFill>
                  <a:srgbClr val="002060"/>
                </a:solidFill>
                <a:latin typeface="Arial"/>
              </a:rPr>
              <a:t>(View in Notes Page)</a:t>
            </a:r>
          </a:p>
        </p:txBody>
      </p:sp>
    </p:spTree>
    <p:extLst>
      <p:ext uri="{BB962C8B-B14F-4D97-AF65-F5344CB8AC3E}">
        <p14:creationId xmlns:p14="http://schemas.microsoft.com/office/powerpoint/2010/main" val="29969900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8DDDF223-7814-45BC-934A-702AB1407F0A}" type="slidenum">
              <a:rPr lang="en-US" smtClean="0"/>
              <a:pPr/>
              <a:t>30</a:t>
            </a:fld>
            <a:endParaRPr lang="en-US" dirty="0"/>
          </a:p>
        </p:txBody>
      </p:sp>
      <p:sp>
        <p:nvSpPr>
          <p:cNvPr id="9" name="Text Placeholder 5"/>
          <p:cNvSpPr>
            <a:spLocks noGrp="1"/>
          </p:cNvSpPr>
          <p:nvPr>
            <p:ph type="body" sz="quarter" idx="53"/>
          </p:nvPr>
        </p:nvSpPr>
        <p:spPr>
          <a:xfrm>
            <a:off x="16049" y="398189"/>
            <a:ext cx="9127951" cy="185669"/>
          </a:xfrm>
        </p:spPr>
        <p:txBody>
          <a:bodyPr/>
          <a:lstStyle/>
          <a:p>
            <a:r>
              <a:rPr lang="en-US" dirty="0"/>
              <a:t>Knowledge Check</a:t>
            </a:r>
          </a:p>
        </p:txBody>
      </p:sp>
      <p:sp>
        <p:nvSpPr>
          <p:cNvPr id="2" name="Rectangle 1"/>
          <p:cNvSpPr/>
          <p:nvPr/>
        </p:nvSpPr>
        <p:spPr>
          <a:xfrm>
            <a:off x="1705232" y="583858"/>
            <a:ext cx="5128053" cy="830997"/>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ea typeface="+mj-ea"/>
                <a:cs typeface="+mj-cs"/>
              </a:rPr>
              <a:t>Check valves are designed </a:t>
            </a:r>
            <a:br>
              <a:rPr kumimoji="0" lang="en-US" sz="2400" b="0" i="0" u="none" strike="noStrike" kern="0" cap="none" spc="0" normalizeH="0" baseline="0" noProof="0" dirty="0">
                <a:ln>
                  <a:noFill/>
                </a:ln>
                <a:solidFill>
                  <a:srgbClr val="002060"/>
                </a:solidFill>
                <a:effectLst/>
                <a:uLnTx/>
                <a:uFillTx/>
                <a:ea typeface="+mj-ea"/>
                <a:cs typeface="+mj-cs"/>
              </a:rPr>
            </a:br>
            <a:r>
              <a:rPr kumimoji="0" lang="en-US" sz="2400" b="0" i="0" u="none" strike="noStrike" kern="0" cap="none" spc="0" normalizeH="0" baseline="0" noProof="0" dirty="0">
                <a:ln>
                  <a:noFill/>
                </a:ln>
                <a:solidFill>
                  <a:srgbClr val="002060"/>
                </a:solidFill>
                <a:effectLst/>
                <a:uLnTx/>
                <a:uFillTx/>
                <a:ea typeface="+mj-ea"/>
                <a:cs typeface="+mj-cs"/>
              </a:rPr>
              <a:t>to flow in one direction only.</a:t>
            </a:r>
            <a:endParaRPr kumimoji="0" lang="en-US" sz="2400" b="0" i="0" u="none" strike="noStrike" kern="0" cap="none" spc="0" normalizeH="0" baseline="0" noProof="0" dirty="0">
              <a:ln>
                <a:noFill/>
              </a:ln>
              <a:solidFill>
                <a:srgbClr val="002060"/>
              </a:solidFill>
              <a:effectLst/>
              <a:uLnTx/>
              <a:uFillTx/>
            </a:endParaRPr>
          </a:p>
        </p:txBody>
      </p:sp>
      <p:grpSp>
        <p:nvGrpSpPr>
          <p:cNvPr id="5" name="Group 4"/>
          <p:cNvGrpSpPr/>
          <p:nvPr/>
        </p:nvGrpSpPr>
        <p:grpSpPr>
          <a:xfrm>
            <a:off x="40763" y="4139130"/>
            <a:ext cx="925294" cy="638199"/>
            <a:chOff x="2631" y="1262872"/>
            <a:chExt cx="848949" cy="668029"/>
          </a:xfrm>
          <a:scene3d>
            <a:camera prst="orthographicFront"/>
            <a:lightRig rig="flat" dir="t"/>
          </a:scene3d>
        </p:grpSpPr>
        <p:sp>
          <p:nvSpPr>
            <p:cNvPr id="6" name="Rounded Rectangle 5"/>
            <p:cNvSpPr/>
            <p:nvPr/>
          </p:nvSpPr>
          <p:spPr>
            <a:xfrm>
              <a:off x="2631" y="1262872"/>
              <a:ext cx="848949" cy="668029"/>
            </a:xfrm>
            <a:prstGeom prst="roundRect">
              <a:avLst/>
            </a:prstGeom>
            <a:gradFill flip="none" rotWithShape="1">
              <a:gsLst>
                <a:gs pos="0">
                  <a:srgbClr val="DAEDEF">
                    <a:lumMod val="25000"/>
                  </a:srgbClr>
                </a:gs>
                <a:gs pos="50000">
                  <a:srgbClr val="DAEDEF">
                    <a:lumMod val="75000"/>
                  </a:srgbClr>
                </a:gs>
                <a:gs pos="100000">
                  <a:srgbClr val="FFFFFF"/>
                </a:gs>
              </a:gsLst>
              <a:lin ang="16200000" scaled="1"/>
              <a:tileRect/>
            </a:gradFill>
            <a:ln>
              <a:noFill/>
            </a:ln>
            <a:effectLst>
              <a:outerShdw blurRad="40000" dist="23000" dir="5400000" rotWithShape="0">
                <a:srgbClr val="000000">
                  <a:alpha val="35000"/>
                </a:srgbClr>
              </a:outerShdw>
            </a:effectLst>
            <a:sp3d prstMaterial="plastic">
              <a:bevelT w="120900" h="88900"/>
              <a:bevelB w="88900" h="31750" prst="angle"/>
            </a:sp3d>
          </p:spPr>
        </p:sp>
        <p:sp>
          <p:nvSpPr>
            <p:cNvPr id="7" name="Rounded Rectangle 4"/>
            <p:cNvSpPr/>
            <p:nvPr/>
          </p:nvSpPr>
          <p:spPr>
            <a:xfrm>
              <a:off x="31087" y="1411621"/>
              <a:ext cx="792037" cy="390695"/>
            </a:xfrm>
            <a:prstGeom prst="rect">
              <a:avLst/>
            </a:prstGeom>
            <a:noFill/>
            <a:ln>
              <a:noFill/>
            </a:ln>
            <a:effectLst/>
            <a:sp3d/>
          </p:spPr>
          <p:txBody>
            <a:bodyPr spcFirstLastPara="0" vert="horz" wrap="square" lIns="71438" tIns="71438" rIns="71438" bIns="71438" numCol="1" spcCol="1270" anchor="ctr" anchorCtr="0">
              <a:noAutofit/>
            </a:bodyPr>
            <a:lstStyle/>
            <a:p>
              <a:pPr marL="0" marR="0" lvl="0" indent="0" algn="ctr" defTabSz="871436" eaLnBrk="1" fontAlgn="base" latinLnBrk="0" hangingPunct="1">
                <a:lnSpc>
                  <a:spcPct val="90000"/>
                </a:lnSpc>
                <a:spcBef>
                  <a:spcPct val="0"/>
                </a:spcBef>
                <a:spcAft>
                  <a:spcPct val="35000"/>
                </a:spcAft>
                <a:buClrTx/>
                <a:buSzTx/>
                <a:buFontTx/>
                <a:buNone/>
                <a:tabLst/>
                <a:defRPr/>
              </a:pPr>
              <a:r>
                <a:rPr kumimoji="0" lang="en-US" sz="2800" b="0" i="0" u="none" strike="noStrike" kern="0" cap="none" spc="0" normalizeH="0" baseline="0" noProof="0" dirty="0">
                  <a:ln>
                    <a:noFill/>
                  </a:ln>
                  <a:solidFill>
                    <a:srgbClr val="002060"/>
                  </a:solidFill>
                  <a:effectLst/>
                  <a:uLnTx/>
                  <a:uFillTx/>
                  <a:latin typeface="Arial"/>
                  <a:ea typeface="+mn-ea"/>
                  <a:cs typeface="Arial" panose="020B0604020202020204" pitchFamily="34" charset="0"/>
                </a:rPr>
                <a:t>LO4</a:t>
              </a:r>
              <a:r>
                <a:rPr kumimoji="0" lang="en-US" sz="2800" b="0" i="0" u="none" strike="noStrike" kern="0" cap="none" spc="0" normalizeH="0" baseline="0" noProof="0" dirty="0">
                  <a:ln>
                    <a:noFill/>
                  </a:ln>
                  <a:solidFill>
                    <a:srgbClr val="000000"/>
                  </a:solidFill>
                  <a:effectLst/>
                  <a:uLnTx/>
                  <a:uFillTx/>
                  <a:latin typeface="Arial"/>
                  <a:ea typeface="+mn-ea"/>
                  <a:cs typeface="Arial" panose="020B0604020202020204" pitchFamily="34" charset="0"/>
                </a:rPr>
                <a:t> </a:t>
              </a:r>
            </a:p>
          </p:txBody>
        </p:sp>
      </p:grpSp>
      <p:sp>
        <p:nvSpPr>
          <p:cNvPr id="8" name="TPAnswers"/>
          <p:cNvSpPr txBox="1">
            <a:spLocks/>
          </p:cNvSpPr>
          <p:nvPr/>
        </p:nvSpPr>
        <p:spPr bwMode="auto">
          <a:xfrm>
            <a:off x="744494" y="1351332"/>
            <a:ext cx="1921476" cy="2020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514350" marR="0" lvl="0" indent="-514350" algn="l" defTabSz="914400" rtl="0" eaLnBrk="0" fontAlgn="base" latinLnBrk="0" hangingPunct="0">
              <a:lnSpc>
                <a:spcPct val="200000"/>
              </a:lnSpc>
              <a:spcBef>
                <a:spcPct val="20000"/>
              </a:spcBef>
              <a:spcAft>
                <a:spcPts val="0"/>
              </a:spcAft>
              <a:buClrTx/>
              <a:buSzTx/>
              <a:buFontTx/>
              <a:buAutoNum type="alphaUcPeriod"/>
              <a:tabLst/>
              <a:defRPr/>
            </a:pPr>
            <a:r>
              <a:rPr kumimoji="0" lang="en-US" sz="2800" b="0" i="0" u="none" strike="noStrike" kern="0" cap="none" spc="0" normalizeH="0" baseline="0" noProof="0" dirty="0">
                <a:ln>
                  <a:noFill/>
                </a:ln>
                <a:solidFill>
                  <a:srgbClr val="002060"/>
                </a:solidFill>
                <a:effectLst/>
                <a:uLnTx/>
                <a:uFillTx/>
                <a:latin typeface="Arial"/>
                <a:ea typeface="+mn-ea"/>
                <a:cs typeface="+mn-cs"/>
              </a:rPr>
              <a:t>True</a:t>
            </a:r>
          </a:p>
          <a:p>
            <a:pPr marL="514350" marR="0" lvl="0" indent="-514350" algn="l" defTabSz="914400" rtl="0" eaLnBrk="0" fontAlgn="base" latinLnBrk="0" hangingPunct="0">
              <a:lnSpc>
                <a:spcPct val="200000"/>
              </a:lnSpc>
              <a:spcBef>
                <a:spcPct val="20000"/>
              </a:spcBef>
              <a:spcAft>
                <a:spcPts val="0"/>
              </a:spcAft>
              <a:buClrTx/>
              <a:buSzTx/>
              <a:buFontTx/>
              <a:buAutoNum type="alphaUcPeriod"/>
              <a:tabLst/>
              <a:defRPr/>
            </a:pPr>
            <a:r>
              <a:rPr kumimoji="0" lang="en-US" sz="2800" b="0" i="0" u="none" strike="noStrike" kern="0" cap="none" spc="0" normalizeH="0" baseline="0" noProof="0" dirty="0">
                <a:ln>
                  <a:noFill/>
                </a:ln>
                <a:solidFill>
                  <a:srgbClr val="002060"/>
                </a:solidFill>
                <a:effectLst/>
                <a:uLnTx/>
                <a:uFillTx/>
                <a:latin typeface="Arial"/>
                <a:ea typeface="+mn-ea"/>
                <a:cs typeface="+mn-cs"/>
              </a:rPr>
              <a:t>False</a:t>
            </a:r>
          </a:p>
        </p:txBody>
      </p:sp>
      <p:sp>
        <p:nvSpPr>
          <p:cNvPr id="10" name="CAI1"/>
          <p:cNvSpPr/>
          <p:nvPr>
            <p:custDataLst>
              <p:tags r:id="rId1"/>
            </p:custDataLst>
          </p:nvPr>
        </p:nvSpPr>
        <p:spPr>
          <a:xfrm rot="10800000">
            <a:off x="503410" y="1713302"/>
            <a:ext cx="391160" cy="401320"/>
          </a:xfrm>
          <a:custGeom>
            <a:avLst/>
            <a:gdLst/>
            <a:ahLst/>
            <a:cxnLst/>
            <a:rect l="0" t="0" r="0" b="0"/>
            <a:pathLst>
              <a:path w="1524001" h="1752601">
                <a:moveTo>
                  <a:pt x="1295400" y="1066800"/>
                </a:moveTo>
                <a:lnTo>
                  <a:pt x="1524000" y="533400"/>
                </a:lnTo>
                <a:lnTo>
                  <a:pt x="914400" y="0"/>
                </a:lnTo>
                <a:lnTo>
                  <a:pt x="0" y="1447800"/>
                </a:lnTo>
                <a:lnTo>
                  <a:pt x="0" y="1752600"/>
                </a:lnTo>
                <a:lnTo>
                  <a:pt x="990600" y="533400"/>
                </a:lnTo>
                <a:close/>
              </a:path>
            </a:pathLst>
          </a:custGeom>
          <a:solidFill>
            <a:srgbClr val="00C80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FFFFFF"/>
              </a:solidFill>
              <a:effectLst/>
              <a:uLnTx/>
              <a:uFillTx/>
              <a:latin typeface="Arial"/>
              <a:ea typeface="+mn-ea"/>
              <a:cs typeface="+mn-cs"/>
            </a:endParaRPr>
          </a:p>
        </p:txBody>
      </p:sp>
      <p:sp>
        <p:nvSpPr>
          <p:cNvPr id="11" name="TPChart"/>
          <p:cNvSpPr/>
          <p:nvPr>
            <p:custDataLst>
              <p:tags r:id="rId2"/>
            </p:custDataLst>
          </p:nvPr>
        </p:nvSpPr>
        <p:spPr>
          <a:xfrm>
            <a:off x="5670300" y="1414855"/>
            <a:ext cx="3165389" cy="3239631"/>
          </a:xfrm>
          <a:prstGeom prst="rect">
            <a:avLst/>
          </a:prstGeom>
          <a:blipFill>
            <a:blip r:embed="rId4"/>
            <a:stretch>
              <a:fillRect/>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673950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8DDDF223-7814-45BC-934A-702AB1407F0A}" type="slidenum">
              <a:rPr lang="en-US" smtClean="0"/>
              <a:pPr/>
              <a:t>31</a:t>
            </a:fld>
            <a:endParaRPr lang="en-US" dirty="0"/>
          </a:p>
        </p:txBody>
      </p:sp>
      <p:sp>
        <p:nvSpPr>
          <p:cNvPr id="9" name="Text Placeholder 5"/>
          <p:cNvSpPr>
            <a:spLocks noGrp="1"/>
          </p:cNvSpPr>
          <p:nvPr>
            <p:ph type="body" sz="quarter" idx="53"/>
          </p:nvPr>
        </p:nvSpPr>
        <p:spPr>
          <a:xfrm>
            <a:off x="16049" y="398189"/>
            <a:ext cx="9127951" cy="185669"/>
          </a:xfrm>
        </p:spPr>
        <p:txBody>
          <a:bodyPr/>
          <a:lstStyle/>
          <a:p>
            <a:r>
              <a:rPr lang="en-US" dirty="0"/>
              <a:t>Flex Hose Storage </a:t>
            </a:r>
          </a:p>
        </p:txBody>
      </p:sp>
      <p:grpSp>
        <p:nvGrpSpPr>
          <p:cNvPr id="4" name="Group 3"/>
          <p:cNvGrpSpPr/>
          <p:nvPr/>
        </p:nvGrpSpPr>
        <p:grpSpPr>
          <a:xfrm>
            <a:off x="53120" y="4188557"/>
            <a:ext cx="925294" cy="638200"/>
            <a:chOff x="2631" y="1262872"/>
            <a:chExt cx="848949" cy="668029"/>
          </a:xfrm>
          <a:scene3d>
            <a:camera prst="orthographicFront"/>
            <a:lightRig rig="flat" dir="t"/>
          </a:scene3d>
        </p:grpSpPr>
        <p:sp>
          <p:nvSpPr>
            <p:cNvPr id="5" name="Rounded Rectangle 4"/>
            <p:cNvSpPr/>
            <p:nvPr/>
          </p:nvSpPr>
          <p:spPr>
            <a:xfrm>
              <a:off x="2631" y="1262872"/>
              <a:ext cx="848949" cy="668029"/>
            </a:xfrm>
            <a:prstGeom prst="roundRect">
              <a:avLst/>
            </a:prstGeom>
            <a:gradFill flip="none" rotWithShape="1">
              <a:gsLst>
                <a:gs pos="0">
                  <a:srgbClr val="808080">
                    <a:lumMod val="75000"/>
                  </a:srgbClr>
                </a:gs>
                <a:gs pos="50000">
                  <a:srgbClr val="808080"/>
                </a:gs>
                <a:gs pos="100000">
                  <a:srgbClr val="FFFFFF"/>
                </a:gs>
              </a:gsLst>
              <a:lin ang="16200000" scaled="1"/>
              <a:tileRect/>
            </a:gradFill>
            <a:ln>
              <a:noFill/>
            </a:ln>
            <a:effectLst>
              <a:outerShdw blurRad="40000" dist="23000" dir="5400000" rotWithShape="0">
                <a:srgbClr val="000000">
                  <a:alpha val="35000"/>
                </a:srgbClr>
              </a:outerShdw>
            </a:effectLst>
            <a:sp3d prstMaterial="plastic">
              <a:bevelT w="120900" h="88900"/>
              <a:bevelB w="88900" h="31750" prst="angle"/>
            </a:sp3d>
          </p:spPr>
        </p:sp>
        <p:sp>
          <p:nvSpPr>
            <p:cNvPr id="6" name="Rounded Rectangle 4"/>
            <p:cNvSpPr/>
            <p:nvPr/>
          </p:nvSpPr>
          <p:spPr>
            <a:xfrm>
              <a:off x="31087" y="1411621"/>
              <a:ext cx="792037" cy="390695"/>
            </a:xfrm>
            <a:prstGeom prst="rect">
              <a:avLst/>
            </a:prstGeom>
            <a:noFill/>
            <a:ln>
              <a:noFill/>
            </a:ln>
            <a:effectLst/>
            <a:sp3d/>
          </p:spPr>
          <p:txBody>
            <a:bodyPr spcFirstLastPara="0" vert="horz" wrap="square" lIns="71438" tIns="71438" rIns="71438" bIns="71438" numCol="1" spcCol="1270" anchor="ctr" anchorCtr="0">
              <a:noAutofit/>
            </a:bodyPr>
            <a:lstStyle/>
            <a:p>
              <a:pPr marL="0" marR="0" lvl="0" indent="0" algn="ctr" defTabSz="871436" eaLnBrk="1" fontAlgn="base" latinLnBrk="0" hangingPunct="1">
                <a:lnSpc>
                  <a:spcPct val="90000"/>
                </a:lnSpc>
                <a:spcBef>
                  <a:spcPct val="0"/>
                </a:spcBef>
                <a:spcAft>
                  <a:spcPct val="35000"/>
                </a:spcAft>
                <a:buClrTx/>
                <a:buSzTx/>
                <a:buFontTx/>
                <a:buNone/>
                <a:tabLst/>
                <a:defRPr/>
              </a:pPr>
              <a:r>
                <a:rPr kumimoji="0" lang="en-US" sz="2800" b="0" i="0" u="none" strike="noStrike" kern="0" cap="none" spc="0" normalizeH="0" baseline="0" noProof="0" dirty="0">
                  <a:ln>
                    <a:noFill/>
                  </a:ln>
                  <a:solidFill>
                    <a:srgbClr val="002060"/>
                  </a:solidFill>
                  <a:effectLst/>
                  <a:uLnTx/>
                  <a:uFillTx/>
                  <a:latin typeface="Arial"/>
                  <a:ea typeface="+mn-ea"/>
                  <a:cs typeface="Arial" panose="020B0604020202020204" pitchFamily="34" charset="0"/>
                </a:rPr>
                <a:t>LO5</a:t>
              </a:r>
              <a:r>
                <a:rPr kumimoji="0" lang="en-US" sz="2800" b="0" i="0" u="none" strike="noStrike" kern="0" cap="none" spc="0" normalizeH="0" baseline="0" noProof="0" dirty="0">
                  <a:ln>
                    <a:noFill/>
                  </a:ln>
                  <a:solidFill>
                    <a:srgbClr val="000000"/>
                  </a:solidFill>
                  <a:effectLst/>
                  <a:uLnTx/>
                  <a:uFillTx/>
                  <a:latin typeface="Arial"/>
                  <a:ea typeface="+mn-ea"/>
                  <a:cs typeface="Arial" panose="020B0604020202020204" pitchFamily="34" charset="0"/>
                </a:rPr>
                <a:t> </a:t>
              </a:r>
            </a:p>
          </p:txBody>
        </p:sp>
      </p:grpSp>
      <p:sp>
        <p:nvSpPr>
          <p:cNvPr id="7" name="TextBox 1"/>
          <p:cNvSpPr txBox="1">
            <a:spLocks noChangeArrowheads="1"/>
          </p:cNvSpPr>
          <p:nvPr/>
        </p:nvSpPr>
        <p:spPr bwMode="auto">
          <a:xfrm>
            <a:off x="1742540" y="637171"/>
            <a:ext cx="567496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algn="ctr" defTabSz="914400" eaLnBrk="1" fontAlgn="base" hangingPunct="1">
              <a:spcBef>
                <a:spcPct val="0"/>
              </a:spcBef>
              <a:spcAft>
                <a:spcPct val="0"/>
              </a:spcAft>
            </a:pPr>
            <a:r>
              <a:rPr lang="en-US" altLang="en-US" sz="2000" b="1" dirty="0">
                <a:solidFill>
                  <a:srgbClr val="002060"/>
                </a:solidFill>
                <a:latin typeface="Arial"/>
              </a:rPr>
              <a:t>Flex Hose Storage Requirements</a:t>
            </a:r>
          </a:p>
        </p:txBody>
      </p:sp>
      <p:graphicFrame>
        <p:nvGraphicFramePr>
          <p:cNvPr id="8" name="Object 9"/>
          <p:cNvGraphicFramePr>
            <a:graphicFrameLocks noChangeAspect="1"/>
          </p:cNvGraphicFramePr>
          <p:nvPr>
            <p:extLst>
              <p:ext uri="{D42A27DB-BD31-4B8C-83A1-F6EECF244321}">
                <p14:modId xmlns:p14="http://schemas.microsoft.com/office/powerpoint/2010/main" val="4170901199"/>
              </p:ext>
            </p:extLst>
          </p:nvPr>
        </p:nvGraphicFramePr>
        <p:xfrm>
          <a:off x="7894738" y="435018"/>
          <a:ext cx="1066800" cy="1055687"/>
        </p:xfrm>
        <a:graphic>
          <a:graphicData uri="http://schemas.openxmlformats.org/presentationml/2006/ole">
            <mc:AlternateContent xmlns:mc="http://schemas.openxmlformats.org/markup-compatibility/2006">
              <mc:Choice xmlns:v="urn:schemas-microsoft-com:vml" Requires="v">
                <p:oleObj name="Clip" r:id="rId3" imgW="766267" imgH="758038" progId="MS_ClipArt_Gallery.2">
                  <p:embed/>
                </p:oleObj>
              </mc:Choice>
              <mc:Fallback>
                <p:oleObj name="Clip" r:id="rId3" imgW="766267" imgH="758038" progId="MS_ClipArt_Gallery.2">
                  <p:embed/>
                  <p:pic>
                    <p:nvPicPr>
                      <p:cNvPr id="8" name="Object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94738" y="435018"/>
                        <a:ext cx="1066800" cy="10556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 name="Text Box 4"/>
          <p:cNvSpPr txBox="1">
            <a:spLocks noChangeArrowheads="1"/>
          </p:cNvSpPr>
          <p:nvPr/>
        </p:nvSpPr>
        <p:spPr bwMode="auto">
          <a:xfrm>
            <a:off x="53120" y="1090594"/>
            <a:ext cx="56388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274320">
            <a:spAutoFit/>
          </a:bodyPr>
          <a:lstStyle>
            <a:lvl1pPr>
              <a:defRPr sz="1600">
                <a:solidFill>
                  <a:schemeClr val="tx1"/>
                </a:solidFill>
                <a:latin typeface="Arial Black" pitchFamily="34" charset="0"/>
              </a:defRPr>
            </a:lvl1pPr>
            <a:lvl2pPr marL="742950" indent="-285750">
              <a:defRPr sz="1600">
                <a:solidFill>
                  <a:schemeClr val="tx1"/>
                </a:solidFill>
                <a:latin typeface="Arial Black" pitchFamily="34" charset="0"/>
              </a:defRPr>
            </a:lvl2pPr>
            <a:lvl3pPr marL="1143000" indent="-228600">
              <a:defRPr sz="1600">
                <a:solidFill>
                  <a:schemeClr val="tx1"/>
                </a:solidFill>
                <a:latin typeface="Arial Black" pitchFamily="34" charset="0"/>
              </a:defRPr>
            </a:lvl3pPr>
            <a:lvl4pPr marL="1600200" indent="-228600">
              <a:defRPr sz="1600">
                <a:solidFill>
                  <a:schemeClr val="tx1"/>
                </a:solidFill>
                <a:latin typeface="Arial Black" pitchFamily="34" charset="0"/>
              </a:defRPr>
            </a:lvl4pPr>
            <a:lvl5pPr marL="2057400" indent="-228600">
              <a:defRPr sz="1600">
                <a:solidFill>
                  <a:schemeClr val="tx1"/>
                </a:solidFill>
                <a:latin typeface="Arial Black" pitchFamily="34" charset="0"/>
              </a:defRPr>
            </a:lvl5pPr>
            <a:lvl6pPr marL="2514600" indent="-228600" algn="ctr" eaLnBrk="0" fontAlgn="base" hangingPunct="0">
              <a:spcBef>
                <a:spcPct val="0"/>
              </a:spcBef>
              <a:spcAft>
                <a:spcPct val="0"/>
              </a:spcAft>
              <a:defRPr sz="1600">
                <a:solidFill>
                  <a:schemeClr val="tx1"/>
                </a:solidFill>
                <a:latin typeface="Arial Black" pitchFamily="34" charset="0"/>
              </a:defRPr>
            </a:lvl6pPr>
            <a:lvl7pPr marL="2971800" indent="-228600" algn="ctr" eaLnBrk="0" fontAlgn="base" hangingPunct="0">
              <a:spcBef>
                <a:spcPct val="0"/>
              </a:spcBef>
              <a:spcAft>
                <a:spcPct val="0"/>
              </a:spcAft>
              <a:defRPr sz="1600">
                <a:solidFill>
                  <a:schemeClr val="tx1"/>
                </a:solidFill>
                <a:latin typeface="Arial Black" pitchFamily="34" charset="0"/>
              </a:defRPr>
            </a:lvl7pPr>
            <a:lvl8pPr marL="3429000" indent="-228600" algn="ctr" eaLnBrk="0" fontAlgn="base" hangingPunct="0">
              <a:spcBef>
                <a:spcPct val="0"/>
              </a:spcBef>
              <a:spcAft>
                <a:spcPct val="0"/>
              </a:spcAft>
              <a:defRPr sz="1600">
                <a:solidFill>
                  <a:schemeClr val="tx1"/>
                </a:solidFill>
                <a:latin typeface="Arial Black" pitchFamily="34" charset="0"/>
              </a:defRPr>
            </a:lvl8pPr>
            <a:lvl9pPr marL="3886200" indent="-228600" algn="ctr" eaLnBrk="0" fontAlgn="base" hangingPunct="0">
              <a:spcBef>
                <a:spcPct val="0"/>
              </a:spcBef>
              <a:spcAft>
                <a:spcPct val="0"/>
              </a:spcAft>
              <a:defRPr sz="1600">
                <a:solidFill>
                  <a:schemeClr val="tx1"/>
                </a:solidFill>
                <a:latin typeface="Arial Black" pitchFamily="34" charset="0"/>
              </a:defRPr>
            </a:lvl9pPr>
          </a:lstStyle>
          <a:p>
            <a:pPr defTabSz="914400" fontAlgn="base">
              <a:spcBef>
                <a:spcPct val="50000"/>
              </a:spcBef>
              <a:spcAft>
                <a:spcPct val="0"/>
              </a:spcAft>
            </a:pPr>
            <a:r>
              <a:rPr lang="en-US" sz="1800" dirty="0">
                <a:solidFill>
                  <a:srgbClr val="002060"/>
                </a:solidFill>
                <a:latin typeface="Arial"/>
              </a:rPr>
              <a:t>Store hoses away from direct sunlight, sources of heat/sources of ozone.</a:t>
            </a:r>
          </a:p>
        </p:txBody>
      </p:sp>
      <p:sp>
        <p:nvSpPr>
          <p:cNvPr id="11" name="AutoShape 19"/>
          <p:cNvSpPr>
            <a:spLocks noChangeArrowheads="1"/>
          </p:cNvSpPr>
          <p:nvPr/>
        </p:nvSpPr>
        <p:spPr bwMode="auto">
          <a:xfrm>
            <a:off x="5691920" y="1005427"/>
            <a:ext cx="758307" cy="485278"/>
          </a:xfrm>
          <a:prstGeom prst="cloudCallout">
            <a:avLst>
              <a:gd name="adj1" fmla="val -43750"/>
              <a:gd name="adj2" fmla="val 70000"/>
            </a:avLst>
          </a:prstGeom>
          <a:solidFill>
            <a:srgbClr val="80808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endParaRPr>
          </a:p>
        </p:txBody>
      </p:sp>
      <p:sp>
        <p:nvSpPr>
          <p:cNvPr id="12" name="Text Box 5"/>
          <p:cNvSpPr txBox="1">
            <a:spLocks noChangeArrowheads="1"/>
          </p:cNvSpPr>
          <p:nvPr/>
        </p:nvSpPr>
        <p:spPr bwMode="auto">
          <a:xfrm>
            <a:off x="53120" y="1694366"/>
            <a:ext cx="533442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274320">
            <a:spAutoFit/>
          </a:bodyPr>
          <a:lstStyle>
            <a:lvl1pPr>
              <a:defRPr sz="1600">
                <a:solidFill>
                  <a:schemeClr val="tx1"/>
                </a:solidFill>
                <a:latin typeface="Arial Black" pitchFamily="34" charset="0"/>
              </a:defRPr>
            </a:lvl1pPr>
            <a:lvl2pPr marL="742950" indent="-285750">
              <a:defRPr sz="1600">
                <a:solidFill>
                  <a:schemeClr val="tx1"/>
                </a:solidFill>
                <a:latin typeface="Arial Black" pitchFamily="34" charset="0"/>
              </a:defRPr>
            </a:lvl2pPr>
            <a:lvl3pPr marL="1143000" indent="-228600">
              <a:defRPr sz="1600">
                <a:solidFill>
                  <a:schemeClr val="tx1"/>
                </a:solidFill>
                <a:latin typeface="Arial Black" pitchFamily="34" charset="0"/>
              </a:defRPr>
            </a:lvl3pPr>
            <a:lvl4pPr marL="1600200" indent="-228600">
              <a:defRPr sz="1600">
                <a:solidFill>
                  <a:schemeClr val="tx1"/>
                </a:solidFill>
                <a:latin typeface="Arial Black" pitchFamily="34" charset="0"/>
              </a:defRPr>
            </a:lvl4pPr>
            <a:lvl5pPr marL="2057400" indent="-228600">
              <a:defRPr sz="1600">
                <a:solidFill>
                  <a:schemeClr val="tx1"/>
                </a:solidFill>
                <a:latin typeface="Arial Black" pitchFamily="34" charset="0"/>
              </a:defRPr>
            </a:lvl5pPr>
            <a:lvl6pPr marL="2514600" indent="-228600" algn="ctr" eaLnBrk="0" fontAlgn="base" hangingPunct="0">
              <a:spcBef>
                <a:spcPct val="0"/>
              </a:spcBef>
              <a:spcAft>
                <a:spcPct val="0"/>
              </a:spcAft>
              <a:defRPr sz="1600">
                <a:solidFill>
                  <a:schemeClr val="tx1"/>
                </a:solidFill>
                <a:latin typeface="Arial Black" pitchFamily="34" charset="0"/>
              </a:defRPr>
            </a:lvl6pPr>
            <a:lvl7pPr marL="2971800" indent="-228600" algn="ctr" eaLnBrk="0" fontAlgn="base" hangingPunct="0">
              <a:spcBef>
                <a:spcPct val="0"/>
              </a:spcBef>
              <a:spcAft>
                <a:spcPct val="0"/>
              </a:spcAft>
              <a:defRPr sz="1600">
                <a:solidFill>
                  <a:schemeClr val="tx1"/>
                </a:solidFill>
                <a:latin typeface="Arial Black" pitchFamily="34" charset="0"/>
              </a:defRPr>
            </a:lvl7pPr>
            <a:lvl8pPr marL="3429000" indent="-228600" algn="ctr" eaLnBrk="0" fontAlgn="base" hangingPunct="0">
              <a:spcBef>
                <a:spcPct val="0"/>
              </a:spcBef>
              <a:spcAft>
                <a:spcPct val="0"/>
              </a:spcAft>
              <a:defRPr sz="1600">
                <a:solidFill>
                  <a:schemeClr val="tx1"/>
                </a:solidFill>
                <a:latin typeface="Arial Black" pitchFamily="34" charset="0"/>
              </a:defRPr>
            </a:lvl8pPr>
            <a:lvl9pPr marL="3886200" indent="-228600" algn="ctr" eaLnBrk="0" fontAlgn="base" hangingPunct="0">
              <a:spcBef>
                <a:spcPct val="0"/>
              </a:spcBef>
              <a:spcAft>
                <a:spcPct val="0"/>
              </a:spcAft>
              <a:defRPr sz="1600">
                <a:solidFill>
                  <a:schemeClr val="tx1"/>
                </a:solidFill>
                <a:latin typeface="Arial Black" pitchFamily="34" charset="0"/>
              </a:defRPr>
            </a:lvl9pPr>
          </a:lstStyle>
          <a:p>
            <a:pPr defTabSz="914400" fontAlgn="base">
              <a:spcBef>
                <a:spcPct val="50000"/>
              </a:spcBef>
              <a:spcAft>
                <a:spcPct val="0"/>
              </a:spcAft>
            </a:pPr>
            <a:r>
              <a:rPr lang="en-US" sz="1800" dirty="0">
                <a:solidFill>
                  <a:srgbClr val="002060"/>
                </a:solidFill>
                <a:latin typeface="Arial"/>
              </a:rPr>
              <a:t>Store in a dry area with temperatures below 90°.</a:t>
            </a:r>
          </a:p>
        </p:txBody>
      </p:sp>
      <p:graphicFrame>
        <p:nvGraphicFramePr>
          <p:cNvPr id="13" name="Object 10"/>
          <p:cNvGraphicFramePr>
            <a:graphicFrameLocks noChangeAspect="1"/>
          </p:cNvGraphicFramePr>
          <p:nvPr>
            <p:extLst>
              <p:ext uri="{D42A27DB-BD31-4B8C-83A1-F6EECF244321}">
                <p14:modId xmlns:p14="http://schemas.microsoft.com/office/powerpoint/2010/main" val="744589679"/>
              </p:ext>
            </p:extLst>
          </p:nvPr>
        </p:nvGraphicFramePr>
        <p:xfrm>
          <a:off x="6178379" y="1528617"/>
          <a:ext cx="878160" cy="719159"/>
        </p:xfrm>
        <a:graphic>
          <a:graphicData uri="http://schemas.openxmlformats.org/presentationml/2006/ole">
            <mc:AlternateContent xmlns:mc="http://schemas.openxmlformats.org/markup-compatibility/2006">
              <mc:Choice xmlns:v="urn:schemas-microsoft-com:vml" Requires="v">
                <p:oleObj name="Clip" r:id="rId5" imgW="715975" imgH="714146" progId="MS_ClipArt_Gallery.2">
                  <p:embed/>
                </p:oleObj>
              </mc:Choice>
              <mc:Fallback>
                <p:oleObj name="Clip" r:id="rId5" imgW="715975" imgH="714146" progId="MS_ClipArt_Gallery.2">
                  <p:embed/>
                  <p:pic>
                    <p:nvPicPr>
                      <p:cNvPr id="13" name="Object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78379" y="1528617"/>
                        <a:ext cx="878160" cy="719159"/>
                      </a:xfrm>
                      <a:prstGeom prst="rect">
                        <a:avLst/>
                      </a:prstGeom>
                      <a:noFill/>
                      <a:ln>
                        <a:noFill/>
                      </a:ln>
                      <a:effectLst/>
                    </p:spPr>
                  </p:pic>
                </p:oleObj>
              </mc:Fallback>
            </mc:AlternateContent>
          </a:graphicData>
        </a:graphic>
      </p:graphicFrame>
      <p:sp>
        <p:nvSpPr>
          <p:cNvPr id="2" name="Rectangle 1"/>
          <p:cNvSpPr/>
          <p:nvPr/>
        </p:nvSpPr>
        <p:spPr>
          <a:xfrm>
            <a:off x="247135" y="2124532"/>
            <a:ext cx="5931244" cy="369332"/>
          </a:xfrm>
          <a:prstGeom prst="rect">
            <a:avLst/>
          </a:prstGeom>
        </p:spPr>
        <p:txBody>
          <a:bodyPr wrap="square">
            <a:spAutoFit/>
          </a:body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b="0" i="0" u="none" strike="noStrike" kern="0" cap="none" spc="0" normalizeH="0" baseline="0" noProof="0" dirty="0">
                <a:ln>
                  <a:noFill/>
                </a:ln>
                <a:solidFill>
                  <a:srgbClr val="002060"/>
                </a:solidFill>
                <a:effectLst/>
                <a:uLnTx/>
                <a:uFillTx/>
              </a:rPr>
              <a:t>Protect from damage by wrapping with suitable material.</a:t>
            </a:r>
          </a:p>
        </p:txBody>
      </p:sp>
      <p:grpSp>
        <p:nvGrpSpPr>
          <p:cNvPr id="14" name="Group 23"/>
          <p:cNvGrpSpPr>
            <a:grpSpLocks/>
          </p:cNvGrpSpPr>
          <p:nvPr/>
        </p:nvGrpSpPr>
        <p:grpSpPr bwMode="auto">
          <a:xfrm>
            <a:off x="5302352" y="2451305"/>
            <a:ext cx="1754187" cy="262376"/>
            <a:chOff x="4512" y="2352"/>
            <a:chExt cx="1105" cy="240"/>
          </a:xfrm>
        </p:grpSpPr>
        <p:sp>
          <p:nvSpPr>
            <p:cNvPr id="15" name="Rectangle 12" descr="Wide downward diagonal"/>
            <p:cNvSpPr>
              <a:spLocks noChangeArrowheads="1"/>
            </p:cNvSpPr>
            <p:nvPr/>
          </p:nvSpPr>
          <p:spPr bwMode="auto">
            <a:xfrm>
              <a:off x="4512" y="2352"/>
              <a:ext cx="1105" cy="240"/>
            </a:xfrm>
            <a:prstGeom prst="rect">
              <a:avLst/>
            </a:prstGeom>
            <a:pattFill prst="wdDnDiag">
              <a:fgClr>
                <a:srgbClr val="EAEAEA"/>
              </a:fgClr>
              <a:bgClr>
                <a:srgbClr val="FFFFFF"/>
              </a:bgClr>
            </a:patt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endParaRPr>
            </a:p>
          </p:txBody>
        </p:sp>
        <p:sp>
          <p:nvSpPr>
            <p:cNvPr id="16" name="Rectangle 13"/>
            <p:cNvSpPr>
              <a:spLocks noChangeArrowheads="1"/>
            </p:cNvSpPr>
            <p:nvPr/>
          </p:nvSpPr>
          <p:spPr bwMode="auto">
            <a:xfrm>
              <a:off x="4608" y="2352"/>
              <a:ext cx="96" cy="240"/>
            </a:xfrm>
            <a:prstGeom prst="rect">
              <a:avLst/>
            </a:prstGeom>
            <a:solidFill>
              <a:srgbClr val="BBE0E3"/>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endParaRPr>
            </a:p>
          </p:txBody>
        </p:sp>
        <p:sp>
          <p:nvSpPr>
            <p:cNvPr id="17" name="Rectangle 14"/>
            <p:cNvSpPr>
              <a:spLocks noChangeArrowheads="1"/>
            </p:cNvSpPr>
            <p:nvPr/>
          </p:nvSpPr>
          <p:spPr bwMode="auto">
            <a:xfrm>
              <a:off x="5424" y="2352"/>
              <a:ext cx="96" cy="240"/>
            </a:xfrm>
            <a:prstGeom prst="rect">
              <a:avLst/>
            </a:prstGeom>
            <a:solidFill>
              <a:srgbClr val="BBE0E3"/>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endParaRPr>
            </a:p>
          </p:txBody>
        </p:sp>
      </p:grpSp>
      <p:sp>
        <p:nvSpPr>
          <p:cNvPr id="18" name="Rectangle 17"/>
          <p:cNvSpPr/>
          <p:nvPr/>
        </p:nvSpPr>
        <p:spPr>
          <a:xfrm>
            <a:off x="247135" y="2610068"/>
            <a:ext cx="4064618" cy="923330"/>
          </a:xfrm>
          <a:prstGeom prst="rect">
            <a:avLst/>
          </a:prstGeom>
        </p:spPr>
        <p:txBody>
          <a:bodyPr wrap="square">
            <a:spAutoFit/>
          </a:body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b="0" i="0" u="none" strike="noStrike" kern="0" cap="none" spc="0" normalizeH="0" baseline="0" noProof="0" dirty="0">
                <a:ln>
                  <a:noFill/>
                </a:ln>
                <a:solidFill>
                  <a:srgbClr val="002060"/>
                </a:solidFill>
                <a:effectLst/>
                <a:uLnTx/>
                <a:uFillTx/>
              </a:rPr>
              <a:t>Store hose up to &amp; including two inches in either straight lengths or coils.</a:t>
            </a:r>
          </a:p>
        </p:txBody>
      </p:sp>
      <p:sp>
        <p:nvSpPr>
          <p:cNvPr id="19" name="Freeform 22"/>
          <p:cNvSpPr>
            <a:spLocks/>
          </p:cNvSpPr>
          <p:nvPr/>
        </p:nvSpPr>
        <p:spPr bwMode="auto">
          <a:xfrm>
            <a:off x="3989211" y="2539115"/>
            <a:ext cx="764607" cy="768626"/>
          </a:xfrm>
          <a:custGeom>
            <a:avLst/>
            <a:gdLst>
              <a:gd name="T0" fmla="*/ 2147483647 w 969"/>
              <a:gd name="T1" fmla="*/ 2147483647 h 695"/>
              <a:gd name="T2" fmla="*/ 2147483647 w 969"/>
              <a:gd name="T3" fmla="*/ 2147483647 h 695"/>
              <a:gd name="T4" fmla="*/ 2147483647 w 969"/>
              <a:gd name="T5" fmla="*/ 2147483647 h 695"/>
              <a:gd name="T6" fmla="*/ 2147483647 w 969"/>
              <a:gd name="T7" fmla="*/ 2147483647 h 695"/>
              <a:gd name="T8" fmla="*/ 2147483647 w 969"/>
              <a:gd name="T9" fmla="*/ 2147483647 h 695"/>
              <a:gd name="T10" fmla="*/ 2147483647 w 969"/>
              <a:gd name="T11" fmla="*/ 2147483647 h 695"/>
              <a:gd name="T12" fmla="*/ 2147483647 w 969"/>
              <a:gd name="T13" fmla="*/ 2147483647 h 695"/>
              <a:gd name="T14" fmla="*/ 2147483647 w 969"/>
              <a:gd name="T15" fmla="*/ 2147483647 h 695"/>
              <a:gd name="T16" fmla="*/ 2147483647 w 969"/>
              <a:gd name="T17" fmla="*/ 2147483647 h 695"/>
              <a:gd name="T18" fmla="*/ 2147483647 w 969"/>
              <a:gd name="T19" fmla="*/ 2147483647 h 695"/>
              <a:gd name="T20" fmla="*/ 2147483647 w 969"/>
              <a:gd name="T21" fmla="*/ 2147483647 h 695"/>
              <a:gd name="T22" fmla="*/ 2147483647 w 969"/>
              <a:gd name="T23" fmla="*/ 2147483647 h 695"/>
              <a:gd name="T24" fmla="*/ 2147483647 w 969"/>
              <a:gd name="T25" fmla="*/ 2147483647 h 695"/>
              <a:gd name="T26" fmla="*/ 2147483647 w 969"/>
              <a:gd name="T27" fmla="*/ 2147483647 h 695"/>
              <a:gd name="T28" fmla="*/ 2147483647 w 969"/>
              <a:gd name="T29" fmla="*/ 2147483647 h 695"/>
              <a:gd name="T30" fmla="*/ 2147483647 w 969"/>
              <a:gd name="T31" fmla="*/ 2147483647 h 695"/>
              <a:gd name="T32" fmla="*/ 2147483647 w 969"/>
              <a:gd name="T33" fmla="*/ 2147483647 h 695"/>
              <a:gd name="T34" fmla="*/ 2147483647 w 969"/>
              <a:gd name="T35" fmla="*/ 2147483647 h 695"/>
              <a:gd name="T36" fmla="*/ 2147483647 w 969"/>
              <a:gd name="T37" fmla="*/ 2147483647 h 695"/>
              <a:gd name="T38" fmla="*/ 2147483647 w 969"/>
              <a:gd name="T39" fmla="*/ 2147483647 h 695"/>
              <a:gd name="T40" fmla="*/ 2147483647 w 969"/>
              <a:gd name="T41" fmla="*/ 2147483647 h 695"/>
              <a:gd name="T42" fmla="*/ 2147483647 w 969"/>
              <a:gd name="T43" fmla="*/ 2147483647 h 695"/>
              <a:gd name="T44" fmla="*/ 2147483647 w 969"/>
              <a:gd name="T45" fmla="*/ 2147483647 h 695"/>
              <a:gd name="T46" fmla="*/ 2147483647 w 969"/>
              <a:gd name="T47" fmla="*/ 2147483647 h 695"/>
              <a:gd name="T48" fmla="*/ 2147483647 w 969"/>
              <a:gd name="T49" fmla="*/ 2147483647 h 695"/>
              <a:gd name="T50" fmla="*/ 0 w 969"/>
              <a:gd name="T51" fmla="*/ 2147483647 h 695"/>
              <a:gd name="T52" fmla="*/ 2147483647 w 969"/>
              <a:gd name="T53" fmla="*/ 2147483647 h 695"/>
              <a:gd name="T54" fmla="*/ 2147483647 w 969"/>
              <a:gd name="T55" fmla="*/ 2147483647 h 695"/>
              <a:gd name="T56" fmla="*/ 2147483647 w 969"/>
              <a:gd name="T57" fmla="*/ 2147483647 h 695"/>
              <a:gd name="T58" fmla="*/ 2147483647 w 969"/>
              <a:gd name="T59" fmla="*/ 2147483647 h 695"/>
              <a:gd name="T60" fmla="*/ 2147483647 w 969"/>
              <a:gd name="T61" fmla="*/ 2147483647 h 695"/>
              <a:gd name="T62" fmla="*/ 2147483647 w 969"/>
              <a:gd name="T63" fmla="*/ 2147483647 h 695"/>
              <a:gd name="T64" fmla="*/ 2147483647 w 969"/>
              <a:gd name="T65" fmla="*/ 2147483647 h 695"/>
              <a:gd name="T66" fmla="*/ 2147483647 w 969"/>
              <a:gd name="T67" fmla="*/ 2147483647 h 695"/>
              <a:gd name="T68" fmla="*/ 2147483647 w 969"/>
              <a:gd name="T69" fmla="*/ 2147483647 h 695"/>
              <a:gd name="T70" fmla="*/ 2147483647 w 969"/>
              <a:gd name="T71" fmla="*/ 2147483647 h 695"/>
              <a:gd name="T72" fmla="*/ 2147483647 w 969"/>
              <a:gd name="T73" fmla="*/ 2147483647 h 695"/>
              <a:gd name="T74" fmla="*/ 2147483647 w 969"/>
              <a:gd name="T75" fmla="*/ 2147483647 h 695"/>
              <a:gd name="T76" fmla="*/ 2147483647 w 969"/>
              <a:gd name="T77" fmla="*/ 2147483647 h 69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969" h="695">
                <a:moveTo>
                  <a:pt x="374" y="304"/>
                </a:moveTo>
                <a:cubicBezTo>
                  <a:pt x="422" y="273"/>
                  <a:pt x="432" y="282"/>
                  <a:pt x="499" y="289"/>
                </a:cubicBezTo>
                <a:cubicBezTo>
                  <a:pt x="537" y="314"/>
                  <a:pt x="562" y="356"/>
                  <a:pt x="577" y="398"/>
                </a:cubicBezTo>
                <a:cubicBezTo>
                  <a:pt x="574" y="432"/>
                  <a:pt x="575" y="466"/>
                  <a:pt x="569" y="499"/>
                </a:cubicBezTo>
                <a:cubicBezTo>
                  <a:pt x="559" y="550"/>
                  <a:pt x="469" y="567"/>
                  <a:pt x="429" y="577"/>
                </a:cubicBezTo>
                <a:cubicBezTo>
                  <a:pt x="336" y="572"/>
                  <a:pt x="256" y="581"/>
                  <a:pt x="179" y="530"/>
                </a:cubicBezTo>
                <a:cubicBezTo>
                  <a:pt x="168" y="498"/>
                  <a:pt x="162" y="471"/>
                  <a:pt x="156" y="437"/>
                </a:cubicBezTo>
                <a:cubicBezTo>
                  <a:pt x="160" y="357"/>
                  <a:pt x="139" y="214"/>
                  <a:pt x="242" y="180"/>
                </a:cubicBezTo>
                <a:cubicBezTo>
                  <a:pt x="280" y="154"/>
                  <a:pt x="318" y="137"/>
                  <a:pt x="358" y="117"/>
                </a:cubicBezTo>
                <a:cubicBezTo>
                  <a:pt x="380" y="106"/>
                  <a:pt x="429" y="94"/>
                  <a:pt x="429" y="94"/>
                </a:cubicBezTo>
                <a:cubicBezTo>
                  <a:pt x="536" y="101"/>
                  <a:pt x="623" y="105"/>
                  <a:pt x="678" y="211"/>
                </a:cubicBezTo>
                <a:cubicBezTo>
                  <a:pt x="699" y="252"/>
                  <a:pt x="722" y="289"/>
                  <a:pt x="748" y="328"/>
                </a:cubicBezTo>
                <a:cubicBezTo>
                  <a:pt x="757" y="342"/>
                  <a:pt x="759" y="359"/>
                  <a:pt x="764" y="375"/>
                </a:cubicBezTo>
                <a:cubicBezTo>
                  <a:pt x="767" y="383"/>
                  <a:pt x="771" y="398"/>
                  <a:pt x="771" y="398"/>
                </a:cubicBezTo>
                <a:cubicBezTo>
                  <a:pt x="765" y="460"/>
                  <a:pt x="768" y="503"/>
                  <a:pt x="725" y="546"/>
                </a:cubicBezTo>
                <a:cubicBezTo>
                  <a:pt x="710" y="590"/>
                  <a:pt x="696" y="597"/>
                  <a:pt x="655" y="624"/>
                </a:cubicBezTo>
                <a:cubicBezTo>
                  <a:pt x="647" y="629"/>
                  <a:pt x="640" y="637"/>
                  <a:pt x="631" y="640"/>
                </a:cubicBezTo>
                <a:cubicBezTo>
                  <a:pt x="615" y="645"/>
                  <a:pt x="584" y="655"/>
                  <a:pt x="584" y="655"/>
                </a:cubicBezTo>
                <a:cubicBezTo>
                  <a:pt x="527" y="695"/>
                  <a:pt x="449" y="685"/>
                  <a:pt x="382" y="694"/>
                </a:cubicBezTo>
                <a:cubicBezTo>
                  <a:pt x="343" y="691"/>
                  <a:pt x="304" y="690"/>
                  <a:pt x="265" y="686"/>
                </a:cubicBezTo>
                <a:cubicBezTo>
                  <a:pt x="218" y="681"/>
                  <a:pt x="183" y="652"/>
                  <a:pt x="140" y="640"/>
                </a:cubicBezTo>
                <a:cubicBezTo>
                  <a:pt x="124" y="629"/>
                  <a:pt x="109" y="619"/>
                  <a:pt x="93" y="608"/>
                </a:cubicBezTo>
                <a:cubicBezTo>
                  <a:pt x="85" y="603"/>
                  <a:pt x="70" y="593"/>
                  <a:pt x="70" y="593"/>
                </a:cubicBezTo>
                <a:cubicBezTo>
                  <a:pt x="60" y="577"/>
                  <a:pt x="49" y="562"/>
                  <a:pt x="39" y="546"/>
                </a:cubicBezTo>
                <a:cubicBezTo>
                  <a:pt x="34" y="538"/>
                  <a:pt x="23" y="523"/>
                  <a:pt x="23" y="523"/>
                </a:cubicBezTo>
                <a:cubicBezTo>
                  <a:pt x="16" y="491"/>
                  <a:pt x="7" y="461"/>
                  <a:pt x="0" y="429"/>
                </a:cubicBezTo>
                <a:cubicBezTo>
                  <a:pt x="3" y="382"/>
                  <a:pt x="3" y="336"/>
                  <a:pt x="8" y="289"/>
                </a:cubicBezTo>
                <a:cubicBezTo>
                  <a:pt x="11" y="262"/>
                  <a:pt x="20" y="266"/>
                  <a:pt x="31" y="242"/>
                </a:cubicBezTo>
                <a:cubicBezTo>
                  <a:pt x="49" y="201"/>
                  <a:pt x="61" y="163"/>
                  <a:pt x="86" y="125"/>
                </a:cubicBezTo>
                <a:cubicBezTo>
                  <a:pt x="120" y="13"/>
                  <a:pt x="274" y="24"/>
                  <a:pt x="366" y="8"/>
                </a:cubicBezTo>
                <a:cubicBezTo>
                  <a:pt x="572" y="14"/>
                  <a:pt x="592" y="0"/>
                  <a:pt x="725" y="39"/>
                </a:cubicBezTo>
                <a:cubicBezTo>
                  <a:pt x="750" y="56"/>
                  <a:pt x="770" y="77"/>
                  <a:pt x="795" y="94"/>
                </a:cubicBezTo>
                <a:cubicBezTo>
                  <a:pt x="815" y="152"/>
                  <a:pt x="786" y="83"/>
                  <a:pt x="826" y="133"/>
                </a:cubicBezTo>
                <a:cubicBezTo>
                  <a:pt x="837" y="147"/>
                  <a:pt x="839" y="166"/>
                  <a:pt x="849" y="180"/>
                </a:cubicBezTo>
                <a:cubicBezTo>
                  <a:pt x="859" y="196"/>
                  <a:pt x="881" y="226"/>
                  <a:pt x="881" y="226"/>
                </a:cubicBezTo>
                <a:cubicBezTo>
                  <a:pt x="889" y="254"/>
                  <a:pt x="907" y="271"/>
                  <a:pt x="919" y="297"/>
                </a:cubicBezTo>
                <a:cubicBezTo>
                  <a:pt x="926" y="312"/>
                  <a:pt x="935" y="343"/>
                  <a:pt x="935" y="343"/>
                </a:cubicBezTo>
                <a:cubicBezTo>
                  <a:pt x="949" y="424"/>
                  <a:pt x="969" y="513"/>
                  <a:pt x="919" y="585"/>
                </a:cubicBezTo>
                <a:cubicBezTo>
                  <a:pt x="910" y="615"/>
                  <a:pt x="918" y="602"/>
                  <a:pt x="896" y="624"/>
                </a:cubicBezTo>
              </a:path>
            </a:pathLst>
          </a:custGeom>
          <a:noFill/>
          <a:ln w="76200" cmpd="sng">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endParaRPr>
          </a:p>
        </p:txBody>
      </p:sp>
      <p:sp>
        <p:nvSpPr>
          <p:cNvPr id="20" name="Rectangle 19"/>
          <p:cNvSpPr/>
          <p:nvPr/>
        </p:nvSpPr>
        <p:spPr>
          <a:xfrm>
            <a:off x="247135" y="3430898"/>
            <a:ext cx="5931244" cy="369332"/>
          </a:xfrm>
          <a:prstGeom prst="rect">
            <a:avLst/>
          </a:prstGeom>
        </p:spPr>
        <p:txBody>
          <a:bodyPr wrap="square">
            <a:spAutoFit/>
          </a:body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b="0" i="0" u="none" strike="noStrike" kern="0" cap="none" spc="0" normalizeH="0" baseline="0" noProof="0" dirty="0">
                <a:ln>
                  <a:noFill/>
                </a:ln>
                <a:solidFill>
                  <a:srgbClr val="002060"/>
                </a:solidFill>
                <a:effectLst/>
                <a:uLnTx/>
                <a:uFillTx/>
              </a:rPr>
              <a:t>Store hoses greater than two inches in straight lengths.</a:t>
            </a:r>
          </a:p>
        </p:txBody>
      </p:sp>
      <p:sp>
        <p:nvSpPr>
          <p:cNvPr id="21" name="Rectangle 15" descr="Dark downward diagonal"/>
          <p:cNvSpPr>
            <a:spLocks noChangeArrowheads="1"/>
          </p:cNvSpPr>
          <p:nvPr/>
        </p:nvSpPr>
        <p:spPr bwMode="auto">
          <a:xfrm>
            <a:off x="5263979" y="3787332"/>
            <a:ext cx="1828800" cy="231775"/>
          </a:xfrm>
          <a:prstGeom prst="rect">
            <a:avLst/>
          </a:prstGeom>
          <a:pattFill prst="dkDnDiag">
            <a:fgClr>
              <a:srgbClr val="000000"/>
            </a:fgClr>
            <a:bgClr>
              <a:srgbClr val="FFFFFF"/>
            </a:bgClr>
          </a:patt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endParaRPr>
          </a:p>
        </p:txBody>
      </p:sp>
      <p:sp>
        <p:nvSpPr>
          <p:cNvPr id="22" name="Rectangle 21"/>
          <p:cNvSpPr/>
          <p:nvPr/>
        </p:nvSpPr>
        <p:spPr>
          <a:xfrm>
            <a:off x="1225964" y="4035855"/>
            <a:ext cx="7055708" cy="646331"/>
          </a:xfrm>
          <a:prstGeom prst="rect">
            <a:avLst/>
          </a:prstGeom>
        </p:spPr>
        <p:txBody>
          <a:bodyPr wrap="square">
            <a:spAutoFit/>
          </a:bodyPr>
          <a:lstStyle/>
          <a:p>
            <a:pPr marL="0" marR="0" lvl="0" indent="0" algn="ctr" defTabSz="914400" eaLnBrk="1" fontAlgn="base" latinLnBrk="0" hangingPunct="1">
              <a:lnSpc>
                <a:spcPct val="100000"/>
              </a:lnSpc>
              <a:spcBef>
                <a:spcPct val="50000"/>
              </a:spcBef>
              <a:spcAft>
                <a:spcPct val="0"/>
              </a:spcAft>
              <a:buClrTx/>
              <a:buSzTx/>
              <a:buFontTx/>
              <a:buNone/>
              <a:tabLst/>
              <a:defRPr/>
            </a:pPr>
            <a:r>
              <a:rPr kumimoji="0" lang="en-US" b="1" i="0" u="none" strike="noStrike" kern="0" cap="none" spc="0" normalizeH="0" baseline="0" noProof="0" dirty="0">
                <a:ln>
                  <a:noFill/>
                </a:ln>
                <a:solidFill>
                  <a:srgbClr val="002060"/>
                </a:solidFill>
                <a:effectLst/>
                <a:uLnTx/>
                <a:uFillTx/>
              </a:rPr>
              <a:t>When coiled, ensure the hose is not bent or kinked below the allowed minimum bend radius.</a:t>
            </a:r>
          </a:p>
        </p:txBody>
      </p:sp>
    </p:spTree>
    <p:extLst>
      <p:ext uri="{BB962C8B-B14F-4D97-AF65-F5344CB8AC3E}">
        <p14:creationId xmlns:p14="http://schemas.microsoft.com/office/powerpoint/2010/main" val="33625808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8DDDF223-7814-45BC-934A-702AB1407F0A}" type="slidenum">
              <a:rPr lang="en-US" smtClean="0"/>
              <a:pPr/>
              <a:t>32</a:t>
            </a:fld>
            <a:endParaRPr lang="en-US" dirty="0"/>
          </a:p>
        </p:txBody>
      </p:sp>
      <p:sp>
        <p:nvSpPr>
          <p:cNvPr id="9" name="Text Placeholder 5"/>
          <p:cNvSpPr>
            <a:spLocks noGrp="1"/>
          </p:cNvSpPr>
          <p:nvPr>
            <p:ph type="body" sz="quarter" idx="53"/>
          </p:nvPr>
        </p:nvSpPr>
        <p:spPr>
          <a:xfrm>
            <a:off x="16049" y="398189"/>
            <a:ext cx="9127951" cy="185669"/>
          </a:xfrm>
        </p:spPr>
        <p:txBody>
          <a:bodyPr/>
          <a:lstStyle/>
          <a:p>
            <a:r>
              <a:rPr lang="en-US" dirty="0"/>
              <a:t>Virginia Class Typical Hose Tag</a:t>
            </a:r>
          </a:p>
        </p:txBody>
      </p:sp>
      <p:sp>
        <p:nvSpPr>
          <p:cNvPr id="2" name="Rectangle 1"/>
          <p:cNvSpPr/>
          <p:nvPr/>
        </p:nvSpPr>
        <p:spPr>
          <a:xfrm>
            <a:off x="16049" y="583858"/>
            <a:ext cx="2174168" cy="1169551"/>
          </a:xfrm>
          <a:prstGeom prst="rect">
            <a:avLst/>
          </a:prstGeom>
        </p:spPr>
        <p:txBody>
          <a:bodyPr wrap="square">
            <a:spAutoFit/>
          </a:body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sz="2000" b="0" i="0" u="none" strike="noStrike" kern="0" cap="none" spc="0" normalizeH="0" baseline="0" noProof="0" dirty="0">
                <a:ln>
                  <a:noFill/>
                </a:ln>
                <a:solidFill>
                  <a:srgbClr val="002060"/>
                </a:solidFill>
                <a:effectLst/>
                <a:uLnTx/>
                <a:uFillTx/>
              </a:rPr>
              <a:t>Virginia Class</a:t>
            </a:r>
          </a:p>
          <a:p>
            <a:pPr marL="0" marR="0" lvl="0" indent="0" defTabSz="914400" eaLnBrk="1" fontAlgn="base" latinLnBrk="0" hangingPunct="1">
              <a:lnSpc>
                <a:spcPct val="100000"/>
              </a:lnSpc>
              <a:spcBef>
                <a:spcPts val="600"/>
              </a:spcBef>
              <a:spcAft>
                <a:spcPct val="0"/>
              </a:spcAft>
              <a:buClrTx/>
              <a:buSzTx/>
              <a:buFontTx/>
              <a:buNone/>
              <a:tabLst/>
              <a:defRPr/>
            </a:pPr>
            <a:r>
              <a:rPr kumimoji="0" lang="en-US" sz="2000" b="0" i="0" u="none" strike="noStrike" kern="0" cap="none" spc="0" normalizeH="0" baseline="0" noProof="0" dirty="0">
                <a:ln>
                  <a:noFill/>
                </a:ln>
                <a:solidFill>
                  <a:srgbClr val="002060"/>
                </a:solidFill>
                <a:effectLst/>
                <a:uLnTx/>
                <a:uFillTx/>
              </a:rPr>
              <a:t>Typical Hose Tag</a:t>
            </a:r>
          </a:p>
          <a:p>
            <a:pPr marL="0" marR="0" lvl="0" indent="0" defTabSz="914400" eaLnBrk="1" fontAlgn="base" latinLnBrk="0" hangingPunct="1">
              <a:lnSpc>
                <a:spcPct val="100000"/>
              </a:lnSpc>
              <a:spcBef>
                <a:spcPts val="600"/>
              </a:spcBef>
              <a:spcAft>
                <a:spcPct val="0"/>
              </a:spcAft>
              <a:buClrTx/>
              <a:buSzTx/>
              <a:buFontTx/>
              <a:buNone/>
              <a:tabLst/>
              <a:defRPr/>
            </a:pPr>
            <a:r>
              <a:rPr kumimoji="0" lang="en-US" sz="2000" b="0" i="0" u="none" strike="noStrike" kern="0" cap="none" spc="0" normalizeH="0" baseline="0" noProof="0" dirty="0">
                <a:ln>
                  <a:noFill/>
                </a:ln>
                <a:solidFill>
                  <a:srgbClr val="002060"/>
                </a:solidFill>
                <a:effectLst/>
                <a:uLnTx/>
                <a:uFillTx/>
              </a:rPr>
              <a:t>2633-225-01</a:t>
            </a:r>
          </a:p>
        </p:txBody>
      </p:sp>
      <p:grpSp>
        <p:nvGrpSpPr>
          <p:cNvPr id="5" name="Group 4"/>
          <p:cNvGrpSpPr/>
          <p:nvPr/>
        </p:nvGrpSpPr>
        <p:grpSpPr>
          <a:xfrm>
            <a:off x="2856709" y="707541"/>
            <a:ext cx="6237478" cy="3635480"/>
            <a:chOff x="1447800" y="2106875"/>
            <a:chExt cx="6172200" cy="3871015"/>
          </a:xfrm>
        </p:grpSpPr>
        <p:sp>
          <p:nvSpPr>
            <p:cNvPr id="6" name="Rectangle 3"/>
            <p:cNvSpPr>
              <a:spLocks noChangeArrowheads="1"/>
            </p:cNvSpPr>
            <p:nvPr/>
          </p:nvSpPr>
          <p:spPr bwMode="auto">
            <a:xfrm>
              <a:off x="1447800" y="2895600"/>
              <a:ext cx="6172200" cy="2209800"/>
            </a:xfrm>
            <a:prstGeom prst="rect">
              <a:avLst/>
            </a:prstGeom>
            <a:noFill/>
            <a:ln w="2857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3200" b="0" i="0" u="none" strike="noStrike" kern="0" cap="none" spc="0" normalizeH="0" baseline="0" noProof="0" dirty="0">
                  <a:ln>
                    <a:noFill/>
                  </a:ln>
                  <a:solidFill>
                    <a:srgbClr val="002060"/>
                  </a:solidFill>
                  <a:effectLst/>
                  <a:uLnTx/>
                  <a:uFillTx/>
                </a:rPr>
                <a:t>             </a:t>
              </a:r>
              <a:r>
                <a:rPr kumimoji="0" lang="en-US" sz="2000" b="0" i="0" u="sng" strike="noStrike" kern="0" cap="none" spc="0" normalizeH="0" baseline="0" noProof="0" dirty="0">
                  <a:ln>
                    <a:noFill/>
                  </a:ln>
                  <a:solidFill>
                    <a:srgbClr val="002060"/>
                  </a:solidFill>
                  <a:effectLst/>
                  <a:uLnTx/>
                  <a:uFillTx/>
                </a:rPr>
                <a:t>AEROQUIP-150901-48   </a:t>
              </a:r>
              <a:r>
                <a:rPr kumimoji="0" lang="en-US" sz="2000" b="0" i="0" u="none" strike="noStrike" kern="0" cap="none" spc="0" normalizeH="0" baseline="0" noProof="0" dirty="0">
                  <a:ln>
                    <a:noFill/>
                  </a:ln>
                  <a:solidFill>
                    <a:srgbClr val="002060"/>
                  </a:solidFill>
                  <a:effectLst/>
                  <a:uLnTx/>
                  <a:uFillTx/>
                </a:rPr>
                <a:t>MFD </a:t>
              </a:r>
              <a:r>
                <a:rPr kumimoji="0" lang="en-US" sz="2000" b="0" i="0" u="sng" strike="noStrike" kern="0" cap="none" spc="0" normalizeH="0" baseline="0" noProof="0" dirty="0">
                  <a:ln>
                    <a:noFill/>
                  </a:ln>
                  <a:solidFill>
                    <a:srgbClr val="002060"/>
                  </a:solidFill>
                  <a:effectLst/>
                  <a:uLnTx/>
                  <a:uFillTx/>
                </a:rPr>
                <a:t>______</a:t>
              </a:r>
            </a:p>
            <a:p>
              <a:pPr marL="0" marR="0" lvl="0" indent="0" defTabSz="914400" eaLnBrk="1" fontAlgn="base" latinLnBrk="0" hangingPunct="1">
                <a:lnSpc>
                  <a:spcPct val="100000"/>
                </a:lnSpc>
                <a:spcBef>
                  <a:spcPct val="0"/>
                </a:spcBef>
                <a:spcAft>
                  <a:spcPct val="0"/>
                </a:spcAft>
                <a:buClrTx/>
                <a:buSzTx/>
                <a:buFontTx/>
                <a:buNone/>
                <a:tabLst/>
                <a:defRPr/>
              </a:pPr>
              <a:endParaRPr kumimoji="0" lang="en-US" sz="2000" b="0" i="0" u="sng" strike="noStrike" kern="0" cap="none" spc="0" normalizeH="0" baseline="0" noProof="0" dirty="0">
                <a:ln>
                  <a:noFill/>
                </a:ln>
                <a:solidFill>
                  <a:srgbClr val="002060"/>
                </a:solidFill>
                <a:effectLst/>
                <a:uLnTx/>
                <a:uFillTx/>
              </a:endParaRPr>
            </a:p>
            <a:p>
              <a:pPr marL="0" marR="0" lvl="0" indent="0" defTabSz="914400"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solidFill>
                    <a:srgbClr val="002060"/>
                  </a:solidFill>
                  <a:effectLst/>
                  <a:uLnTx/>
                  <a:uFillTx/>
                </a:rPr>
                <a:t>             ITEM  </a:t>
              </a:r>
              <a:r>
                <a:rPr kumimoji="0" lang="en-US" sz="2000" b="0" i="0" u="sng" strike="noStrike" kern="0" cap="none" spc="0" normalizeH="0" baseline="0" noProof="0" dirty="0">
                  <a:ln>
                    <a:noFill/>
                  </a:ln>
                  <a:solidFill>
                    <a:srgbClr val="002060"/>
                  </a:solidFill>
                  <a:effectLst/>
                  <a:uLnTx/>
                  <a:uFillTx/>
                </a:rPr>
                <a:t>____</a:t>
              </a:r>
              <a:r>
                <a:rPr kumimoji="0" lang="en-US" sz="2000" b="0" i="0" u="none" strike="noStrike" kern="0" cap="none" spc="0" normalizeH="0" baseline="0" noProof="0" dirty="0">
                  <a:ln>
                    <a:noFill/>
                  </a:ln>
                  <a:solidFill>
                    <a:srgbClr val="002060"/>
                  </a:solidFill>
                  <a:effectLst/>
                  <a:uLnTx/>
                  <a:uFillTx/>
                </a:rPr>
                <a:t>    EB INST  </a:t>
              </a:r>
              <a:r>
                <a:rPr kumimoji="0" lang="en-US" sz="2000" b="0" i="0" u="sng" strike="noStrike" kern="0" cap="none" spc="0" normalizeH="0" baseline="0" noProof="0" dirty="0">
                  <a:ln>
                    <a:noFill/>
                  </a:ln>
                  <a:solidFill>
                    <a:srgbClr val="002060"/>
                  </a:solidFill>
                  <a:effectLst/>
                  <a:uLnTx/>
                  <a:uFillTx/>
                </a:rPr>
                <a:t>_______</a:t>
              </a:r>
            </a:p>
          </p:txBody>
        </p:sp>
        <p:sp>
          <p:nvSpPr>
            <p:cNvPr id="7" name="AutoShape 9"/>
            <p:cNvSpPr>
              <a:spLocks noChangeArrowheads="1"/>
            </p:cNvSpPr>
            <p:nvPr/>
          </p:nvSpPr>
          <p:spPr bwMode="auto">
            <a:xfrm>
              <a:off x="6858000" y="4724400"/>
              <a:ext cx="609600" cy="228600"/>
            </a:xfrm>
            <a:prstGeom prst="roundRect">
              <a:avLst>
                <a:gd name="adj" fmla="val 16667"/>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2060"/>
                </a:solidFill>
                <a:effectLst/>
                <a:uLnTx/>
                <a:uFillTx/>
              </a:endParaRPr>
            </a:p>
          </p:txBody>
        </p:sp>
        <p:sp>
          <p:nvSpPr>
            <p:cNvPr id="8" name="AutoShape 10"/>
            <p:cNvSpPr>
              <a:spLocks noChangeArrowheads="1"/>
            </p:cNvSpPr>
            <p:nvPr/>
          </p:nvSpPr>
          <p:spPr bwMode="auto">
            <a:xfrm>
              <a:off x="1676400" y="4724400"/>
              <a:ext cx="609600" cy="228600"/>
            </a:xfrm>
            <a:prstGeom prst="roundRect">
              <a:avLst>
                <a:gd name="adj" fmla="val 16667"/>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2060"/>
                </a:solidFill>
                <a:effectLst/>
                <a:uLnTx/>
                <a:uFillTx/>
              </a:endParaRPr>
            </a:p>
          </p:txBody>
        </p:sp>
        <p:sp>
          <p:nvSpPr>
            <p:cNvPr id="10" name="AutoShape 12"/>
            <p:cNvSpPr>
              <a:spLocks noChangeArrowheads="1"/>
            </p:cNvSpPr>
            <p:nvPr/>
          </p:nvSpPr>
          <p:spPr bwMode="auto">
            <a:xfrm>
              <a:off x="6858000" y="3048000"/>
              <a:ext cx="609600" cy="228600"/>
            </a:xfrm>
            <a:prstGeom prst="roundRect">
              <a:avLst>
                <a:gd name="adj" fmla="val 16667"/>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2060"/>
                </a:solidFill>
                <a:effectLst/>
                <a:uLnTx/>
                <a:uFillTx/>
              </a:endParaRPr>
            </a:p>
          </p:txBody>
        </p:sp>
        <p:sp>
          <p:nvSpPr>
            <p:cNvPr id="11" name="AutoShape 13"/>
            <p:cNvSpPr>
              <a:spLocks noChangeArrowheads="1"/>
            </p:cNvSpPr>
            <p:nvPr/>
          </p:nvSpPr>
          <p:spPr bwMode="auto">
            <a:xfrm>
              <a:off x="1676400" y="3048000"/>
              <a:ext cx="609600" cy="228600"/>
            </a:xfrm>
            <a:prstGeom prst="roundRect">
              <a:avLst>
                <a:gd name="adj" fmla="val 16667"/>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2060"/>
                </a:solidFill>
                <a:effectLst/>
                <a:uLnTx/>
                <a:uFillTx/>
              </a:endParaRPr>
            </a:p>
          </p:txBody>
        </p:sp>
        <p:sp>
          <p:nvSpPr>
            <p:cNvPr id="12" name="Text Box 14"/>
            <p:cNvSpPr txBox="1">
              <a:spLocks noChangeArrowheads="1"/>
            </p:cNvSpPr>
            <p:nvPr/>
          </p:nvSpPr>
          <p:spPr bwMode="auto">
            <a:xfrm>
              <a:off x="3200400" y="4162767"/>
              <a:ext cx="762000" cy="426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Black" pitchFamily="34" charset="0"/>
                </a:defRPr>
              </a:lvl1pPr>
              <a:lvl2pPr marL="742950" indent="-285750">
                <a:defRPr sz="1600">
                  <a:solidFill>
                    <a:schemeClr val="tx1"/>
                  </a:solidFill>
                  <a:latin typeface="Arial Black" pitchFamily="34" charset="0"/>
                </a:defRPr>
              </a:lvl2pPr>
              <a:lvl3pPr marL="1143000" indent="-228600">
                <a:defRPr sz="1600">
                  <a:solidFill>
                    <a:schemeClr val="tx1"/>
                  </a:solidFill>
                  <a:latin typeface="Arial Black" pitchFamily="34" charset="0"/>
                </a:defRPr>
              </a:lvl3pPr>
              <a:lvl4pPr marL="1600200" indent="-228600">
                <a:defRPr sz="1600">
                  <a:solidFill>
                    <a:schemeClr val="tx1"/>
                  </a:solidFill>
                  <a:latin typeface="Arial Black" pitchFamily="34" charset="0"/>
                </a:defRPr>
              </a:lvl4pPr>
              <a:lvl5pPr marL="2057400" indent="-228600">
                <a:defRPr sz="1600">
                  <a:solidFill>
                    <a:schemeClr val="tx1"/>
                  </a:solidFill>
                  <a:latin typeface="Arial Black" pitchFamily="34" charset="0"/>
                </a:defRPr>
              </a:lvl5pPr>
              <a:lvl6pPr marL="2514600" indent="-228600" algn="ctr" eaLnBrk="0" fontAlgn="base" hangingPunct="0">
                <a:spcBef>
                  <a:spcPct val="0"/>
                </a:spcBef>
                <a:spcAft>
                  <a:spcPct val="0"/>
                </a:spcAft>
                <a:defRPr sz="1600">
                  <a:solidFill>
                    <a:schemeClr val="tx1"/>
                  </a:solidFill>
                  <a:latin typeface="Arial Black" pitchFamily="34" charset="0"/>
                </a:defRPr>
              </a:lvl6pPr>
              <a:lvl7pPr marL="2971800" indent="-228600" algn="ctr" eaLnBrk="0" fontAlgn="base" hangingPunct="0">
                <a:spcBef>
                  <a:spcPct val="0"/>
                </a:spcBef>
                <a:spcAft>
                  <a:spcPct val="0"/>
                </a:spcAft>
                <a:defRPr sz="1600">
                  <a:solidFill>
                    <a:schemeClr val="tx1"/>
                  </a:solidFill>
                  <a:latin typeface="Arial Black" pitchFamily="34" charset="0"/>
                </a:defRPr>
              </a:lvl7pPr>
              <a:lvl8pPr marL="3429000" indent="-228600" algn="ctr" eaLnBrk="0" fontAlgn="base" hangingPunct="0">
                <a:spcBef>
                  <a:spcPct val="0"/>
                </a:spcBef>
                <a:spcAft>
                  <a:spcPct val="0"/>
                </a:spcAft>
                <a:defRPr sz="1600">
                  <a:solidFill>
                    <a:schemeClr val="tx1"/>
                  </a:solidFill>
                  <a:latin typeface="Arial Black" pitchFamily="34" charset="0"/>
                </a:defRPr>
              </a:lvl8pPr>
              <a:lvl9pPr marL="3886200" indent="-228600" algn="ctr" eaLnBrk="0" fontAlgn="base" hangingPunct="0">
                <a:spcBef>
                  <a:spcPct val="0"/>
                </a:spcBef>
                <a:spcAft>
                  <a:spcPct val="0"/>
                </a:spcAft>
                <a:defRPr sz="1600">
                  <a:solidFill>
                    <a:schemeClr val="tx1"/>
                  </a:solidFill>
                  <a:latin typeface="Arial Black" pitchFamily="34"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sz="2000" b="0" i="0" u="none" strike="noStrike" kern="0" cap="none" spc="0" normalizeH="0" baseline="0" noProof="0" dirty="0">
                  <a:ln>
                    <a:noFill/>
                  </a:ln>
                  <a:solidFill>
                    <a:srgbClr val="002060"/>
                  </a:solidFill>
                  <a:effectLst/>
                  <a:uLnTx/>
                  <a:uFillTx/>
                  <a:latin typeface="Arial"/>
                </a:rPr>
                <a:t>32</a:t>
              </a:r>
            </a:p>
          </p:txBody>
        </p:sp>
        <p:sp>
          <p:nvSpPr>
            <p:cNvPr id="13" name="Text Box 15"/>
            <p:cNvSpPr txBox="1">
              <a:spLocks noChangeArrowheads="1"/>
            </p:cNvSpPr>
            <p:nvPr/>
          </p:nvSpPr>
          <p:spPr bwMode="auto">
            <a:xfrm>
              <a:off x="6521003" y="3534738"/>
              <a:ext cx="1066800" cy="426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Black" pitchFamily="34" charset="0"/>
                </a:defRPr>
              </a:lvl1pPr>
              <a:lvl2pPr marL="742950" indent="-285750">
                <a:defRPr sz="1600">
                  <a:solidFill>
                    <a:schemeClr val="tx1"/>
                  </a:solidFill>
                  <a:latin typeface="Arial Black" pitchFamily="34" charset="0"/>
                </a:defRPr>
              </a:lvl2pPr>
              <a:lvl3pPr marL="1143000" indent="-228600">
                <a:defRPr sz="1600">
                  <a:solidFill>
                    <a:schemeClr val="tx1"/>
                  </a:solidFill>
                  <a:latin typeface="Arial Black" pitchFamily="34" charset="0"/>
                </a:defRPr>
              </a:lvl3pPr>
              <a:lvl4pPr marL="1600200" indent="-228600">
                <a:defRPr sz="1600">
                  <a:solidFill>
                    <a:schemeClr val="tx1"/>
                  </a:solidFill>
                  <a:latin typeface="Arial Black" pitchFamily="34" charset="0"/>
                </a:defRPr>
              </a:lvl4pPr>
              <a:lvl5pPr marL="2057400" indent="-228600">
                <a:defRPr sz="1600">
                  <a:solidFill>
                    <a:schemeClr val="tx1"/>
                  </a:solidFill>
                  <a:latin typeface="Arial Black" pitchFamily="34" charset="0"/>
                </a:defRPr>
              </a:lvl5pPr>
              <a:lvl6pPr marL="2514600" indent="-228600" algn="ctr" eaLnBrk="0" fontAlgn="base" hangingPunct="0">
                <a:spcBef>
                  <a:spcPct val="0"/>
                </a:spcBef>
                <a:spcAft>
                  <a:spcPct val="0"/>
                </a:spcAft>
                <a:defRPr sz="1600">
                  <a:solidFill>
                    <a:schemeClr val="tx1"/>
                  </a:solidFill>
                  <a:latin typeface="Arial Black" pitchFamily="34" charset="0"/>
                </a:defRPr>
              </a:lvl6pPr>
              <a:lvl7pPr marL="2971800" indent="-228600" algn="ctr" eaLnBrk="0" fontAlgn="base" hangingPunct="0">
                <a:spcBef>
                  <a:spcPct val="0"/>
                </a:spcBef>
                <a:spcAft>
                  <a:spcPct val="0"/>
                </a:spcAft>
                <a:defRPr sz="1600">
                  <a:solidFill>
                    <a:schemeClr val="tx1"/>
                  </a:solidFill>
                  <a:latin typeface="Arial Black" pitchFamily="34" charset="0"/>
                </a:defRPr>
              </a:lvl7pPr>
              <a:lvl8pPr marL="3429000" indent="-228600" algn="ctr" eaLnBrk="0" fontAlgn="base" hangingPunct="0">
                <a:spcBef>
                  <a:spcPct val="0"/>
                </a:spcBef>
                <a:spcAft>
                  <a:spcPct val="0"/>
                </a:spcAft>
                <a:defRPr sz="1600">
                  <a:solidFill>
                    <a:schemeClr val="tx1"/>
                  </a:solidFill>
                  <a:latin typeface="Arial Black" pitchFamily="34" charset="0"/>
                </a:defRPr>
              </a:lvl8pPr>
              <a:lvl9pPr marL="3886200" indent="-228600" algn="ctr" eaLnBrk="0" fontAlgn="base" hangingPunct="0">
                <a:spcBef>
                  <a:spcPct val="0"/>
                </a:spcBef>
                <a:spcAft>
                  <a:spcPct val="0"/>
                </a:spcAft>
                <a:defRPr sz="1600">
                  <a:solidFill>
                    <a:schemeClr val="tx1"/>
                  </a:solidFill>
                  <a:latin typeface="Arial Black" pitchFamily="34"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sz="2000" b="0" i="0" u="none" strike="noStrike" kern="0" cap="none" spc="0" normalizeH="0" baseline="0" noProof="0" dirty="0">
                  <a:ln>
                    <a:noFill/>
                  </a:ln>
                  <a:solidFill>
                    <a:srgbClr val="002060"/>
                  </a:solidFill>
                  <a:effectLst/>
                  <a:uLnTx/>
                  <a:uFillTx/>
                  <a:latin typeface="Arial"/>
                </a:rPr>
                <a:t>4/07</a:t>
              </a:r>
            </a:p>
          </p:txBody>
        </p:sp>
        <p:sp>
          <p:nvSpPr>
            <p:cNvPr id="14" name="Text Box 16"/>
            <p:cNvSpPr txBox="1">
              <a:spLocks noChangeArrowheads="1"/>
            </p:cNvSpPr>
            <p:nvPr/>
          </p:nvSpPr>
          <p:spPr bwMode="auto">
            <a:xfrm>
              <a:off x="5257800" y="4149875"/>
              <a:ext cx="1371600" cy="426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Black" pitchFamily="34" charset="0"/>
                </a:defRPr>
              </a:lvl1pPr>
              <a:lvl2pPr marL="742950" indent="-285750">
                <a:defRPr sz="1600">
                  <a:solidFill>
                    <a:schemeClr val="tx1"/>
                  </a:solidFill>
                  <a:latin typeface="Arial Black" pitchFamily="34" charset="0"/>
                </a:defRPr>
              </a:lvl2pPr>
              <a:lvl3pPr marL="1143000" indent="-228600">
                <a:defRPr sz="1600">
                  <a:solidFill>
                    <a:schemeClr val="tx1"/>
                  </a:solidFill>
                  <a:latin typeface="Arial Black" pitchFamily="34" charset="0"/>
                </a:defRPr>
              </a:lvl3pPr>
              <a:lvl4pPr marL="1600200" indent="-228600">
                <a:defRPr sz="1600">
                  <a:solidFill>
                    <a:schemeClr val="tx1"/>
                  </a:solidFill>
                  <a:latin typeface="Arial Black" pitchFamily="34" charset="0"/>
                </a:defRPr>
              </a:lvl4pPr>
              <a:lvl5pPr marL="2057400" indent="-228600">
                <a:defRPr sz="1600">
                  <a:solidFill>
                    <a:schemeClr val="tx1"/>
                  </a:solidFill>
                  <a:latin typeface="Arial Black" pitchFamily="34" charset="0"/>
                </a:defRPr>
              </a:lvl5pPr>
              <a:lvl6pPr marL="2514600" indent="-228600" algn="ctr" eaLnBrk="0" fontAlgn="base" hangingPunct="0">
                <a:spcBef>
                  <a:spcPct val="0"/>
                </a:spcBef>
                <a:spcAft>
                  <a:spcPct val="0"/>
                </a:spcAft>
                <a:defRPr sz="1600">
                  <a:solidFill>
                    <a:schemeClr val="tx1"/>
                  </a:solidFill>
                  <a:latin typeface="Arial Black" pitchFamily="34" charset="0"/>
                </a:defRPr>
              </a:lvl6pPr>
              <a:lvl7pPr marL="2971800" indent="-228600" algn="ctr" eaLnBrk="0" fontAlgn="base" hangingPunct="0">
                <a:spcBef>
                  <a:spcPct val="0"/>
                </a:spcBef>
                <a:spcAft>
                  <a:spcPct val="0"/>
                </a:spcAft>
                <a:defRPr sz="1600">
                  <a:solidFill>
                    <a:schemeClr val="tx1"/>
                  </a:solidFill>
                  <a:latin typeface="Arial Black" pitchFamily="34" charset="0"/>
                </a:defRPr>
              </a:lvl7pPr>
              <a:lvl8pPr marL="3429000" indent="-228600" algn="ctr" eaLnBrk="0" fontAlgn="base" hangingPunct="0">
                <a:spcBef>
                  <a:spcPct val="0"/>
                </a:spcBef>
                <a:spcAft>
                  <a:spcPct val="0"/>
                </a:spcAft>
                <a:defRPr sz="1600">
                  <a:solidFill>
                    <a:schemeClr val="tx1"/>
                  </a:solidFill>
                  <a:latin typeface="Arial Black" pitchFamily="34" charset="0"/>
                </a:defRPr>
              </a:lvl8pPr>
              <a:lvl9pPr marL="3886200" indent="-228600" algn="ctr" eaLnBrk="0" fontAlgn="base" hangingPunct="0">
                <a:spcBef>
                  <a:spcPct val="0"/>
                </a:spcBef>
                <a:spcAft>
                  <a:spcPct val="0"/>
                </a:spcAft>
                <a:defRPr sz="1600">
                  <a:solidFill>
                    <a:schemeClr val="tx1"/>
                  </a:solidFill>
                  <a:latin typeface="Arial Black" pitchFamily="34"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sz="2000" b="0" i="0" u="none" strike="noStrike" kern="0" cap="none" spc="0" normalizeH="0" baseline="0" noProof="0" dirty="0">
                  <a:ln>
                    <a:noFill/>
                  </a:ln>
                  <a:solidFill>
                    <a:srgbClr val="002060"/>
                  </a:solidFill>
                  <a:effectLst/>
                  <a:uLnTx/>
                  <a:uFillTx/>
                  <a:latin typeface="Arial"/>
                </a:rPr>
                <a:t>1/13</a:t>
              </a:r>
            </a:p>
          </p:txBody>
        </p:sp>
        <p:sp>
          <p:nvSpPr>
            <p:cNvPr id="15" name="Text Box 17"/>
            <p:cNvSpPr txBox="1">
              <a:spLocks noChangeArrowheads="1"/>
            </p:cNvSpPr>
            <p:nvPr/>
          </p:nvSpPr>
          <p:spPr bwMode="auto">
            <a:xfrm>
              <a:off x="1600200" y="2106875"/>
              <a:ext cx="2133600" cy="426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Black" pitchFamily="34" charset="0"/>
                </a:defRPr>
              </a:lvl1pPr>
              <a:lvl2pPr marL="742950" indent="-285750">
                <a:defRPr sz="1600">
                  <a:solidFill>
                    <a:schemeClr val="tx1"/>
                  </a:solidFill>
                  <a:latin typeface="Arial Black" pitchFamily="34" charset="0"/>
                </a:defRPr>
              </a:lvl2pPr>
              <a:lvl3pPr marL="1143000" indent="-228600">
                <a:defRPr sz="1600">
                  <a:solidFill>
                    <a:schemeClr val="tx1"/>
                  </a:solidFill>
                  <a:latin typeface="Arial Black" pitchFamily="34" charset="0"/>
                </a:defRPr>
              </a:lvl3pPr>
              <a:lvl4pPr marL="1600200" indent="-228600">
                <a:defRPr sz="1600">
                  <a:solidFill>
                    <a:schemeClr val="tx1"/>
                  </a:solidFill>
                  <a:latin typeface="Arial Black" pitchFamily="34" charset="0"/>
                </a:defRPr>
              </a:lvl4pPr>
              <a:lvl5pPr marL="2057400" indent="-228600">
                <a:defRPr sz="1600">
                  <a:solidFill>
                    <a:schemeClr val="tx1"/>
                  </a:solidFill>
                  <a:latin typeface="Arial Black" pitchFamily="34" charset="0"/>
                </a:defRPr>
              </a:lvl5pPr>
              <a:lvl6pPr marL="2514600" indent="-228600" algn="ctr" eaLnBrk="0" fontAlgn="base" hangingPunct="0">
                <a:spcBef>
                  <a:spcPct val="0"/>
                </a:spcBef>
                <a:spcAft>
                  <a:spcPct val="0"/>
                </a:spcAft>
                <a:defRPr sz="1600">
                  <a:solidFill>
                    <a:schemeClr val="tx1"/>
                  </a:solidFill>
                  <a:latin typeface="Arial Black" pitchFamily="34" charset="0"/>
                </a:defRPr>
              </a:lvl6pPr>
              <a:lvl7pPr marL="2971800" indent="-228600" algn="ctr" eaLnBrk="0" fontAlgn="base" hangingPunct="0">
                <a:spcBef>
                  <a:spcPct val="0"/>
                </a:spcBef>
                <a:spcAft>
                  <a:spcPct val="0"/>
                </a:spcAft>
                <a:defRPr sz="1600">
                  <a:solidFill>
                    <a:schemeClr val="tx1"/>
                  </a:solidFill>
                  <a:latin typeface="Arial Black" pitchFamily="34" charset="0"/>
                </a:defRPr>
              </a:lvl7pPr>
              <a:lvl8pPr marL="3429000" indent="-228600" algn="ctr" eaLnBrk="0" fontAlgn="base" hangingPunct="0">
                <a:spcBef>
                  <a:spcPct val="0"/>
                </a:spcBef>
                <a:spcAft>
                  <a:spcPct val="0"/>
                </a:spcAft>
                <a:defRPr sz="1600">
                  <a:solidFill>
                    <a:schemeClr val="tx1"/>
                  </a:solidFill>
                  <a:latin typeface="Arial Black" pitchFamily="34" charset="0"/>
                </a:defRPr>
              </a:lvl8pPr>
              <a:lvl9pPr marL="3886200" indent="-228600" algn="ctr" eaLnBrk="0" fontAlgn="base" hangingPunct="0">
                <a:spcBef>
                  <a:spcPct val="0"/>
                </a:spcBef>
                <a:spcAft>
                  <a:spcPct val="0"/>
                </a:spcAft>
                <a:defRPr sz="1600">
                  <a:solidFill>
                    <a:schemeClr val="tx1"/>
                  </a:solidFill>
                  <a:latin typeface="Arial Black" pitchFamily="34" charset="0"/>
                </a:defRPr>
              </a:lvl9pPr>
            </a:lstStyle>
            <a:p>
              <a:pPr marL="0" marR="0" lvl="0" indent="0" algn="ctr" defTabSz="914400" eaLnBrk="1" fontAlgn="base" latinLnBrk="0" hangingPunct="1">
                <a:lnSpc>
                  <a:spcPct val="100000"/>
                </a:lnSpc>
                <a:spcBef>
                  <a:spcPct val="50000"/>
                </a:spcBef>
                <a:spcAft>
                  <a:spcPct val="0"/>
                </a:spcAft>
                <a:buClrTx/>
                <a:buSzTx/>
                <a:buFontTx/>
                <a:buNone/>
                <a:tabLst/>
                <a:defRPr/>
              </a:pPr>
              <a:r>
                <a:rPr kumimoji="0" lang="en-US" sz="2000" b="0" i="0" u="none" strike="noStrike" kern="0" cap="none" spc="0" normalizeH="0" baseline="0" noProof="0" dirty="0">
                  <a:ln>
                    <a:noFill/>
                  </a:ln>
                  <a:solidFill>
                    <a:srgbClr val="002060"/>
                  </a:solidFill>
                  <a:effectLst/>
                  <a:uLnTx/>
                  <a:uFillTx/>
                  <a:latin typeface="Arial"/>
                </a:rPr>
                <a:t>Manufacturer</a:t>
              </a:r>
            </a:p>
          </p:txBody>
        </p:sp>
        <p:sp>
          <p:nvSpPr>
            <p:cNvPr id="16" name="Text Box 18"/>
            <p:cNvSpPr txBox="1">
              <a:spLocks noChangeArrowheads="1"/>
            </p:cNvSpPr>
            <p:nvPr/>
          </p:nvSpPr>
          <p:spPr bwMode="auto">
            <a:xfrm>
              <a:off x="3429000" y="2106875"/>
              <a:ext cx="2209800" cy="426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Black" pitchFamily="34" charset="0"/>
                </a:defRPr>
              </a:lvl1pPr>
              <a:lvl2pPr marL="742950" indent="-285750">
                <a:defRPr sz="1600">
                  <a:solidFill>
                    <a:schemeClr val="tx1"/>
                  </a:solidFill>
                  <a:latin typeface="Arial Black" pitchFamily="34" charset="0"/>
                </a:defRPr>
              </a:lvl2pPr>
              <a:lvl3pPr marL="1143000" indent="-228600">
                <a:defRPr sz="1600">
                  <a:solidFill>
                    <a:schemeClr val="tx1"/>
                  </a:solidFill>
                  <a:latin typeface="Arial Black" pitchFamily="34" charset="0"/>
                </a:defRPr>
              </a:lvl3pPr>
              <a:lvl4pPr marL="1600200" indent="-228600">
                <a:defRPr sz="1600">
                  <a:solidFill>
                    <a:schemeClr val="tx1"/>
                  </a:solidFill>
                  <a:latin typeface="Arial Black" pitchFamily="34" charset="0"/>
                </a:defRPr>
              </a:lvl4pPr>
              <a:lvl5pPr marL="2057400" indent="-228600">
                <a:defRPr sz="1600">
                  <a:solidFill>
                    <a:schemeClr val="tx1"/>
                  </a:solidFill>
                  <a:latin typeface="Arial Black" pitchFamily="34" charset="0"/>
                </a:defRPr>
              </a:lvl5pPr>
              <a:lvl6pPr marL="2514600" indent="-228600" algn="ctr" eaLnBrk="0" fontAlgn="base" hangingPunct="0">
                <a:spcBef>
                  <a:spcPct val="0"/>
                </a:spcBef>
                <a:spcAft>
                  <a:spcPct val="0"/>
                </a:spcAft>
                <a:defRPr sz="1600">
                  <a:solidFill>
                    <a:schemeClr val="tx1"/>
                  </a:solidFill>
                  <a:latin typeface="Arial Black" pitchFamily="34" charset="0"/>
                </a:defRPr>
              </a:lvl6pPr>
              <a:lvl7pPr marL="2971800" indent="-228600" algn="ctr" eaLnBrk="0" fontAlgn="base" hangingPunct="0">
                <a:spcBef>
                  <a:spcPct val="0"/>
                </a:spcBef>
                <a:spcAft>
                  <a:spcPct val="0"/>
                </a:spcAft>
                <a:defRPr sz="1600">
                  <a:solidFill>
                    <a:schemeClr val="tx1"/>
                  </a:solidFill>
                  <a:latin typeface="Arial Black" pitchFamily="34" charset="0"/>
                </a:defRPr>
              </a:lvl7pPr>
              <a:lvl8pPr marL="3429000" indent="-228600" algn="ctr" eaLnBrk="0" fontAlgn="base" hangingPunct="0">
                <a:spcBef>
                  <a:spcPct val="0"/>
                </a:spcBef>
                <a:spcAft>
                  <a:spcPct val="0"/>
                </a:spcAft>
                <a:defRPr sz="1600">
                  <a:solidFill>
                    <a:schemeClr val="tx1"/>
                  </a:solidFill>
                  <a:latin typeface="Arial Black" pitchFamily="34" charset="0"/>
                </a:defRPr>
              </a:lvl8pPr>
              <a:lvl9pPr marL="3886200" indent="-228600" algn="ctr" eaLnBrk="0" fontAlgn="base" hangingPunct="0">
                <a:spcBef>
                  <a:spcPct val="0"/>
                </a:spcBef>
                <a:spcAft>
                  <a:spcPct val="0"/>
                </a:spcAft>
                <a:defRPr sz="1600">
                  <a:solidFill>
                    <a:schemeClr val="tx1"/>
                  </a:solidFill>
                  <a:latin typeface="Arial Black" pitchFamily="34" charset="0"/>
                </a:defRPr>
              </a:lvl9pPr>
            </a:lstStyle>
            <a:p>
              <a:pPr marL="0" marR="0" lvl="0" indent="0" algn="ctr" defTabSz="914400" eaLnBrk="1" fontAlgn="base" latinLnBrk="0" hangingPunct="1">
                <a:lnSpc>
                  <a:spcPct val="100000"/>
                </a:lnSpc>
                <a:spcBef>
                  <a:spcPct val="50000"/>
                </a:spcBef>
                <a:spcAft>
                  <a:spcPct val="0"/>
                </a:spcAft>
                <a:buClrTx/>
                <a:buSzTx/>
                <a:buFontTx/>
                <a:buNone/>
                <a:tabLst/>
                <a:defRPr/>
              </a:pPr>
              <a:r>
                <a:rPr kumimoji="0" lang="en-US" sz="2000" b="0" i="0" u="none" strike="noStrike" kern="0" cap="none" spc="0" normalizeH="0" baseline="0" noProof="0" dirty="0">
                  <a:ln>
                    <a:noFill/>
                  </a:ln>
                  <a:solidFill>
                    <a:srgbClr val="002060"/>
                  </a:solidFill>
                  <a:effectLst/>
                  <a:uLnTx/>
                  <a:uFillTx/>
                  <a:latin typeface="Arial"/>
                </a:rPr>
                <a:t>Hose Part No.</a:t>
              </a:r>
            </a:p>
          </p:txBody>
        </p:sp>
        <p:sp>
          <p:nvSpPr>
            <p:cNvPr id="17" name="Text Box 19"/>
            <p:cNvSpPr txBox="1">
              <a:spLocks noChangeArrowheads="1"/>
            </p:cNvSpPr>
            <p:nvPr/>
          </p:nvSpPr>
          <p:spPr bwMode="auto">
            <a:xfrm>
              <a:off x="5627922" y="2111514"/>
              <a:ext cx="1992078" cy="426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Black" pitchFamily="34" charset="0"/>
                </a:defRPr>
              </a:lvl1pPr>
              <a:lvl2pPr marL="742950" indent="-285750">
                <a:defRPr sz="1600">
                  <a:solidFill>
                    <a:schemeClr val="tx1"/>
                  </a:solidFill>
                  <a:latin typeface="Arial Black" pitchFamily="34" charset="0"/>
                </a:defRPr>
              </a:lvl2pPr>
              <a:lvl3pPr marL="1143000" indent="-228600">
                <a:defRPr sz="1600">
                  <a:solidFill>
                    <a:schemeClr val="tx1"/>
                  </a:solidFill>
                  <a:latin typeface="Arial Black" pitchFamily="34" charset="0"/>
                </a:defRPr>
              </a:lvl3pPr>
              <a:lvl4pPr marL="1600200" indent="-228600">
                <a:defRPr sz="1600">
                  <a:solidFill>
                    <a:schemeClr val="tx1"/>
                  </a:solidFill>
                  <a:latin typeface="Arial Black" pitchFamily="34" charset="0"/>
                </a:defRPr>
              </a:lvl4pPr>
              <a:lvl5pPr marL="2057400" indent="-228600">
                <a:defRPr sz="1600">
                  <a:solidFill>
                    <a:schemeClr val="tx1"/>
                  </a:solidFill>
                  <a:latin typeface="Arial Black" pitchFamily="34" charset="0"/>
                </a:defRPr>
              </a:lvl5pPr>
              <a:lvl6pPr marL="2514600" indent="-228600" algn="ctr" eaLnBrk="0" fontAlgn="base" hangingPunct="0">
                <a:spcBef>
                  <a:spcPct val="0"/>
                </a:spcBef>
                <a:spcAft>
                  <a:spcPct val="0"/>
                </a:spcAft>
                <a:defRPr sz="1600">
                  <a:solidFill>
                    <a:schemeClr val="tx1"/>
                  </a:solidFill>
                  <a:latin typeface="Arial Black" pitchFamily="34" charset="0"/>
                </a:defRPr>
              </a:lvl6pPr>
              <a:lvl7pPr marL="2971800" indent="-228600" algn="ctr" eaLnBrk="0" fontAlgn="base" hangingPunct="0">
                <a:spcBef>
                  <a:spcPct val="0"/>
                </a:spcBef>
                <a:spcAft>
                  <a:spcPct val="0"/>
                </a:spcAft>
                <a:defRPr sz="1600">
                  <a:solidFill>
                    <a:schemeClr val="tx1"/>
                  </a:solidFill>
                  <a:latin typeface="Arial Black" pitchFamily="34" charset="0"/>
                </a:defRPr>
              </a:lvl7pPr>
              <a:lvl8pPr marL="3429000" indent="-228600" algn="ctr" eaLnBrk="0" fontAlgn="base" hangingPunct="0">
                <a:spcBef>
                  <a:spcPct val="0"/>
                </a:spcBef>
                <a:spcAft>
                  <a:spcPct val="0"/>
                </a:spcAft>
                <a:defRPr sz="1600">
                  <a:solidFill>
                    <a:schemeClr val="tx1"/>
                  </a:solidFill>
                  <a:latin typeface="Arial Black" pitchFamily="34" charset="0"/>
                </a:defRPr>
              </a:lvl8pPr>
              <a:lvl9pPr marL="3886200" indent="-228600" algn="ctr" eaLnBrk="0" fontAlgn="base" hangingPunct="0">
                <a:spcBef>
                  <a:spcPct val="0"/>
                </a:spcBef>
                <a:spcAft>
                  <a:spcPct val="0"/>
                </a:spcAft>
                <a:defRPr sz="1600">
                  <a:solidFill>
                    <a:schemeClr val="tx1"/>
                  </a:solidFill>
                  <a:latin typeface="Arial Black" pitchFamily="34" charset="0"/>
                </a:defRPr>
              </a:lvl9pPr>
            </a:lstStyle>
            <a:p>
              <a:pPr marL="0" marR="0" lvl="0" indent="0" algn="ctr" defTabSz="914400" eaLnBrk="1" fontAlgn="base" latinLnBrk="0" hangingPunct="1">
                <a:lnSpc>
                  <a:spcPct val="100000"/>
                </a:lnSpc>
                <a:spcBef>
                  <a:spcPct val="50000"/>
                </a:spcBef>
                <a:spcAft>
                  <a:spcPct val="0"/>
                </a:spcAft>
                <a:buClrTx/>
                <a:buSzTx/>
                <a:buFontTx/>
                <a:buNone/>
                <a:tabLst/>
                <a:defRPr/>
              </a:pPr>
              <a:r>
                <a:rPr kumimoji="0" lang="en-US" sz="2000" b="0" i="0" u="none" strike="noStrike" kern="0" cap="none" spc="0" normalizeH="0" baseline="0" noProof="0" dirty="0">
                  <a:ln>
                    <a:noFill/>
                  </a:ln>
                  <a:solidFill>
                    <a:srgbClr val="002060"/>
                  </a:solidFill>
                  <a:effectLst/>
                  <a:uLnTx/>
                  <a:uFillTx/>
                  <a:latin typeface="Arial"/>
                </a:rPr>
                <a:t>Hose Mfd Date</a:t>
              </a:r>
            </a:p>
          </p:txBody>
        </p:sp>
        <p:sp>
          <p:nvSpPr>
            <p:cNvPr id="18" name="Text Box 20"/>
            <p:cNvSpPr txBox="1">
              <a:spLocks noChangeArrowheads="1"/>
            </p:cNvSpPr>
            <p:nvPr/>
          </p:nvSpPr>
          <p:spPr bwMode="auto">
            <a:xfrm>
              <a:off x="1447800" y="5224142"/>
              <a:ext cx="2590800" cy="753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Black" pitchFamily="34" charset="0"/>
                </a:defRPr>
              </a:lvl1pPr>
              <a:lvl2pPr marL="742950" indent="-285750">
                <a:defRPr sz="1600">
                  <a:solidFill>
                    <a:schemeClr val="tx1"/>
                  </a:solidFill>
                  <a:latin typeface="Arial Black" pitchFamily="34" charset="0"/>
                </a:defRPr>
              </a:lvl2pPr>
              <a:lvl3pPr marL="1143000" indent="-228600">
                <a:defRPr sz="1600">
                  <a:solidFill>
                    <a:schemeClr val="tx1"/>
                  </a:solidFill>
                  <a:latin typeface="Arial Black" pitchFamily="34" charset="0"/>
                </a:defRPr>
              </a:lvl3pPr>
              <a:lvl4pPr marL="1600200" indent="-228600">
                <a:defRPr sz="1600">
                  <a:solidFill>
                    <a:schemeClr val="tx1"/>
                  </a:solidFill>
                  <a:latin typeface="Arial Black" pitchFamily="34" charset="0"/>
                </a:defRPr>
              </a:lvl4pPr>
              <a:lvl5pPr marL="2057400" indent="-228600">
                <a:defRPr sz="1600">
                  <a:solidFill>
                    <a:schemeClr val="tx1"/>
                  </a:solidFill>
                  <a:latin typeface="Arial Black" pitchFamily="34" charset="0"/>
                </a:defRPr>
              </a:lvl5pPr>
              <a:lvl6pPr marL="2514600" indent="-228600" algn="ctr" eaLnBrk="0" fontAlgn="base" hangingPunct="0">
                <a:spcBef>
                  <a:spcPct val="0"/>
                </a:spcBef>
                <a:spcAft>
                  <a:spcPct val="0"/>
                </a:spcAft>
                <a:defRPr sz="1600">
                  <a:solidFill>
                    <a:schemeClr val="tx1"/>
                  </a:solidFill>
                  <a:latin typeface="Arial Black" pitchFamily="34" charset="0"/>
                </a:defRPr>
              </a:lvl6pPr>
              <a:lvl7pPr marL="2971800" indent="-228600" algn="ctr" eaLnBrk="0" fontAlgn="base" hangingPunct="0">
                <a:spcBef>
                  <a:spcPct val="0"/>
                </a:spcBef>
                <a:spcAft>
                  <a:spcPct val="0"/>
                </a:spcAft>
                <a:defRPr sz="1600">
                  <a:solidFill>
                    <a:schemeClr val="tx1"/>
                  </a:solidFill>
                  <a:latin typeface="Arial Black" pitchFamily="34" charset="0"/>
                </a:defRPr>
              </a:lvl7pPr>
              <a:lvl8pPr marL="3429000" indent="-228600" algn="ctr" eaLnBrk="0" fontAlgn="base" hangingPunct="0">
                <a:spcBef>
                  <a:spcPct val="0"/>
                </a:spcBef>
                <a:spcAft>
                  <a:spcPct val="0"/>
                </a:spcAft>
                <a:defRPr sz="1600">
                  <a:solidFill>
                    <a:schemeClr val="tx1"/>
                  </a:solidFill>
                  <a:latin typeface="Arial Black" pitchFamily="34" charset="0"/>
                </a:defRPr>
              </a:lvl8pPr>
              <a:lvl9pPr marL="3886200" indent="-228600" algn="ctr" eaLnBrk="0" fontAlgn="base" hangingPunct="0">
                <a:spcBef>
                  <a:spcPct val="0"/>
                </a:spcBef>
                <a:spcAft>
                  <a:spcPct val="0"/>
                </a:spcAft>
                <a:defRPr sz="1600">
                  <a:solidFill>
                    <a:schemeClr val="tx1"/>
                  </a:solidFill>
                  <a:latin typeface="Arial Black" pitchFamily="34"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sz="2000" b="0" i="0" u="none" strike="noStrike" kern="0" cap="none" spc="0" normalizeH="0" baseline="0" noProof="0" dirty="0">
                  <a:ln>
                    <a:noFill/>
                  </a:ln>
                  <a:solidFill>
                    <a:srgbClr val="002060"/>
                  </a:solidFill>
                  <a:effectLst/>
                  <a:uLnTx/>
                  <a:uFillTx/>
                  <a:latin typeface="Arial"/>
                </a:rPr>
                <a:t>Item No. from list </a:t>
              </a:r>
              <a:br>
                <a:rPr kumimoji="0" lang="en-US" sz="2000" b="0" i="0" u="none" strike="noStrike" kern="0" cap="none" spc="0" normalizeH="0" baseline="0" noProof="0" dirty="0">
                  <a:ln>
                    <a:noFill/>
                  </a:ln>
                  <a:solidFill>
                    <a:srgbClr val="002060"/>
                  </a:solidFill>
                  <a:effectLst/>
                  <a:uLnTx/>
                  <a:uFillTx/>
                  <a:latin typeface="Arial"/>
                </a:rPr>
              </a:br>
              <a:r>
                <a:rPr kumimoji="0" lang="en-US" sz="2000" b="0" i="0" u="none" strike="noStrike" kern="0" cap="none" spc="0" normalizeH="0" baseline="0" noProof="0" dirty="0">
                  <a:ln>
                    <a:noFill/>
                  </a:ln>
                  <a:solidFill>
                    <a:srgbClr val="002060"/>
                  </a:solidFill>
                  <a:effectLst/>
                  <a:uLnTx/>
                  <a:uFillTx/>
                  <a:latin typeface="Arial"/>
                </a:rPr>
                <a:t>of flexible connectors</a:t>
              </a:r>
            </a:p>
          </p:txBody>
        </p:sp>
        <p:sp>
          <p:nvSpPr>
            <p:cNvPr id="19" name="Text Box 21"/>
            <p:cNvSpPr txBox="1">
              <a:spLocks noChangeArrowheads="1"/>
            </p:cNvSpPr>
            <p:nvPr/>
          </p:nvSpPr>
          <p:spPr bwMode="auto">
            <a:xfrm>
              <a:off x="4419599" y="5224142"/>
              <a:ext cx="3168203" cy="753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Black" pitchFamily="34" charset="0"/>
                </a:defRPr>
              </a:lvl1pPr>
              <a:lvl2pPr marL="742950" indent="-285750">
                <a:defRPr sz="1600">
                  <a:solidFill>
                    <a:schemeClr val="tx1"/>
                  </a:solidFill>
                  <a:latin typeface="Arial Black" pitchFamily="34" charset="0"/>
                </a:defRPr>
              </a:lvl2pPr>
              <a:lvl3pPr marL="1143000" indent="-228600">
                <a:defRPr sz="1600">
                  <a:solidFill>
                    <a:schemeClr val="tx1"/>
                  </a:solidFill>
                  <a:latin typeface="Arial Black" pitchFamily="34" charset="0"/>
                </a:defRPr>
              </a:lvl3pPr>
              <a:lvl4pPr marL="1600200" indent="-228600">
                <a:defRPr sz="1600">
                  <a:solidFill>
                    <a:schemeClr val="tx1"/>
                  </a:solidFill>
                  <a:latin typeface="Arial Black" pitchFamily="34" charset="0"/>
                </a:defRPr>
              </a:lvl4pPr>
              <a:lvl5pPr marL="2057400" indent="-228600">
                <a:defRPr sz="1600">
                  <a:solidFill>
                    <a:schemeClr val="tx1"/>
                  </a:solidFill>
                  <a:latin typeface="Arial Black" pitchFamily="34" charset="0"/>
                </a:defRPr>
              </a:lvl5pPr>
              <a:lvl6pPr marL="2514600" indent="-228600" algn="ctr" eaLnBrk="0" fontAlgn="base" hangingPunct="0">
                <a:spcBef>
                  <a:spcPct val="0"/>
                </a:spcBef>
                <a:spcAft>
                  <a:spcPct val="0"/>
                </a:spcAft>
                <a:defRPr sz="1600">
                  <a:solidFill>
                    <a:schemeClr val="tx1"/>
                  </a:solidFill>
                  <a:latin typeface="Arial Black" pitchFamily="34" charset="0"/>
                </a:defRPr>
              </a:lvl6pPr>
              <a:lvl7pPr marL="2971800" indent="-228600" algn="ctr" eaLnBrk="0" fontAlgn="base" hangingPunct="0">
                <a:spcBef>
                  <a:spcPct val="0"/>
                </a:spcBef>
                <a:spcAft>
                  <a:spcPct val="0"/>
                </a:spcAft>
                <a:defRPr sz="1600">
                  <a:solidFill>
                    <a:schemeClr val="tx1"/>
                  </a:solidFill>
                  <a:latin typeface="Arial Black" pitchFamily="34" charset="0"/>
                </a:defRPr>
              </a:lvl7pPr>
              <a:lvl8pPr marL="3429000" indent="-228600" algn="ctr" eaLnBrk="0" fontAlgn="base" hangingPunct="0">
                <a:spcBef>
                  <a:spcPct val="0"/>
                </a:spcBef>
                <a:spcAft>
                  <a:spcPct val="0"/>
                </a:spcAft>
                <a:defRPr sz="1600">
                  <a:solidFill>
                    <a:schemeClr val="tx1"/>
                  </a:solidFill>
                  <a:latin typeface="Arial Black" pitchFamily="34" charset="0"/>
                </a:defRPr>
              </a:lvl8pPr>
              <a:lvl9pPr marL="3886200" indent="-228600" algn="ctr" eaLnBrk="0" fontAlgn="base" hangingPunct="0">
                <a:spcBef>
                  <a:spcPct val="0"/>
                </a:spcBef>
                <a:spcAft>
                  <a:spcPct val="0"/>
                </a:spcAft>
                <a:defRPr sz="1600">
                  <a:solidFill>
                    <a:schemeClr val="tx1"/>
                  </a:solidFill>
                  <a:latin typeface="Arial Black" pitchFamily="34"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sz="2000" b="0" i="0" u="none" strike="noStrike" kern="0" cap="none" spc="0" normalizeH="0" baseline="0" noProof="0" dirty="0">
                  <a:ln>
                    <a:noFill/>
                  </a:ln>
                  <a:solidFill>
                    <a:srgbClr val="002060"/>
                  </a:solidFill>
                  <a:effectLst/>
                  <a:uLnTx/>
                  <a:uFillTx/>
                  <a:latin typeface="Arial"/>
                </a:rPr>
                <a:t>Date (Qtr./Year)</a:t>
              </a:r>
            </a:p>
            <a:p>
              <a:pPr marL="0" marR="0" lvl="0" indent="0" defTabSz="914400" eaLnBrk="1" fontAlgn="base" latinLnBrk="0" hangingPunct="1">
                <a:lnSpc>
                  <a:spcPct val="100000"/>
                </a:lnSpc>
                <a:spcBef>
                  <a:spcPts val="0"/>
                </a:spcBef>
                <a:spcAft>
                  <a:spcPct val="0"/>
                </a:spcAft>
                <a:buClrTx/>
                <a:buSzTx/>
                <a:buFontTx/>
                <a:buNone/>
                <a:tabLst/>
                <a:defRPr/>
              </a:pPr>
              <a:r>
                <a:rPr kumimoji="0" lang="en-US" sz="2000" b="0" i="0" u="none" strike="noStrike" kern="0" cap="none" spc="0" normalizeH="0" baseline="0" noProof="0" dirty="0">
                  <a:ln>
                    <a:noFill/>
                  </a:ln>
                  <a:solidFill>
                    <a:srgbClr val="002060"/>
                  </a:solidFill>
                  <a:effectLst/>
                  <a:uLnTx/>
                  <a:uFillTx/>
                  <a:latin typeface="Arial"/>
                </a:rPr>
                <a:t>Beginning of Service Life</a:t>
              </a:r>
            </a:p>
          </p:txBody>
        </p:sp>
        <p:sp>
          <p:nvSpPr>
            <p:cNvPr id="20" name="Line 22"/>
            <p:cNvSpPr>
              <a:spLocks noChangeShapeType="1"/>
            </p:cNvSpPr>
            <p:nvPr/>
          </p:nvSpPr>
          <p:spPr bwMode="auto">
            <a:xfrm>
              <a:off x="2590801" y="2506985"/>
              <a:ext cx="685799" cy="998215"/>
            </a:xfrm>
            <a:prstGeom prst="line">
              <a:avLst/>
            </a:prstGeom>
            <a:noFill/>
            <a:ln w="3810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2060"/>
                </a:solidFill>
                <a:effectLst/>
                <a:uLnTx/>
                <a:uFillTx/>
              </a:endParaRPr>
            </a:p>
          </p:txBody>
        </p:sp>
        <p:sp>
          <p:nvSpPr>
            <p:cNvPr id="21" name="Line 23"/>
            <p:cNvSpPr>
              <a:spLocks noChangeShapeType="1"/>
            </p:cNvSpPr>
            <p:nvPr/>
          </p:nvSpPr>
          <p:spPr bwMode="auto">
            <a:xfrm>
              <a:off x="4495800" y="2473202"/>
              <a:ext cx="319644" cy="1036451"/>
            </a:xfrm>
            <a:prstGeom prst="line">
              <a:avLst/>
            </a:prstGeom>
            <a:noFill/>
            <a:ln w="3810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2060"/>
                </a:solidFill>
                <a:effectLst/>
                <a:uLnTx/>
                <a:uFillTx/>
              </a:endParaRPr>
            </a:p>
          </p:txBody>
        </p:sp>
        <p:sp>
          <p:nvSpPr>
            <p:cNvPr id="22" name="Line 24"/>
            <p:cNvSpPr>
              <a:spLocks noChangeShapeType="1"/>
            </p:cNvSpPr>
            <p:nvPr/>
          </p:nvSpPr>
          <p:spPr bwMode="auto">
            <a:xfrm>
              <a:off x="6705600" y="2473202"/>
              <a:ext cx="76200" cy="1029022"/>
            </a:xfrm>
            <a:prstGeom prst="line">
              <a:avLst/>
            </a:prstGeom>
            <a:noFill/>
            <a:ln w="3810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2060"/>
                </a:solidFill>
                <a:effectLst/>
                <a:uLnTx/>
                <a:uFillTx/>
              </a:endParaRPr>
            </a:p>
          </p:txBody>
        </p:sp>
        <p:sp>
          <p:nvSpPr>
            <p:cNvPr id="23" name="Line 25"/>
            <p:cNvSpPr>
              <a:spLocks noChangeShapeType="1"/>
            </p:cNvSpPr>
            <p:nvPr/>
          </p:nvSpPr>
          <p:spPr bwMode="auto">
            <a:xfrm flipV="1">
              <a:off x="2895600" y="4559129"/>
              <a:ext cx="381000" cy="644727"/>
            </a:xfrm>
            <a:prstGeom prst="line">
              <a:avLst/>
            </a:prstGeom>
            <a:noFill/>
            <a:ln w="3810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2060"/>
                </a:solidFill>
                <a:effectLst/>
                <a:uLnTx/>
                <a:uFillTx/>
              </a:endParaRPr>
            </a:p>
          </p:txBody>
        </p:sp>
        <p:sp>
          <p:nvSpPr>
            <p:cNvPr id="24" name="Line 26"/>
            <p:cNvSpPr>
              <a:spLocks noChangeShapeType="1"/>
            </p:cNvSpPr>
            <p:nvPr/>
          </p:nvSpPr>
          <p:spPr bwMode="auto">
            <a:xfrm flipV="1">
              <a:off x="5100637" y="4559127"/>
              <a:ext cx="538163" cy="703391"/>
            </a:xfrm>
            <a:prstGeom prst="line">
              <a:avLst/>
            </a:prstGeom>
            <a:noFill/>
            <a:ln w="3810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2060"/>
                </a:solidFill>
                <a:effectLst/>
                <a:uLnTx/>
                <a:uFillTx/>
              </a:endParaRPr>
            </a:p>
          </p:txBody>
        </p:sp>
        <p:sp>
          <p:nvSpPr>
            <p:cNvPr id="25" name="TextBox 24"/>
            <p:cNvSpPr txBox="1">
              <a:spLocks noChangeArrowheads="1"/>
            </p:cNvSpPr>
            <p:nvPr/>
          </p:nvSpPr>
          <p:spPr bwMode="auto">
            <a:xfrm>
              <a:off x="3967162" y="4559129"/>
              <a:ext cx="1133475" cy="426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Black" pitchFamily="34" charset="0"/>
                </a:defRPr>
              </a:lvl1pPr>
              <a:lvl2pPr marL="742950" indent="-285750">
                <a:defRPr sz="1600">
                  <a:solidFill>
                    <a:schemeClr val="tx1"/>
                  </a:solidFill>
                  <a:latin typeface="Arial Black" pitchFamily="34" charset="0"/>
                </a:defRPr>
              </a:lvl2pPr>
              <a:lvl3pPr marL="1143000" indent="-228600">
                <a:defRPr sz="1600">
                  <a:solidFill>
                    <a:schemeClr val="tx1"/>
                  </a:solidFill>
                  <a:latin typeface="Arial Black" pitchFamily="34" charset="0"/>
                </a:defRPr>
              </a:lvl3pPr>
              <a:lvl4pPr marL="1600200" indent="-228600">
                <a:defRPr sz="1600">
                  <a:solidFill>
                    <a:schemeClr val="tx1"/>
                  </a:solidFill>
                  <a:latin typeface="Arial Black" pitchFamily="34" charset="0"/>
                </a:defRPr>
              </a:lvl4pPr>
              <a:lvl5pPr marL="2057400" indent="-228600">
                <a:defRPr sz="1600">
                  <a:solidFill>
                    <a:schemeClr val="tx1"/>
                  </a:solidFill>
                  <a:latin typeface="Arial Black" pitchFamily="34" charset="0"/>
                </a:defRPr>
              </a:lvl5pPr>
              <a:lvl6pPr marL="2514600" indent="-228600" algn="ctr" eaLnBrk="0" fontAlgn="base" hangingPunct="0">
                <a:spcBef>
                  <a:spcPct val="0"/>
                </a:spcBef>
                <a:spcAft>
                  <a:spcPct val="0"/>
                </a:spcAft>
                <a:defRPr sz="1600">
                  <a:solidFill>
                    <a:schemeClr val="tx1"/>
                  </a:solidFill>
                  <a:latin typeface="Arial Black" pitchFamily="34" charset="0"/>
                </a:defRPr>
              </a:lvl6pPr>
              <a:lvl7pPr marL="2971800" indent="-228600" algn="ctr" eaLnBrk="0" fontAlgn="base" hangingPunct="0">
                <a:spcBef>
                  <a:spcPct val="0"/>
                </a:spcBef>
                <a:spcAft>
                  <a:spcPct val="0"/>
                </a:spcAft>
                <a:defRPr sz="1600">
                  <a:solidFill>
                    <a:schemeClr val="tx1"/>
                  </a:solidFill>
                  <a:latin typeface="Arial Black" pitchFamily="34" charset="0"/>
                </a:defRPr>
              </a:lvl7pPr>
              <a:lvl8pPr marL="3429000" indent="-228600" algn="ctr" eaLnBrk="0" fontAlgn="base" hangingPunct="0">
                <a:spcBef>
                  <a:spcPct val="0"/>
                </a:spcBef>
                <a:spcAft>
                  <a:spcPct val="0"/>
                </a:spcAft>
                <a:defRPr sz="1600">
                  <a:solidFill>
                    <a:schemeClr val="tx1"/>
                  </a:solidFill>
                  <a:latin typeface="Arial Black" pitchFamily="34" charset="0"/>
                </a:defRPr>
              </a:lvl8pPr>
              <a:lvl9pPr marL="3886200" indent="-228600" algn="ctr" eaLnBrk="0" fontAlgn="base" hangingPunct="0">
                <a:spcBef>
                  <a:spcPct val="0"/>
                </a:spcBef>
                <a:spcAft>
                  <a:spcPct val="0"/>
                </a:spcAft>
                <a:defRPr sz="1600">
                  <a:solidFill>
                    <a:schemeClr val="tx1"/>
                  </a:solidFill>
                  <a:latin typeface="Arial Black"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solidFill>
                    <a:srgbClr val="002060"/>
                  </a:solidFill>
                  <a:effectLst/>
                  <a:uLnTx/>
                  <a:uFillTx/>
                  <a:latin typeface="Arial"/>
                </a:rPr>
                <a:t>NNS</a:t>
              </a:r>
            </a:p>
          </p:txBody>
        </p:sp>
      </p:grpSp>
      <p:sp>
        <p:nvSpPr>
          <p:cNvPr id="4" name="Rectangle 3"/>
          <p:cNvSpPr/>
          <p:nvPr/>
        </p:nvSpPr>
        <p:spPr>
          <a:xfrm>
            <a:off x="22492" y="1777017"/>
            <a:ext cx="2763653" cy="2246769"/>
          </a:xfrm>
          <a:prstGeom prst="rect">
            <a:avLst/>
          </a:prstGeom>
        </p:spPr>
        <p:txBody>
          <a:bodyPr wrap="square">
            <a:spAutoFit/>
          </a:bodyPr>
          <a:lstStyle/>
          <a:p>
            <a:pPr lvl="0" algn="ctr" defTabSz="914400" fontAlgn="base">
              <a:spcBef>
                <a:spcPct val="0"/>
              </a:spcBef>
              <a:spcAft>
                <a:spcPct val="0"/>
              </a:spcAft>
            </a:pPr>
            <a:r>
              <a:rPr lang="en-US" sz="2000" dirty="0">
                <a:solidFill>
                  <a:srgbClr val="002060"/>
                </a:solidFill>
                <a:cs typeface="Times New Roman" pitchFamily="18" charset="0"/>
              </a:rPr>
              <a:t>When notified of the operational start date </a:t>
            </a:r>
            <a:br>
              <a:rPr lang="en-US" sz="2000" dirty="0">
                <a:solidFill>
                  <a:srgbClr val="002060"/>
                </a:solidFill>
                <a:cs typeface="Times New Roman" pitchFamily="18" charset="0"/>
              </a:rPr>
            </a:br>
            <a:r>
              <a:rPr lang="en-US" sz="2000" dirty="0">
                <a:solidFill>
                  <a:srgbClr val="002060"/>
                </a:solidFill>
                <a:cs typeface="Times New Roman" pitchFamily="18" charset="0"/>
              </a:rPr>
              <a:t>of the system, tradesperson inscribes</a:t>
            </a:r>
            <a:br>
              <a:rPr lang="en-US" sz="2000" dirty="0">
                <a:solidFill>
                  <a:srgbClr val="002060"/>
                </a:solidFill>
                <a:cs typeface="Times New Roman" pitchFamily="18" charset="0"/>
              </a:rPr>
            </a:br>
            <a:r>
              <a:rPr lang="en-US" sz="2000" dirty="0">
                <a:solidFill>
                  <a:srgbClr val="002060"/>
                </a:solidFill>
                <a:cs typeface="Times New Roman" pitchFamily="18" charset="0"/>
              </a:rPr>
              <a:t>the date (Qtr./Year) in the installation date block.</a:t>
            </a:r>
          </a:p>
        </p:txBody>
      </p:sp>
      <p:grpSp>
        <p:nvGrpSpPr>
          <p:cNvPr id="26" name="Group 25"/>
          <p:cNvGrpSpPr/>
          <p:nvPr/>
        </p:nvGrpSpPr>
        <p:grpSpPr>
          <a:xfrm>
            <a:off x="46663" y="4200914"/>
            <a:ext cx="925294" cy="638200"/>
            <a:chOff x="2631" y="1262872"/>
            <a:chExt cx="848949" cy="668029"/>
          </a:xfrm>
          <a:scene3d>
            <a:camera prst="orthographicFront"/>
            <a:lightRig rig="flat" dir="t"/>
          </a:scene3d>
        </p:grpSpPr>
        <p:sp>
          <p:nvSpPr>
            <p:cNvPr id="27" name="Rounded Rectangle 26"/>
            <p:cNvSpPr/>
            <p:nvPr/>
          </p:nvSpPr>
          <p:spPr>
            <a:xfrm>
              <a:off x="2631" y="1262872"/>
              <a:ext cx="848949" cy="668029"/>
            </a:xfrm>
            <a:prstGeom prst="roundRect">
              <a:avLst/>
            </a:prstGeom>
            <a:gradFill flip="none" rotWithShape="1">
              <a:gsLst>
                <a:gs pos="0">
                  <a:srgbClr val="808080">
                    <a:lumMod val="75000"/>
                  </a:srgbClr>
                </a:gs>
                <a:gs pos="50000">
                  <a:srgbClr val="808080"/>
                </a:gs>
                <a:gs pos="100000">
                  <a:srgbClr val="FFFFFF"/>
                </a:gs>
              </a:gsLst>
              <a:lin ang="16200000" scaled="1"/>
              <a:tileRect/>
            </a:gradFill>
            <a:ln>
              <a:noFill/>
            </a:ln>
            <a:effectLst>
              <a:outerShdw blurRad="40000" dist="23000" dir="5400000" rotWithShape="0">
                <a:srgbClr val="000000">
                  <a:alpha val="35000"/>
                </a:srgbClr>
              </a:outerShdw>
            </a:effectLst>
            <a:sp3d prstMaterial="plastic">
              <a:bevelT w="120900" h="88900"/>
              <a:bevelB w="88900" h="31750" prst="angle"/>
            </a:sp3d>
          </p:spPr>
        </p:sp>
        <p:sp>
          <p:nvSpPr>
            <p:cNvPr id="28" name="Rounded Rectangle 4"/>
            <p:cNvSpPr/>
            <p:nvPr/>
          </p:nvSpPr>
          <p:spPr>
            <a:xfrm>
              <a:off x="31087" y="1411621"/>
              <a:ext cx="792037" cy="390695"/>
            </a:xfrm>
            <a:prstGeom prst="rect">
              <a:avLst/>
            </a:prstGeom>
            <a:noFill/>
            <a:ln>
              <a:noFill/>
            </a:ln>
            <a:effectLst/>
            <a:sp3d/>
          </p:spPr>
          <p:txBody>
            <a:bodyPr spcFirstLastPara="0" vert="horz" wrap="square" lIns="71438" tIns="71438" rIns="71438" bIns="71438" numCol="1" spcCol="1270" anchor="ctr" anchorCtr="0">
              <a:noAutofit/>
            </a:bodyPr>
            <a:lstStyle/>
            <a:p>
              <a:pPr marL="0" marR="0" lvl="0" indent="0" algn="ctr" defTabSz="871436" eaLnBrk="1" fontAlgn="base" latinLnBrk="0" hangingPunct="1">
                <a:lnSpc>
                  <a:spcPct val="90000"/>
                </a:lnSpc>
                <a:spcBef>
                  <a:spcPct val="0"/>
                </a:spcBef>
                <a:spcAft>
                  <a:spcPct val="35000"/>
                </a:spcAft>
                <a:buClrTx/>
                <a:buSzTx/>
                <a:buFontTx/>
                <a:buNone/>
                <a:tabLst/>
                <a:defRPr/>
              </a:pPr>
              <a:r>
                <a:rPr kumimoji="0" lang="en-US" sz="2800" b="0" i="0" u="none" strike="noStrike" kern="0" cap="none" spc="0" normalizeH="0" baseline="0" noProof="0" dirty="0">
                  <a:ln>
                    <a:noFill/>
                  </a:ln>
                  <a:solidFill>
                    <a:srgbClr val="002060"/>
                  </a:solidFill>
                  <a:effectLst/>
                  <a:uLnTx/>
                  <a:uFillTx/>
                  <a:latin typeface="Arial"/>
                  <a:ea typeface="+mn-ea"/>
                  <a:cs typeface="Arial" panose="020B0604020202020204" pitchFamily="34" charset="0"/>
                </a:rPr>
                <a:t>LO5</a:t>
              </a:r>
              <a:r>
                <a:rPr kumimoji="0" lang="en-US" sz="2800" b="0" i="0" u="none" strike="noStrike" kern="0" cap="none" spc="0" normalizeH="0" baseline="0" noProof="0" dirty="0">
                  <a:ln>
                    <a:noFill/>
                  </a:ln>
                  <a:solidFill>
                    <a:srgbClr val="000000"/>
                  </a:solidFill>
                  <a:effectLst/>
                  <a:uLnTx/>
                  <a:uFillTx/>
                  <a:latin typeface="Arial"/>
                  <a:ea typeface="+mn-ea"/>
                  <a:cs typeface="Arial" panose="020B0604020202020204" pitchFamily="34" charset="0"/>
                </a:rPr>
                <a:t> </a:t>
              </a:r>
            </a:p>
          </p:txBody>
        </p:sp>
      </p:grpSp>
    </p:spTree>
    <p:extLst>
      <p:ext uri="{BB962C8B-B14F-4D97-AF65-F5344CB8AC3E}">
        <p14:creationId xmlns:p14="http://schemas.microsoft.com/office/powerpoint/2010/main" val="3948507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8DDDF223-7814-45BC-934A-702AB1407F0A}" type="slidenum">
              <a:rPr lang="en-US" smtClean="0"/>
              <a:pPr/>
              <a:t>33</a:t>
            </a:fld>
            <a:endParaRPr lang="en-US" dirty="0"/>
          </a:p>
        </p:txBody>
      </p:sp>
      <p:sp>
        <p:nvSpPr>
          <p:cNvPr id="9" name="Text Placeholder 5"/>
          <p:cNvSpPr>
            <a:spLocks noGrp="1"/>
          </p:cNvSpPr>
          <p:nvPr>
            <p:ph type="body" sz="quarter" idx="53"/>
          </p:nvPr>
        </p:nvSpPr>
        <p:spPr>
          <a:xfrm>
            <a:off x="16049" y="398189"/>
            <a:ext cx="9127951" cy="185669"/>
          </a:xfrm>
        </p:spPr>
        <p:txBody>
          <a:bodyPr/>
          <a:lstStyle/>
          <a:p>
            <a:r>
              <a:rPr lang="en-US" dirty="0"/>
              <a:t>Flex Hose Alignment Gages</a:t>
            </a:r>
          </a:p>
        </p:txBody>
      </p:sp>
      <p:sp>
        <p:nvSpPr>
          <p:cNvPr id="2" name="Rectangle 1"/>
          <p:cNvSpPr/>
          <p:nvPr/>
        </p:nvSpPr>
        <p:spPr>
          <a:xfrm>
            <a:off x="2083959" y="583858"/>
            <a:ext cx="4992130" cy="400110"/>
          </a:xfrm>
          <a:prstGeom prst="rect">
            <a:avLst/>
          </a:prstGeom>
        </p:spPr>
        <p:txBody>
          <a:bodyPr wrap="square">
            <a:spAutoFit/>
          </a:bodyPr>
          <a:lstStyle/>
          <a:p>
            <a:pPr marL="0" marR="0" lvl="0" indent="0" algn="ctr" defTabSz="914400" eaLnBrk="1" fontAlgn="base" latinLnBrk="0" hangingPunct="1">
              <a:lnSpc>
                <a:spcPct val="100000"/>
              </a:lnSpc>
              <a:spcBef>
                <a:spcPct val="50000"/>
              </a:spcBef>
              <a:spcAft>
                <a:spcPct val="0"/>
              </a:spcAft>
              <a:buClrTx/>
              <a:buSzTx/>
              <a:buFontTx/>
              <a:buNone/>
              <a:tabLst/>
              <a:defRPr/>
            </a:pPr>
            <a:r>
              <a:rPr kumimoji="0" lang="en-US" sz="2000" b="1" i="0" u="none" strike="noStrike" kern="0" cap="none" spc="0" normalizeH="0" baseline="0" noProof="0" dirty="0">
                <a:ln>
                  <a:noFill/>
                </a:ln>
                <a:solidFill>
                  <a:srgbClr val="002060"/>
                </a:solidFill>
                <a:effectLst/>
                <a:uLnTx/>
                <a:uFillTx/>
              </a:rPr>
              <a:t>Flex Hose Alignment Gages</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8159" y="936985"/>
            <a:ext cx="6363730" cy="3177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40763" y="4203472"/>
            <a:ext cx="925294" cy="638200"/>
            <a:chOff x="2631" y="1262872"/>
            <a:chExt cx="848949" cy="668029"/>
          </a:xfrm>
          <a:scene3d>
            <a:camera prst="orthographicFront"/>
            <a:lightRig rig="flat" dir="t"/>
          </a:scene3d>
        </p:grpSpPr>
        <p:sp>
          <p:nvSpPr>
            <p:cNvPr id="7" name="Rounded Rectangle 6"/>
            <p:cNvSpPr/>
            <p:nvPr/>
          </p:nvSpPr>
          <p:spPr>
            <a:xfrm>
              <a:off x="2631" y="1262872"/>
              <a:ext cx="848949" cy="668029"/>
            </a:xfrm>
            <a:prstGeom prst="roundRect">
              <a:avLst/>
            </a:prstGeom>
            <a:gradFill flip="none" rotWithShape="1">
              <a:gsLst>
                <a:gs pos="0">
                  <a:srgbClr val="808080">
                    <a:lumMod val="75000"/>
                  </a:srgbClr>
                </a:gs>
                <a:gs pos="50000">
                  <a:srgbClr val="808080"/>
                </a:gs>
                <a:gs pos="100000">
                  <a:srgbClr val="FFFFFF"/>
                </a:gs>
              </a:gsLst>
              <a:lin ang="16200000" scaled="1"/>
              <a:tileRect/>
            </a:gradFill>
            <a:ln>
              <a:noFill/>
            </a:ln>
            <a:effectLst>
              <a:outerShdw blurRad="40000" dist="23000" dir="5400000" rotWithShape="0">
                <a:srgbClr val="000000">
                  <a:alpha val="35000"/>
                </a:srgbClr>
              </a:outerShdw>
            </a:effectLst>
            <a:sp3d prstMaterial="plastic">
              <a:bevelT w="120900" h="88900"/>
              <a:bevelB w="88900" h="31750" prst="angle"/>
            </a:sp3d>
          </p:spPr>
        </p:sp>
        <p:sp>
          <p:nvSpPr>
            <p:cNvPr id="8" name="Rounded Rectangle 4"/>
            <p:cNvSpPr/>
            <p:nvPr/>
          </p:nvSpPr>
          <p:spPr>
            <a:xfrm>
              <a:off x="31087" y="1411621"/>
              <a:ext cx="792037" cy="390695"/>
            </a:xfrm>
            <a:prstGeom prst="rect">
              <a:avLst/>
            </a:prstGeom>
            <a:noFill/>
            <a:ln>
              <a:noFill/>
            </a:ln>
            <a:effectLst/>
            <a:sp3d/>
          </p:spPr>
          <p:txBody>
            <a:bodyPr spcFirstLastPara="0" vert="horz" wrap="square" lIns="71438" tIns="71438" rIns="71438" bIns="71438" numCol="1" spcCol="1270" anchor="ctr" anchorCtr="0">
              <a:noAutofit/>
            </a:bodyPr>
            <a:lstStyle/>
            <a:p>
              <a:pPr marL="0" marR="0" lvl="0" indent="0" algn="ctr" defTabSz="871436" eaLnBrk="1" fontAlgn="base" latinLnBrk="0" hangingPunct="1">
                <a:lnSpc>
                  <a:spcPct val="90000"/>
                </a:lnSpc>
                <a:spcBef>
                  <a:spcPct val="0"/>
                </a:spcBef>
                <a:spcAft>
                  <a:spcPct val="35000"/>
                </a:spcAft>
                <a:buClrTx/>
                <a:buSzTx/>
                <a:buFontTx/>
                <a:buNone/>
                <a:tabLst/>
                <a:defRPr/>
              </a:pPr>
              <a:r>
                <a:rPr kumimoji="0" lang="en-US" sz="2800" b="0" i="0" u="none" strike="noStrike" kern="0" cap="none" spc="0" normalizeH="0" baseline="0" noProof="0" dirty="0">
                  <a:ln>
                    <a:noFill/>
                  </a:ln>
                  <a:solidFill>
                    <a:srgbClr val="002060"/>
                  </a:solidFill>
                  <a:effectLst/>
                  <a:uLnTx/>
                  <a:uFillTx/>
                  <a:latin typeface="Arial"/>
                  <a:ea typeface="+mn-ea"/>
                  <a:cs typeface="Arial" panose="020B0604020202020204" pitchFamily="34" charset="0"/>
                </a:rPr>
                <a:t>LO5</a:t>
              </a:r>
              <a:r>
                <a:rPr kumimoji="0" lang="en-US" sz="2800" b="0" i="0" u="none" strike="noStrike" kern="0" cap="none" spc="0" normalizeH="0" baseline="0" noProof="0" dirty="0">
                  <a:ln>
                    <a:noFill/>
                  </a:ln>
                  <a:solidFill>
                    <a:srgbClr val="000000"/>
                  </a:solidFill>
                  <a:effectLst/>
                  <a:uLnTx/>
                  <a:uFillTx/>
                  <a:latin typeface="Arial"/>
                  <a:ea typeface="+mn-ea"/>
                  <a:cs typeface="Arial" panose="020B0604020202020204" pitchFamily="34" charset="0"/>
                </a:rPr>
                <a:t> </a:t>
              </a:r>
            </a:p>
          </p:txBody>
        </p:sp>
      </p:grpSp>
      <p:sp>
        <p:nvSpPr>
          <p:cNvPr id="10" name="Text Box 3"/>
          <p:cNvSpPr txBox="1">
            <a:spLocks noChangeArrowheads="1"/>
          </p:cNvSpPr>
          <p:nvPr/>
        </p:nvSpPr>
        <p:spPr bwMode="auto">
          <a:xfrm>
            <a:off x="6806214" y="655870"/>
            <a:ext cx="1911350" cy="923330"/>
          </a:xfrm>
          <a:prstGeom prst="rect">
            <a:avLst/>
          </a:prstGeom>
          <a:solidFill>
            <a:srgbClr val="BBE0E3">
              <a:lumMod val="50000"/>
            </a:srgbClr>
          </a:solidFill>
          <a:ln w="12700">
            <a:solidFill>
              <a:srgbClr val="000000"/>
            </a:solidFill>
            <a:miter lim="800000"/>
            <a:headEnd/>
            <a:tailEnd/>
          </a:ln>
          <a:effectLst/>
        </p:spPr>
        <p:txBody>
          <a:bodyPr wrap="square">
            <a:spAutoFit/>
          </a:bodyPr>
          <a:lstStyle>
            <a:lvl1pPr>
              <a:defRPr sz="1600">
                <a:solidFill>
                  <a:schemeClr val="tx1"/>
                </a:solidFill>
                <a:latin typeface="Arial Black" pitchFamily="34" charset="0"/>
              </a:defRPr>
            </a:lvl1pPr>
            <a:lvl2pPr marL="742950" indent="-285750">
              <a:defRPr sz="1600">
                <a:solidFill>
                  <a:schemeClr val="tx1"/>
                </a:solidFill>
                <a:latin typeface="Arial Black" pitchFamily="34" charset="0"/>
              </a:defRPr>
            </a:lvl2pPr>
            <a:lvl3pPr marL="1143000" indent="-228600">
              <a:defRPr sz="1600">
                <a:solidFill>
                  <a:schemeClr val="tx1"/>
                </a:solidFill>
                <a:latin typeface="Arial Black" pitchFamily="34" charset="0"/>
              </a:defRPr>
            </a:lvl3pPr>
            <a:lvl4pPr marL="1600200" indent="-228600">
              <a:defRPr sz="1600">
                <a:solidFill>
                  <a:schemeClr val="tx1"/>
                </a:solidFill>
                <a:latin typeface="Arial Black" pitchFamily="34" charset="0"/>
              </a:defRPr>
            </a:lvl4pPr>
            <a:lvl5pPr marL="2057400" indent="-228600">
              <a:defRPr sz="1600">
                <a:solidFill>
                  <a:schemeClr val="tx1"/>
                </a:solidFill>
                <a:latin typeface="Arial Black" pitchFamily="34" charset="0"/>
              </a:defRPr>
            </a:lvl5pPr>
            <a:lvl6pPr marL="2514600" indent="-228600" algn="ctr" eaLnBrk="0" fontAlgn="base" hangingPunct="0">
              <a:spcBef>
                <a:spcPct val="0"/>
              </a:spcBef>
              <a:spcAft>
                <a:spcPct val="0"/>
              </a:spcAft>
              <a:defRPr sz="1600">
                <a:solidFill>
                  <a:schemeClr val="tx1"/>
                </a:solidFill>
                <a:latin typeface="Arial Black" pitchFamily="34" charset="0"/>
              </a:defRPr>
            </a:lvl6pPr>
            <a:lvl7pPr marL="2971800" indent="-228600" algn="ctr" eaLnBrk="0" fontAlgn="base" hangingPunct="0">
              <a:spcBef>
                <a:spcPct val="0"/>
              </a:spcBef>
              <a:spcAft>
                <a:spcPct val="0"/>
              </a:spcAft>
              <a:defRPr sz="1600">
                <a:solidFill>
                  <a:schemeClr val="tx1"/>
                </a:solidFill>
                <a:latin typeface="Arial Black" pitchFamily="34" charset="0"/>
              </a:defRPr>
            </a:lvl7pPr>
            <a:lvl8pPr marL="3429000" indent="-228600" algn="ctr" eaLnBrk="0" fontAlgn="base" hangingPunct="0">
              <a:spcBef>
                <a:spcPct val="0"/>
              </a:spcBef>
              <a:spcAft>
                <a:spcPct val="0"/>
              </a:spcAft>
              <a:defRPr sz="1600">
                <a:solidFill>
                  <a:schemeClr val="tx1"/>
                </a:solidFill>
                <a:latin typeface="Arial Black" pitchFamily="34" charset="0"/>
              </a:defRPr>
            </a:lvl8pPr>
            <a:lvl9pPr marL="3886200" indent="-228600" algn="ctr" eaLnBrk="0" fontAlgn="base" hangingPunct="0">
              <a:spcBef>
                <a:spcPct val="0"/>
              </a:spcBef>
              <a:spcAft>
                <a:spcPct val="0"/>
              </a:spcAft>
              <a:defRPr sz="1600">
                <a:solidFill>
                  <a:schemeClr val="tx1"/>
                </a:solidFill>
                <a:latin typeface="Arial Black" pitchFamily="34" charset="0"/>
              </a:defRPr>
            </a:lvl9pPr>
          </a:lstStyle>
          <a:p>
            <a:pPr marL="0" marR="0" lvl="0" indent="0" algn="ctr" defTabSz="914400" eaLnBrk="1" fontAlgn="base" latinLnBrk="0" hangingPunct="1">
              <a:lnSpc>
                <a:spcPct val="100000"/>
              </a:lnSpc>
              <a:spcBef>
                <a:spcPct val="50000"/>
              </a:spcBef>
              <a:spcAft>
                <a:spcPct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Arial"/>
              </a:rPr>
              <a:t>Gage No. 1 </a:t>
            </a:r>
            <a:br>
              <a:rPr kumimoji="0" lang="en-US" sz="1800" b="0" i="0" u="none" strike="noStrike" kern="0" cap="none" spc="0" normalizeH="0" baseline="0" noProof="0" dirty="0">
                <a:ln>
                  <a:noFill/>
                </a:ln>
                <a:solidFill>
                  <a:srgbClr val="FFFFFF"/>
                </a:solidFill>
                <a:effectLst/>
                <a:uLnTx/>
                <a:uFillTx/>
                <a:latin typeface="Arial"/>
              </a:rPr>
            </a:br>
            <a:r>
              <a:rPr kumimoji="0" lang="en-US" sz="1800" b="0" i="0" u="none" strike="noStrike" kern="0" cap="none" spc="0" normalizeH="0" baseline="0" noProof="0" dirty="0">
                <a:ln>
                  <a:noFill/>
                </a:ln>
                <a:solidFill>
                  <a:srgbClr val="FFFFFF"/>
                </a:solidFill>
                <a:effectLst/>
                <a:uLnTx/>
                <a:uFillTx/>
                <a:latin typeface="Arial"/>
              </a:rPr>
              <a:t>is used at installation</a:t>
            </a:r>
          </a:p>
        </p:txBody>
      </p:sp>
      <p:sp>
        <p:nvSpPr>
          <p:cNvPr id="11" name="Text Box 4"/>
          <p:cNvSpPr txBox="1">
            <a:spLocks noChangeArrowheads="1"/>
          </p:cNvSpPr>
          <p:nvPr/>
        </p:nvSpPr>
        <p:spPr bwMode="auto">
          <a:xfrm>
            <a:off x="6806214" y="2716599"/>
            <a:ext cx="1911350" cy="923330"/>
          </a:xfrm>
          <a:prstGeom prst="rect">
            <a:avLst/>
          </a:prstGeom>
          <a:solidFill>
            <a:srgbClr val="BBE0E3">
              <a:lumMod val="50000"/>
            </a:srgbClr>
          </a:solidFill>
          <a:ln w="12700">
            <a:solidFill>
              <a:srgbClr val="000000"/>
            </a:solidFill>
            <a:miter lim="800000"/>
            <a:headEnd/>
            <a:tailEnd/>
          </a:ln>
          <a:effectLst/>
        </p:spPr>
        <p:txBody>
          <a:bodyPr wrap="square">
            <a:spAutoFit/>
          </a:bodyPr>
          <a:lstStyle>
            <a:lvl1pPr>
              <a:defRPr sz="1600">
                <a:solidFill>
                  <a:schemeClr val="tx1"/>
                </a:solidFill>
                <a:latin typeface="Arial Black" pitchFamily="34" charset="0"/>
              </a:defRPr>
            </a:lvl1pPr>
            <a:lvl2pPr marL="742950" indent="-285750">
              <a:defRPr sz="1600">
                <a:solidFill>
                  <a:schemeClr val="tx1"/>
                </a:solidFill>
                <a:latin typeface="Arial Black" pitchFamily="34" charset="0"/>
              </a:defRPr>
            </a:lvl2pPr>
            <a:lvl3pPr marL="1143000" indent="-228600">
              <a:defRPr sz="1600">
                <a:solidFill>
                  <a:schemeClr val="tx1"/>
                </a:solidFill>
                <a:latin typeface="Arial Black" pitchFamily="34" charset="0"/>
              </a:defRPr>
            </a:lvl3pPr>
            <a:lvl4pPr marL="1600200" indent="-228600">
              <a:defRPr sz="1600">
                <a:solidFill>
                  <a:schemeClr val="tx1"/>
                </a:solidFill>
                <a:latin typeface="Arial Black" pitchFamily="34" charset="0"/>
              </a:defRPr>
            </a:lvl4pPr>
            <a:lvl5pPr marL="2057400" indent="-228600">
              <a:defRPr sz="1600">
                <a:solidFill>
                  <a:schemeClr val="tx1"/>
                </a:solidFill>
                <a:latin typeface="Arial Black" pitchFamily="34" charset="0"/>
              </a:defRPr>
            </a:lvl5pPr>
            <a:lvl6pPr marL="2514600" indent="-228600" algn="ctr" eaLnBrk="0" fontAlgn="base" hangingPunct="0">
              <a:spcBef>
                <a:spcPct val="0"/>
              </a:spcBef>
              <a:spcAft>
                <a:spcPct val="0"/>
              </a:spcAft>
              <a:defRPr sz="1600">
                <a:solidFill>
                  <a:schemeClr val="tx1"/>
                </a:solidFill>
                <a:latin typeface="Arial Black" pitchFamily="34" charset="0"/>
              </a:defRPr>
            </a:lvl6pPr>
            <a:lvl7pPr marL="2971800" indent="-228600" algn="ctr" eaLnBrk="0" fontAlgn="base" hangingPunct="0">
              <a:spcBef>
                <a:spcPct val="0"/>
              </a:spcBef>
              <a:spcAft>
                <a:spcPct val="0"/>
              </a:spcAft>
              <a:defRPr sz="1600">
                <a:solidFill>
                  <a:schemeClr val="tx1"/>
                </a:solidFill>
                <a:latin typeface="Arial Black" pitchFamily="34" charset="0"/>
              </a:defRPr>
            </a:lvl7pPr>
            <a:lvl8pPr marL="3429000" indent="-228600" algn="ctr" eaLnBrk="0" fontAlgn="base" hangingPunct="0">
              <a:spcBef>
                <a:spcPct val="0"/>
              </a:spcBef>
              <a:spcAft>
                <a:spcPct val="0"/>
              </a:spcAft>
              <a:defRPr sz="1600">
                <a:solidFill>
                  <a:schemeClr val="tx1"/>
                </a:solidFill>
                <a:latin typeface="Arial Black" pitchFamily="34" charset="0"/>
              </a:defRPr>
            </a:lvl8pPr>
            <a:lvl9pPr marL="3886200" indent="-228600" algn="ctr" eaLnBrk="0" fontAlgn="base" hangingPunct="0">
              <a:spcBef>
                <a:spcPct val="0"/>
              </a:spcBef>
              <a:spcAft>
                <a:spcPct val="0"/>
              </a:spcAft>
              <a:defRPr sz="1600">
                <a:solidFill>
                  <a:schemeClr val="tx1"/>
                </a:solidFill>
                <a:latin typeface="Arial Black" pitchFamily="34" charset="0"/>
              </a:defRPr>
            </a:lvl9pPr>
          </a:lstStyle>
          <a:p>
            <a:pPr marL="0" marR="0" lvl="0" indent="0" algn="ctr" defTabSz="914400" eaLnBrk="1" fontAlgn="base" latinLnBrk="0" hangingPunct="1">
              <a:lnSpc>
                <a:spcPct val="100000"/>
              </a:lnSpc>
              <a:spcBef>
                <a:spcPct val="50000"/>
              </a:spcBef>
              <a:spcAft>
                <a:spcPct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Arial"/>
              </a:rPr>
              <a:t>Gage No. 2 </a:t>
            </a:r>
            <a:br>
              <a:rPr kumimoji="0" lang="en-US" sz="1800" b="0" i="0" u="none" strike="noStrike" kern="0" cap="none" spc="0" normalizeH="0" baseline="0" noProof="0" dirty="0">
                <a:ln>
                  <a:noFill/>
                </a:ln>
                <a:solidFill>
                  <a:srgbClr val="FFFFFF"/>
                </a:solidFill>
                <a:effectLst/>
                <a:uLnTx/>
                <a:uFillTx/>
                <a:latin typeface="Arial"/>
              </a:rPr>
            </a:br>
            <a:r>
              <a:rPr kumimoji="0" lang="en-US" sz="1800" b="0" i="0" u="none" strike="noStrike" kern="0" cap="none" spc="0" normalizeH="0" baseline="0" noProof="0" dirty="0">
                <a:ln>
                  <a:noFill/>
                </a:ln>
                <a:solidFill>
                  <a:srgbClr val="FFFFFF"/>
                </a:solidFill>
                <a:effectLst/>
                <a:uLnTx/>
                <a:uFillTx/>
                <a:latin typeface="Arial"/>
              </a:rPr>
              <a:t>is used after operational test</a:t>
            </a:r>
          </a:p>
        </p:txBody>
      </p:sp>
      <p:sp>
        <p:nvSpPr>
          <p:cNvPr id="12" name="Text Box 11"/>
          <p:cNvSpPr txBox="1">
            <a:spLocks noChangeArrowheads="1"/>
          </p:cNvSpPr>
          <p:nvPr/>
        </p:nvSpPr>
        <p:spPr bwMode="auto">
          <a:xfrm>
            <a:off x="2698450" y="4114800"/>
            <a:ext cx="342582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Black" pitchFamily="34" charset="0"/>
              </a:defRPr>
            </a:lvl1pPr>
            <a:lvl2pPr marL="742950" indent="-285750">
              <a:defRPr sz="1600">
                <a:solidFill>
                  <a:schemeClr val="tx1"/>
                </a:solidFill>
                <a:latin typeface="Arial Black" pitchFamily="34" charset="0"/>
              </a:defRPr>
            </a:lvl2pPr>
            <a:lvl3pPr marL="1143000" indent="-228600">
              <a:defRPr sz="1600">
                <a:solidFill>
                  <a:schemeClr val="tx1"/>
                </a:solidFill>
                <a:latin typeface="Arial Black" pitchFamily="34" charset="0"/>
              </a:defRPr>
            </a:lvl3pPr>
            <a:lvl4pPr marL="1600200" indent="-228600">
              <a:defRPr sz="1600">
                <a:solidFill>
                  <a:schemeClr val="tx1"/>
                </a:solidFill>
                <a:latin typeface="Arial Black" pitchFamily="34" charset="0"/>
              </a:defRPr>
            </a:lvl4pPr>
            <a:lvl5pPr marL="2057400" indent="-228600">
              <a:defRPr sz="1600">
                <a:solidFill>
                  <a:schemeClr val="tx1"/>
                </a:solidFill>
                <a:latin typeface="Arial Black" pitchFamily="34" charset="0"/>
              </a:defRPr>
            </a:lvl5pPr>
            <a:lvl6pPr marL="2514600" indent="-228600" algn="ctr" eaLnBrk="0" fontAlgn="base" hangingPunct="0">
              <a:spcBef>
                <a:spcPct val="0"/>
              </a:spcBef>
              <a:spcAft>
                <a:spcPct val="0"/>
              </a:spcAft>
              <a:defRPr sz="1600">
                <a:solidFill>
                  <a:schemeClr val="tx1"/>
                </a:solidFill>
                <a:latin typeface="Arial Black" pitchFamily="34" charset="0"/>
              </a:defRPr>
            </a:lvl6pPr>
            <a:lvl7pPr marL="2971800" indent="-228600" algn="ctr" eaLnBrk="0" fontAlgn="base" hangingPunct="0">
              <a:spcBef>
                <a:spcPct val="0"/>
              </a:spcBef>
              <a:spcAft>
                <a:spcPct val="0"/>
              </a:spcAft>
              <a:defRPr sz="1600">
                <a:solidFill>
                  <a:schemeClr val="tx1"/>
                </a:solidFill>
                <a:latin typeface="Arial Black" pitchFamily="34" charset="0"/>
              </a:defRPr>
            </a:lvl7pPr>
            <a:lvl8pPr marL="3429000" indent="-228600" algn="ctr" eaLnBrk="0" fontAlgn="base" hangingPunct="0">
              <a:spcBef>
                <a:spcPct val="0"/>
              </a:spcBef>
              <a:spcAft>
                <a:spcPct val="0"/>
              </a:spcAft>
              <a:defRPr sz="1600">
                <a:solidFill>
                  <a:schemeClr val="tx1"/>
                </a:solidFill>
                <a:latin typeface="Arial Black" pitchFamily="34" charset="0"/>
              </a:defRPr>
            </a:lvl8pPr>
            <a:lvl9pPr marL="3886200" indent="-228600" algn="ctr" eaLnBrk="0" fontAlgn="base" hangingPunct="0">
              <a:spcBef>
                <a:spcPct val="0"/>
              </a:spcBef>
              <a:spcAft>
                <a:spcPct val="0"/>
              </a:spcAft>
              <a:defRPr sz="1600">
                <a:solidFill>
                  <a:schemeClr val="tx1"/>
                </a:solidFill>
                <a:latin typeface="Arial Black" pitchFamily="34" charset="0"/>
              </a:defRPr>
            </a:lvl9pPr>
          </a:lstStyle>
          <a:p>
            <a:pPr algn="ctr" defTabSz="914400" fontAlgn="base">
              <a:spcBef>
                <a:spcPct val="50000"/>
              </a:spcBef>
              <a:spcAft>
                <a:spcPct val="0"/>
              </a:spcAft>
            </a:pPr>
            <a:r>
              <a:rPr lang="en-US" sz="2400" dirty="0">
                <a:solidFill>
                  <a:srgbClr val="002060"/>
                </a:solidFill>
                <a:latin typeface="Arial"/>
              </a:rPr>
              <a:t>Go-No-Go Gages</a:t>
            </a:r>
          </a:p>
        </p:txBody>
      </p:sp>
      <p:sp>
        <p:nvSpPr>
          <p:cNvPr id="13" name="AutoShape 8"/>
          <p:cNvSpPr>
            <a:spLocks noChangeArrowheads="1"/>
          </p:cNvSpPr>
          <p:nvPr/>
        </p:nvSpPr>
        <p:spPr bwMode="auto">
          <a:xfrm>
            <a:off x="2698450" y="1574028"/>
            <a:ext cx="152400" cy="152400"/>
          </a:xfrm>
          <a:prstGeom prst="flowChartConnector">
            <a:avLst/>
          </a:prstGeom>
          <a:solidFill>
            <a:srgbClr val="9966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14" name="Text Box 5"/>
          <p:cNvSpPr txBox="1">
            <a:spLocks noChangeArrowheads="1"/>
          </p:cNvSpPr>
          <p:nvPr/>
        </p:nvSpPr>
        <p:spPr bwMode="auto">
          <a:xfrm>
            <a:off x="2850850" y="1505665"/>
            <a:ext cx="14986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Black" pitchFamily="34" charset="0"/>
              </a:defRPr>
            </a:lvl1pPr>
            <a:lvl2pPr marL="742950" indent="-285750">
              <a:defRPr sz="1600">
                <a:solidFill>
                  <a:schemeClr val="tx1"/>
                </a:solidFill>
                <a:latin typeface="Arial Black" pitchFamily="34" charset="0"/>
              </a:defRPr>
            </a:lvl2pPr>
            <a:lvl3pPr marL="1143000" indent="-228600">
              <a:defRPr sz="1600">
                <a:solidFill>
                  <a:schemeClr val="tx1"/>
                </a:solidFill>
                <a:latin typeface="Arial Black" pitchFamily="34" charset="0"/>
              </a:defRPr>
            </a:lvl3pPr>
            <a:lvl4pPr marL="1600200" indent="-228600">
              <a:defRPr sz="1600">
                <a:solidFill>
                  <a:schemeClr val="tx1"/>
                </a:solidFill>
                <a:latin typeface="Arial Black" pitchFamily="34" charset="0"/>
              </a:defRPr>
            </a:lvl4pPr>
            <a:lvl5pPr marL="2057400" indent="-228600">
              <a:defRPr sz="1600">
                <a:solidFill>
                  <a:schemeClr val="tx1"/>
                </a:solidFill>
                <a:latin typeface="Arial Black" pitchFamily="34" charset="0"/>
              </a:defRPr>
            </a:lvl5pPr>
            <a:lvl6pPr marL="2514600" indent="-228600" algn="ctr" eaLnBrk="0" fontAlgn="base" hangingPunct="0">
              <a:spcBef>
                <a:spcPct val="0"/>
              </a:spcBef>
              <a:spcAft>
                <a:spcPct val="0"/>
              </a:spcAft>
              <a:defRPr sz="1600">
                <a:solidFill>
                  <a:schemeClr val="tx1"/>
                </a:solidFill>
                <a:latin typeface="Arial Black" pitchFamily="34" charset="0"/>
              </a:defRPr>
            </a:lvl6pPr>
            <a:lvl7pPr marL="2971800" indent="-228600" algn="ctr" eaLnBrk="0" fontAlgn="base" hangingPunct="0">
              <a:spcBef>
                <a:spcPct val="0"/>
              </a:spcBef>
              <a:spcAft>
                <a:spcPct val="0"/>
              </a:spcAft>
              <a:defRPr sz="1600">
                <a:solidFill>
                  <a:schemeClr val="tx1"/>
                </a:solidFill>
                <a:latin typeface="Arial Black" pitchFamily="34" charset="0"/>
              </a:defRPr>
            </a:lvl7pPr>
            <a:lvl8pPr marL="3429000" indent="-228600" algn="ctr" eaLnBrk="0" fontAlgn="base" hangingPunct="0">
              <a:spcBef>
                <a:spcPct val="0"/>
              </a:spcBef>
              <a:spcAft>
                <a:spcPct val="0"/>
              </a:spcAft>
              <a:defRPr sz="1600">
                <a:solidFill>
                  <a:schemeClr val="tx1"/>
                </a:solidFill>
                <a:latin typeface="Arial Black" pitchFamily="34" charset="0"/>
              </a:defRPr>
            </a:lvl8pPr>
            <a:lvl9pPr marL="3886200" indent="-228600" algn="ctr" eaLnBrk="0" fontAlgn="base" hangingPunct="0">
              <a:spcBef>
                <a:spcPct val="0"/>
              </a:spcBef>
              <a:spcAft>
                <a:spcPct val="0"/>
              </a:spcAft>
              <a:defRPr sz="1600">
                <a:solidFill>
                  <a:schemeClr val="tx1"/>
                </a:solidFill>
                <a:latin typeface="Arial Black" pitchFamily="34" charset="0"/>
              </a:defRPr>
            </a:lvl9pPr>
          </a:lstStyle>
          <a:p>
            <a:pPr defTabSz="914400" fontAlgn="base">
              <a:spcBef>
                <a:spcPct val="50000"/>
              </a:spcBef>
              <a:spcAft>
                <a:spcPct val="0"/>
              </a:spcAft>
            </a:pPr>
            <a:r>
              <a:rPr lang="en-US" b="1" dirty="0">
                <a:solidFill>
                  <a:srgbClr val="002060"/>
                </a:solidFill>
                <a:latin typeface="Arial"/>
              </a:rPr>
              <a:t>NC170364</a:t>
            </a:r>
          </a:p>
        </p:txBody>
      </p:sp>
      <p:sp>
        <p:nvSpPr>
          <p:cNvPr id="15" name="Text Box 5"/>
          <p:cNvSpPr txBox="1">
            <a:spLocks noChangeArrowheads="1"/>
          </p:cNvSpPr>
          <p:nvPr/>
        </p:nvSpPr>
        <p:spPr bwMode="auto">
          <a:xfrm rot="379310">
            <a:off x="3455532" y="3336027"/>
            <a:ext cx="14986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Black" pitchFamily="34" charset="0"/>
              </a:defRPr>
            </a:lvl1pPr>
            <a:lvl2pPr marL="742950" indent="-285750">
              <a:defRPr sz="1600">
                <a:solidFill>
                  <a:schemeClr val="tx1"/>
                </a:solidFill>
                <a:latin typeface="Arial Black" pitchFamily="34" charset="0"/>
              </a:defRPr>
            </a:lvl2pPr>
            <a:lvl3pPr marL="1143000" indent="-228600">
              <a:defRPr sz="1600">
                <a:solidFill>
                  <a:schemeClr val="tx1"/>
                </a:solidFill>
                <a:latin typeface="Arial Black" pitchFamily="34" charset="0"/>
              </a:defRPr>
            </a:lvl3pPr>
            <a:lvl4pPr marL="1600200" indent="-228600">
              <a:defRPr sz="1600">
                <a:solidFill>
                  <a:schemeClr val="tx1"/>
                </a:solidFill>
                <a:latin typeface="Arial Black" pitchFamily="34" charset="0"/>
              </a:defRPr>
            </a:lvl4pPr>
            <a:lvl5pPr marL="2057400" indent="-228600">
              <a:defRPr sz="1600">
                <a:solidFill>
                  <a:schemeClr val="tx1"/>
                </a:solidFill>
                <a:latin typeface="Arial Black" pitchFamily="34" charset="0"/>
              </a:defRPr>
            </a:lvl5pPr>
            <a:lvl6pPr marL="2514600" indent="-228600" algn="ctr" eaLnBrk="0" fontAlgn="base" hangingPunct="0">
              <a:spcBef>
                <a:spcPct val="0"/>
              </a:spcBef>
              <a:spcAft>
                <a:spcPct val="0"/>
              </a:spcAft>
              <a:defRPr sz="1600">
                <a:solidFill>
                  <a:schemeClr val="tx1"/>
                </a:solidFill>
                <a:latin typeface="Arial Black" pitchFamily="34" charset="0"/>
              </a:defRPr>
            </a:lvl6pPr>
            <a:lvl7pPr marL="2971800" indent="-228600" algn="ctr" eaLnBrk="0" fontAlgn="base" hangingPunct="0">
              <a:spcBef>
                <a:spcPct val="0"/>
              </a:spcBef>
              <a:spcAft>
                <a:spcPct val="0"/>
              </a:spcAft>
              <a:defRPr sz="1600">
                <a:solidFill>
                  <a:schemeClr val="tx1"/>
                </a:solidFill>
                <a:latin typeface="Arial Black" pitchFamily="34" charset="0"/>
              </a:defRPr>
            </a:lvl7pPr>
            <a:lvl8pPr marL="3429000" indent="-228600" algn="ctr" eaLnBrk="0" fontAlgn="base" hangingPunct="0">
              <a:spcBef>
                <a:spcPct val="0"/>
              </a:spcBef>
              <a:spcAft>
                <a:spcPct val="0"/>
              </a:spcAft>
              <a:defRPr sz="1600">
                <a:solidFill>
                  <a:schemeClr val="tx1"/>
                </a:solidFill>
                <a:latin typeface="Arial Black" pitchFamily="34" charset="0"/>
              </a:defRPr>
            </a:lvl8pPr>
            <a:lvl9pPr marL="3886200" indent="-228600" algn="ctr" eaLnBrk="0" fontAlgn="base" hangingPunct="0">
              <a:spcBef>
                <a:spcPct val="0"/>
              </a:spcBef>
              <a:spcAft>
                <a:spcPct val="0"/>
              </a:spcAft>
              <a:defRPr sz="1600">
                <a:solidFill>
                  <a:schemeClr val="tx1"/>
                </a:solidFill>
                <a:latin typeface="Arial Black" pitchFamily="34" charset="0"/>
              </a:defRPr>
            </a:lvl9pPr>
          </a:lstStyle>
          <a:p>
            <a:pPr defTabSz="914400" fontAlgn="base">
              <a:spcBef>
                <a:spcPct val="50000"/>
              </a:spcBef>
              <a:spcAft>
                <a:spcPct val="0"/>
              </a:spcAft>
            </a:pPr>
            <a:r>
              <a:rPr lang="en-US" b="1" dirty="0">
                <a:solidFill>
                  <a:srgbClr val="002060"/>
                </a:solidFill>
                <a:latin typeface="Arial"/>
              </a:rPr>
              <a:t>NC170364</a:t>
            </a:r>
          </a:p>
        </p:txBody>
      </p:sp>
      <p:sp>
        <p:nvSpPr>
          <p:cNvPr id="16" name="AutoShape 7"/>
          <p:cNvSpPr>
            <a:spLocks noChangeArrowheads="1"/>
          </p:cNvSpPr>
          <p:nvPr/>
        </p:nvSpPr>
        <p:spPr bwMode="auto">
          <a:xfrm>
            <a:off x="3377605" y="3335811"/>
            <a:ext cx="152400" cy="152400"/>
          </a:xfrm>
          <a:prstGeom prst="flowChartConnector">
            <a:avLst/>
          </a:prstGeom>
          <a:solidFill>
            <a:srgbClr val="9966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17" name="Text Box 9" descr="Light downward diagonal"/>
          <p:cNvSpPr txBox="1">
            <a:spLocks noChangeArrowheads="1"/>
          </p:cNvSpPr>
          <p:nvPr/>
        </p:nvSpPr>
        <p:spPr bwMode="auto">
          <a:xfrm>
            <a:off x="2774650" y="2129661"/>
            <a:ext cx="2966163" cy="400110"/>
          </a:xfrm>
          <a:prstGeom prst="rect">
            <a:avLst/>
          </a:prstGeom>
          <a:pattFill prst="ltDnDiag">
            <a:fgClr>
              <a:srgbClr val="BBE0E3">
                <a:lumMod val="50000"/>
              </a:srgbClr>
            </a:fgClr>
            <a:bgClr>
              <a:srgbClr val="FFFFFF"/>
            </a:bgClr>
          </a:pattFill>
          <a:ln w="3175">
            <a:solidFill>
              <a:srgbClr val="000000"/>
            </a:solidFill>
            <a:miter lim="800000"/>
            <a:headEnd/>
            <a:tailEnd/>
          </a:ln>
          <a:effectLst/>
        </p:spPr>
        <p:txBody>
          <a:bodyPr wrap="square">
            <a:spAutoFit/>
          </a:bodyPr>
          <a:lstStyle>
            <a:lvl1pPr>
              <a:defRPr sz="1600">
                <a:solidFill>
                  <a:schemeClr val="tx1"/>
                </a:solidFill>
                <a:latin typeface="Arial Black" pitchFamily="34" charset="0"/>
              </a:defRPr>
            </a:lvl1pPr>
            <a:lvl2pPr marL="742950" indent="-285750">
              <a:defRPr sz="1600">
                <a:solidFill>
                  <a:schemeClr val="tx1"/>
                </a:solidFill>
                <a:latin typeface="Arial Black" pitchFamily="34" charset="0"/>
              </a:defRPr>
            </a:lvl2pPr>
            <a:lvl3pPr marL="1143000" indent="-228600">
              <a:defRPr sz="1600">
                <a:solidFill>
                  <a:schemeClr val="tx1"/>
                </a:solidFill>
                <a:latin typeface="Arial Black" pitchFamily="34" charset="0"/>
              </a:defRPr>
            </a:lvl3pPr>
            <a:lvl4pPr marL="1600200" indent="-228600">
              <a:defRPr sz="1600">
                <a:solidFill>
                  <a:schemeClr val="tx1"/>
                </a:solidFill>
                <a:latin typeface="Arial Black" pitchFamily="34" charset="0"/>
              </a:defRPr>
            </a:lvl4pPr>
            <a:lvl5pPr marL="2057400" indent="-228600">
              <a:defRPr sz="1600">
                <a:solidFill>
                  <a:schemeClr val="tx1"/>
                </a:solidFill>
                <a:latin typeface="Arial Black" pitchFamily="34" charset="0"/>
              </a:defRPr>
            </a:lvl5pPr>
            <a:lvl6pPr marL="2514600" indent="-228600" algn="ctr" eaLnBrk="0" fontAlgn="base" hangingPunct="0">
              <a:spcBef>
                <a:spcPct val="0"/>
              </a:spcBef>
              <a:spcAft>
                <a:spcPct val="0"/>
              </a:spcAft>
              <a:defRPr sz="1600">
                <a:solidFill>
                  <a:schemeClr val="tx1"/>
                </a:solidFill>
                <a:latin typeface="Arial Black" pitchFamily="34" charset="0"/>
              </a:defRPr>
            </a:lvl6pPr>
            <a:lvl7pPr marL="2971800" indent="-228600" algn="ctr" eaLnBrk="0" fontAlgn="base" hangingPunct="0">
              <a:spcBef>
                <a:spcPct val="0"/>
              </a:spcBef>
              <a:spcAft>
                <a:spcPct val="0"/>
              </a:spcAft>
              <a:defRPr sz="1600">
                <a:solidFill>
                  <a:schemeClr val="tx1"/>
                </a:solidFill>
                <a:latin typeface="Arial Black" pitchFamily="34" charset="0"/>
              </a:defRPr>
            </a:lvl7pPr>
            <a:lvl8pPr marL="3429000" indent="-228600" algn="ctr" eaLnBrk="0" fontAlgn="base" hangingPunct="0">
              <a:spcBef>
                <a:spcPct val="0"/>
              </a:spcBef>
              <a:spcAft>
                <a:spcPct val="0"/>
              </a:spcAft>
              <a:defRPr sz="1600">
                <a:solidFill>
                  <a:schemeClr val="tx1"/>
                </a:solidFill>
                <a:latin typeface="Arial Black" pitchFamily="34" charset="0"/>
              </a:defRPr>
            </a:lvl8pPr>
            <a:lvl9pPr marL="3886200" indent="-228600" algn="ctr" eaLnBrk="0" fontAlgn="base" hangingPunct="0">
              <a:spcBef>
                <a:spcPct val="0"/>
              </a:spcBef>
              <a:spcAft>
                <a:spcPct val="0"/>
              </a:spcAft>
              <a:defRPr sz="1600">
                <a:solidFill>
                  <a:schemeClr val="tx1"/>
                </a:solidFill>
                <a:latin typeface="Arial Black" pitchFamily="34" charset="0"/>
              </a:defRPr>
            </a:lvl9pPr>
          </a:lstStyle>
          <a:p>
            <a:pPr marL="0" marR="0" lvl="0" indent="0" algn="ctr" defTabSz="914400" eaLnBrk="1" fontAlgn="base" latinLnBrk="0" hangingPunct="1">
              <a:lnSpc>
                <a:spcPct val="100000"/>
              </a:lnSpc>
              <a:spcBef>
                <a:spcPct val="50000"/>
              </a:spcBef>
              <a:spcAft>
                <a:spcPct val="0"/>
              </a:spcAft>
              <a:buClrTx/>
              <a:buSzTx/>
              <a:buFontTx/>
              <a:buNone/>
              <a:tabLst/>
              <a:defRPr/>
            </a:pPr>
            <a:r>
              <a:rPr kumimoji="0" lang="en-US" sz="2000" b="0" i="0" u="none" strike="noStrike" kern="0" cap="none" spc="0" normalizeH="0" baseline="0" noProof="0" dirty="0">
                <a:ln>
                  <a:noFill/>
                </a:ln>
                <a:solidFill>
                  <a:srgbClr val="002060"/>
                </a:solidFill>
                <a:effectLst/>
                <a:uLnTx/>
                <a:uFillTx/>
                <a:latin typeface="Arial"/>
              </a:rPr>
              <a:t>MFG. 4Q98 AEROQUIP</a:t>
            </a:r>
          </a:p>
        </p:txBody>
      </p:sp>
    </p:spTree>
    <p:extLst>
      <p:ext uri="{BB962C8B-B14F-4D97-AF65-F5344CB8AC3E}">
        <p14:creationId xmlns:p14="http://schemas.microsoft.com/office/powerpoint/2010/main" val="32273311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8DDDF223-7814-45BC-934A-702AB1407F0A}" type="slidenum">
              <a:rPr lang="en-US" smtClean="0"/>
              <a:pPr/>
              <a:t>34</a:t>
            </a:fld>
            <a:endParaRPr lang="en-US" dirty="0"/>
          </a:p>
        </p:txBody>
      </p:sp>
      <p:sp>
        <p:nvSpPr>
          <p:cNvPr id="6" name="Text Placeholder 5"/>
          <p:cNvSpPr>
            <a:spLocks noGrp="1"/>
          </p:cNvSpPr>
          <p:nvPr>
            <p:ph type="body" sz="quarter" idx="53"/>
          </p:nvPr>
        </p:nvSpPr>
        <p:spPr>
          <a:xfrm>
            <a:off x="16049" y="398189"/>
            <a:ext cx="9127951" cy="185669"/>
          </a:xfrm>
        </p:spPr>
        <p:txBody>
          <a:bodyPr/>
          <a:lstStyle/>
          <a:p>
            <a:r>
              <a:rPr lang="en-US" dirty="0"/>
              <a:t>Knowledge Check</a:t>
            </a:r>
          </a:p>
        </p:txBody>
      </p:sp>
      <p:grpSp>
        <p:nvGrpSpPr>
          <p:cNvPr id="7" name="Group 6"/>
          <p:cNvGrpSpPr/>
          <p:nvPr/>
        </p:nvGrpSpPr>
        <p:grpSpPr>
          <a:xfrm>
            <a:off x="111211" y="4139129"/>
            <a:ext cx="925294" cy="638200"/>
            <a:chOff x="2631" y="1262872"/>
            <a:chExt cx="848949" cy="668029"/>
          </a:xfrm>
          <a:scene3d>
            <a:camera prst="orthographicFront"/>
            <a:lightRig rig="flat" dir="t"/>
          </a:scene3d>
        </p:grpSpPr>
        <p:sp>
          <p:nvSpPr>
            <p:cNvPr id="8" name="Rounded Rectangle 7"/>
            <p:cNvSpPr/>
            <p:nvPr/>
          </p:nvSpPr>
          <p:spPr>
            <a:xfrm>
              <a:off x="2631" y="1262872"/>
              <a:ext cx="848949" cy="668029"/>
            </a:xfrm>
            <a:prstGeom prst="roundRect">
              <a:avLst/>
            </a:prstGeom>
            <a:gradFill flip="none" rotWithShape="1">
              <a:gsLst>
                <a:gs pos="0">
                  <a:srgbClr val="808080">
                    <a:lumMod val="75000"/>
                  </a:srgbClr>
                </a:gs>
                <a:gs pos="50000">
                  <a:srgbClr val="808080"/>
                </a:gs>
                <a:gs pos="100000">
                  <a:srgbClr val="FFFFFF"/>
                </a:gs>
              </a:gsLst>
              <a:lin ang="16200000" scaled="1"/>
              <a:tileRect/>
            </a:gradFill>
            <a:ln>
              <a:noFill/>
            </a:ln>
            <a:effectLst>
              <a:outerShdw blurRad="40000" dist="23000" dir="5400000" rotWithShape="0">
                <a:srgbClr val="000000">
                  <a:alpha val="35000"/>
                </a:srgbClr>
              </a:outerShdw>
            </a:effectLst>
            <a:sp3d prstMaterial="plastic">
              <a:bevelT w="120900" h="88900"/>
              <a:bevelB w="88900" h="31750" prst="angle"/>
            </a:sp3d>
          </p:spPr>
        </p:sp>
        <p:sp>
          <p:nvSpPr>
            <p:cNvPr id="9" name="Rounded Rectangle 4"/>
            <p:cNvSpPr/>
            <p:nvPr/>
          </p:nvSpPr>
          <p:spPr>
            <a:xfrm>
              <a:off x="31087" y="1411621"/>
              <a:ext cx="792037" cy="390695"/>
            </a:xfrm>
            <a:prstGeom prst="rect">
              <a:avLst/>
            </a:prstGeom>
            <a:noFill/>
            <a:ln>
              <a:noFill/>
            </a:ln>
            <a:effectLst/>
            <a:sp3d/>
          </p:spPr>
          <p:txBody>
            <a:bodyPr spcFirstLastPara="0" vert="horz" wrap="square" lIns="71438" tIns="71438" rIns="71438" bIns="71438" numCol="1" spcCol="1270" anchor="ctr" anchorCtr="0">
              <a:noAutofit/>
            </a:bodyPr>
            <a:lstStyle/>
            <a:p>
              <a:pPr marL="0" marR="0" lvl="0" indent="0" algn="ctr" defTabSz="871436" eaLnBrk="1" fontAlgn="base" latinLnBrk="0" hangingPunct="1">
                <a:lnSpc>
                  <a:spcPct val="90000"/>
                </a:lnSpc>
                <a:spcBef>
                  <a:spcPct val="0"/>
                </a:spcBef>
                <a:spcAft>
                  <a:spcPct val="35000"/>
                </a:spcAft>
                <a:buClrTx/>
                <a:buSzTx/>
                <a:buFontTx/>
                <a:buNone/>
                <a:tabLst/>
                <a:defRPr/>
              </a:pPr>
              <a:r>
                <a:rPr kumimoji="0" lang="en-US" sz="2800" b="0" i="0" u="none" strike="noStrike" kern="0" cap="none" spc="0" normalizeH="0" baseline="0" noProof="0" dirty="0">
                  <a:ln>
                    <a:noFill/>
                  </a:ln>
                  <a:solidFill>
                    <a:srgbClr val="002060"/>
                  </a:solidFill>
                  <a:effectLst/>
                  <a:uLnTx/>
                  <a:uFillTx/>
                  <a:latin typeface="Arial"/>
                  <a:ea typeface="+mn-ea"/>
                  <a:cs typeface="Arial" panose="020B0604020202020204" pitchFamily="34" charset="0"/>
                </a:rPr>
                <a:t>LO5</a:t>
              </a:r>
              <a:r>
                <a:rPr kumimoji="0" lang="en-US" sz="2800" b="0" i="0" u="none" strike="noStrike" kern="0" cap="none" spc="0" normalizeH="0" baseline="0" noProof="0" dirty="0">
                  <a:ln>
                    <a:noFill/>
                  </a:ln>
                  <a:solidFill>
                    <a:srgbClr val="000000"/>
                  </a:solidFill>
                  <a:effectLst/>
                  <a:uLnTx/>
                  <a:uFillTx/>
                  <a:latin typeface="Arial"/>
                  <a:ea typeface="+mn-ea"/>
                  <a:cs typeface="Arial" panose="020B0604020202020204" pitchFamily="34" charset="0"/>
                </a:rPr>
                <a:t> </a:t>
              </a:r>
            </a:p>
          </p:txBody>
        </p:sp>
      </p:grpSp>
      <p:sp>
        <p:nvSpPr>
          <p:cNvPr id="10" name="TPAnswers"/>
          <p:cNvSpPr txBox="1">
            <a:spLocks/>
          </p:cNvSpPr>
          <p:nvPr/>
        </p:nvSpPr>
        <p:spPr bwMode="auto">
          <a:xfrm>
            <a:off x="794951" y="1243138"/>
            <a:ext cx="2022389" cy="18832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514350" marR="0" lvl="0" indent="-514350" algn="l" defTabSz="914400" rtl="0" eaLnBrk="0" fontAlgn="base" latinLnBrk="0" hangingPunct="0">
              <a:lnSpc>
                <a:spcPct val="200000"/>
              </a:lnSpc>
              <a:spcBef>
                <a:spcPct val="20000"/>
              </a:spcBef>
              <a:spcAft>
                <a:spcPts val="0"/>
              </a:spcAft>
              <a:buClrTx/>
              <a:buSzTx/>
              <a:buFontTx/>
              <a:buAutoNum type="alphaUcPeriod"/>
              <a:tabLst/>
              <a:defRPr/>
            </a:pPr>
            <a:r>
              <a:rPr kumimoji="0" lang="en-US" sz="2800" b="0" i="0" u="none" strike="noStrike" kern="0" cap="none" spc="0" normalizeH="0" baseline="0" noProof="0" dirty="0">
                <a:ln>
                  <a:noFill/>
                </a:ln>
                <a:solidFill>
                  <a:srgbClr val="002060"/>
                </a:solidFill>
                <a:effectLst/>
                <a:uLnTx/>
                <a:uFillTx/>
                <a:latin typeface="Arial"/>
                <a:ea typeface="+mn-ea"/>
                <a:cs typeface="+mn-cs"/>
              </a:rPr>
              <a:t>True</a:t>
            </a:r>
          </a:p>
          <a:p>
            <a:pPr marL="514350" marR="0" lvl="0" indent="-514350" algn="l" defTabSz="914400" rtl="0" eaLnBrk="0" fontAlgn="base" latinLnBrk="0" hangingPunct="0">
              <a:lnSpc>
                <a:spcPct val="200000"/>
              </a:lnSpc>
              <a:spcBef>
                <a:spcPct val="20000"/>
              </a:spcBef>
              <a:spcAft>
                <a:spcPts val="0"/>
              </a:spcAft>
              <a:buClrTx/>
              <a:buSzTx/>
              <a:buFontTx/>
              <a:buAutoNum type="alphaUcPeriod"/>
              <a:tabLst/>
              <a:defRPr/>
            </a:pPr>
            <a:r>
              <a:rPr kumimoji="0" lang="en-US" sz="2800" b="0" i="0" u="none" strike="noStrike" kern="0" cap="none" spc="0" normalizeH="0" baseline="0" noProof="0" dirty="0">
                <a:ln>
                  <a:noFill/>
                </a:ln>
                <a:solidFill>
                  <a:srgbClr val="002060"/>
                </a:solidFill>
                <a:effectLst/>
                <a:uLnTx/>
                <a:uFillTx/>
                <a:latin typeface="Arial"/>
                <a:ea typeface="+mn-ea"/>
                <a:cs typeface="+mn-cs"/>
              </a:rPr>
              <a:t>False</a:t>
            </a:r>
          </a:p>
        </p:txBody>
      </p:sp>
      <p:sp>
        <p:nvSpPr>
          <p:cNvPr id="11" name="CAI1"/>
          <p:cNvSpPr/>
          <p:nvPr>
            <p:custDataLst>
              <p:tags r:id="rId1"/>
            </p:custDataLst>
          </p:nvPr>
        </p:nvSpPr>
        <p:spPr>
          <a:xfrm rot="10800000">
            <a:off x="573858" y="1596557"/>
            <a:ext cx="381000" cy="342900"/>
          </a:xfrm>
          <a:custGeom>
            <a:avLst/>
            <a:gdLst/>
            <a:ahLst/>
            <a:cxnLst/>
            <a:rect l="0" t="0" r="0" b="0"/>
            <a:pathLst>
              <a:path w="1524001" h="1752601">
                <a:moveTo>
                  <a:pt x="1295400" y="1066800"/>
                </a:moveTo>
                <a:lnTo>
                  <a:pt x="1524000" y="533400"/>
                </a:lnTo>
                <a:lnTo>
                  <a:pt x="914400" y="0"/>
                </a:lnTo>
                <a:lnTo>
                  <a:pt x="0" y="1447800"/>
                </a:lnTo>
                <a:lnTo>
                  <a:pt x="0" y="1752600"/>
                </a:lnTo>
                <a:lnTo>
                  <a:pt x="990600" y="533400"/>
                </a:lnTo>
                <a:close/>
              </a:path>
            </a:pathLst>
          </a:custGeom>
          <a:solidFill>
            <a:srgbClr val="00C80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FFFFFF"/>
              </a:solidFill>
              <a:effectLst/>
              <a:uLnTx/>
              <a:uFillTx/>
              <a:latin typeface="Arial"/>
              <a:ea typeface="+mn-ea"/>
              <a:cs typeface="+mn-cs"/>
            </a:endParaRPr>
          </a:p>
        </p:txBody>
      </p:sp>
      <p:sp>
        <p:nvSpPr>
          <p:cNvPr id="12" name="TPChart"/>
          <p:cNvSpPr/>
          <p:nvPr>
            <p:custDataLst>
              <p:tags r:id="rId2"/>
            </p:custDataLst>
          </p:nvPr>
        </p:nvSpPr>
        <p:spPr>
          <a:xfrm>
            <a:off x="5634681" y="1596556"/>
            <a:ext cx="3494278" cy="2864233"/>
          </a:xfrm>
          <a:prstGeom prst="rect">
            <a:avLst/>
          </a:prstGeom>
          <a:blipFill>
            <a:blip r:embed="rId4"/>
            <a:stretch>
              <a:fillRect/>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FFFFFF"/>
              </a:solidFill>
              <a:effectLst/>
              <a:uLnTx/>
              <a:uFillTx/>
              <a:latin typeface="Arial"/>
              <a:ea typeface="+mn-ea"/>
              <a:cs typeface="+mn-cs"/>
            </a:endParaRPr>
          </a:p>
        </p:txBody>
      </p:sp>
      <p:sp>
        <p:nvSpPr>
          <p:cNvPr id="4" name="Rectangle 3"/>
          <p:cNvSpPr/>
          <p:nvPr/>
        </p:nvSpPr>
        <p:spPr>
          <a:xfrm>
            <a:off x="954858" y="678334"/>
            <a:ext cx="7126461" cy="400110"/>
          </a:xfrm>
          <a:prstGeom prst="rect">
            <a:avLst/>
          </a:prstGeom>
        </p:spPr>
        <p:txBody>
          <a:bodyPr wrap="square">
            <a:spAutoFit/>
          </a:bodyPr>
          <a:lstStyle/>
          <a:p>
            <a:pPr lvl="0" defTabSz="914400">
              <a:defRPr/>
            </a:pPr>
            <a:r>
              <a:rPr lang="en-US" sz="2000" b="1" kern="0" dirty="0">
                <a:solidFill>
                  <a:srgbClr val="002060"/>
                </a:solidFill>
                <a:ea typeface="+mj-ea"/>
                <a:cs typeface="+mj-cs"/>
              </a:rPr>
              <a:t>The shelf life for a flexible hose is 6 years/24 quarters.</a:t>
            </a:r>
            <a:endParaRPr lang="en-US" sz="2000" b="1" kern="0" dirty="0">
              <a:solidFill>
                <a:srgbClr val="002060"/>
              </a:solidFill>
            </a:endParaRPr>
          </a:p>
        </p:txBody>
      </p:sp>
    </p:spTree>
    <p:extLst>
      <p:ext uri="{BB962C8B-B14F-4D97-AF65-F5344CB8AC3E}">
        <p14:creationId xmlns:p14="http://schemas.microsoft.com/office/powerpoint/2010/main" val="3981813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8DDDF223-7814-45BC-934A-702AB1407F0A}" type="slidenum">
              <a:rPr lang="en-US" smtClean="0"/>
              <a:pPr/>
              <a:t>35</a:t>
            </a:fld>
            <a:endParaRPr lang="en-US" dirty="0"/>
          </a:p>
        </p:txBody>
      </p:sp>
      <p:sp>
        <p:nvSpPr>
          <p:cNvPr id="5" name="Text Placeholder 4"/>
          <p:cNvSpPr>
            <a:spLocks noGrp="1"/>
          </p:cNvSpPr>
          <p:nvPr>
            <p:ph type="body" sz="quarter" idx="53"/>
          </p:nvPr>
        </p:nvSpPr>
        <p:spPr/>
        <p:txBody>
          <a:bodyPr/>
          <a:lstStyle/>
          <a:p>
            <a:r>
              <a:rPr lang="en-US" dirty="0"/>
              <a:t>Test Time</a:t>
            </a:r>
          </a:p>
        </p:txBody>
      </p:sp>
      <p:sp>
        <p:nvSpPr>
          <p:cNvPr id="6" name="Text Box 5"/>
          <p:cNvSpPr txBox="1">
            <a:spLocks noChangeArrowheads="1"/>
          </p:cNvSpPr>
          <p:nvPr/>
        </p:nvSpPr>
        <p:spPr bwMode="auto">
          <a:xfrm>
            <a:off x="4221892" y="787767"/>
            <a:ext cx="4736757"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defTabSz="914400" fontAlgn="base">
              <a:spcBef>
                <a:spcPct val="50000"/>
              </a:spcBef>
              <a:spcAft>
                <a:spcPct val="0"/>
              </a:spcAft>
              <a:buFontTx/>
              <a:buNone/>
            </a:pPr>
            <a:r>
              <a:rPr lang="en-US" altLang="en-US" sz="2000" b="1" dirty="0">
                <a:solidFill>
                  <a:srgbClr val="002060"/>
                </a:solidFill>
                <a:latin typeface="Arial"/>
                <a:cs typeface="Arial" panose="020B0604020202020204" pitchFamily="34" charset="0"/>
              </a:rPr>
              <a:t>First a brief review…</a:t>
            </a:r>
          </a:p>
          <a:p>
            <a:pPr algn="ctr" defTabSz="914400" fontAlgn="base">
              <a:spcBef>
                <a:spcPts val="2400"/>
              </a:spcBef>
              <a:spcAft>
                <a:spcPct val="0"/>
              </a:spcAft>
              <a:buFontTx/>
              <a:buNone/>
            </a:pPr>
            <a:r>
              <a:rPr lang="en-US" altLang="en-US" sz="2000" b="1" dirty="0">
                <a:solidFill>
                  <a:srgbClr val="002060"/>
                </a:solidFill>
                <a:latin typeface="Arial"/>
                <a:cs typeface="Arial" panose="020B0604020202020204" pitchFamily="34" charset="0"/>
              </a:rPr>
              <a:t>Write your name, </a:t>
            </a:r>
            <a:br>
              <a:rPr lang="en-US" altLang="en-US" sz="2000" b="1" dirty="0">
                <a:solidFill>
                  <a:srgbClr val="002060"/>
                </a:solidFill>
                <a:latin typeface="Arial"/>
                <a:cs typeface="Arial" panose="020B0604020202020204" pitchFamily="34" charset="0"/>
              </a:rPr>
            </a:br>
            <a:r>
              <a:rPr lang="en-US" altLang="en-US" sz="2000" b="1" dirty="0">
                <a:solidFill>
                  <a:srgbClr val="002060"/>
                </a:solidFill>
                <a:latin typeface="Arial"/>
                <a:cs typeface="Arial" panose="020B0604020202020204" pitchFamily="34" charset="0"/>
              </a:rPr>
              <a:t>date, and badge number </a:t>
            </a:r>
            <a:br>
              <a:rPr lang="en-US" altLang="en-US" sz="2000" b="1" dirty="0">
                <a:solidFill>
                  <a:srgbClr val="002060"/>
                </a:solidFill>
                <a:latin typeface="Arial"/>
                <a:cs typeface="Arial" panose="020B0604020202020204" pitchFamily="34" charset="0"/>
              </a:rPr>
            </a:br>
            <a:r>
              <a:rPr lang="en-US" altLang="en-US" sz="2000" b="1" dirty="0">
                <a:solidFill>
                  <a:srgbClr val="002060"/>
                </a:solidFill>
                <a:latin typeface="Arial"/>
                <a:cs typeface="Arial" panose="020B0604020202020204" pitchFamily="34" charset="0"/>
              </a:rPr>
              <a:t>on the test.</a:t>
            </a:r>
          </a:p>
          <a:p>
            <a:pPr algn="ctr" defTabSz="914400" fontAlgn="base">
              <a:spcBef>
                <a:spcPts val="2400"/>
              </a:spcBef>
              <a:spcAft>
                <a:spcPct val="0"/>
              </a:spcAft>
              <a:buFontTx/>
              <a:buNone/>
            </a:pPr>
            <a:r>
              <a:rPr lang="en-US" altLang="en-US" sz="2000" b="1" dirty="0">
                <a:solidFill>
                  <a:srgbClr val="002060"/>
                </a:solidFill>
                <a:latin typeface="Arial"/>
                <a:cs typeface="Arial" panose="020B0604020202020204" pitchFamily="34" charset="0"/>
              </a:rPr>
              <a:t> Use a black or blue </a:t>
            </a:r>
            <a:br>
              <a:rPr lang="en-US" altLang="en-US" sz="2000" b="1" dirty="0">
                <a:solidFill>
                  <a:srgbClr val="002060"/>
                </a:solidFill>
                <a:latin typeface="Arial"/>
                <a:cs typeface="Arial" panose="020B0604020202020204" pitchFamily="34" charset="0"/>
              </a:rPr>
            </a:br>
            <a:r>
              <a:rPr lang="en-US" altLang="en-US" sz="2000" b="1" dirty="0">
                <a:solidFill>
                  <a:srgbClr val="002060"/>
                </a:solidFill>
                <a:latin typeface="Arial"/>
                <a:cs typeface="Arial" panose="020B0604020202020204" pitchFamily="34" charset="0"/>
              </a:rPr>
              <a:t>pen or a pencil. </a:t>
            </a:r>
          </a:p>
          <a:p>
            <a:pPr algn="ctr" defTabSz="914400" fontAlgn="base">
              <a:spcBef>
                <a:spcPts val="2400"/>
              </a:spcBef>
              <a:spcAft>
                <a:spcPct val="0"/>
              </a:spcAft>
              <a:buFontTx/>
              <a:buNone/>
            </a:pPr>
            <a:r>
              <a:rPr lang="en-US" altLang="en-US" sz="2000" b="1" dirty="0">
                <a:solidFill>
                  <a:srgbClr val="002060"/>
                </a:solidFill>
                <a:latin typeface="Arial"/>
                <a:cs typeface="Arial" panose="020B0604020202020204" pitchFamily="34" charset="0"/>
              </a:rPr>
              <a:t>Upon completion, </a:t>
            </a:r>
            <a:br>
              <a:rPr lang="en-US" altLang="en-US" sz="2000" b="1" dirty="0">
                <a:solidFill>
                  <a:srgbClr val="002060"/>
                </a:solidFill>
                <a:latin typeface="Arial"/>
                <a:cs typeface="Arial" panose="020B0604020202020204" pitchFamily="34" charset="0"/>
              </a:rPr>
            </a:br>
            <a:r>
              <a:rPr lang="en-US" altLang="en-US" sz="2000" b="1" dirty="0">
                <a:solidFill>
                  <a:srgbClr val="002060"/>
                </a:solidFill>
                <a:latin typeface="Arial"/>
                <a:cs typeface="Arial" panose="020B0604020202020204" pitchFamily="34" charset="0"/>
              </a:rPr>
              <a:t>return your test </a:t>
            </a:r>
            <a:br>
              <a:rPr lang="en-US" altLang="en-US" sz="2000" b="1" dirty="0">
                <a:solidFill>
                  <a:srgbClr val="002060"/>
                </a:solidFill>
                <a:latin typeface="Arial"/>
                <a:cs typeface="Arial" panose="020B0604020202020204" pitchFamily="34" charset="0"/>
              </a:rPr>
            </a:br>
            <a:r>
              <a:rPr lang="en-US" altLang="en-US" sz="2000" b="1" dirty="0">
                <a:solidFill>
                  <a:srgbClr val="002060"/>
                </a:solidFill>
                <a:latin typeface="Arial"/>
                <a:cs typeface="Arial" panose="020B0604020202020204" pitchFamily="34" charset="0"/>
              </a:rPr>
              <a:t>to the instructor for review.</a:t>
            </a:r>
          </a:p>
        </p:txBody>
      </p:sp>
      <p:grpSp>
        <p:nvGrpSpPr>
          <p:cNvPr id="7" name="Group 6"/>
          <p:cNvGrpSpPr/>
          <p:nvPr/>
        </p:nvGrpSpPr>
        <p:grpSpPr>
          <a:xfrm>
            <a:off x="437378" y="990773"/>
            <a:ext cx="3533260" cy="3379640"/>
            <a:chOff x="347450" y="1026081"/>
            <a:chExt cx="3533260" cy="3379640"/>
          </a:xfrm>
        </p:grpSpPr>
        <p:sp>
          <p:nvSpPr>
            <p:cNvPr id="8" name="TextBox 7"/>
            <p:cNvSpPr txBox="1"/>
            <p:nvPr/>
          </p:nvSpPr>
          <p:spPr>
            <a:xfrm>
              <a:off x="347450" y="1026081"/>
              <a:ext cx="3533260" cy="461665"/>
            </a:xfrm>
            <a:prstGeom prst="rect">
              <a:avLst/>
            </a:prstGeom>
            <a:solidFill>
              <a:srgbClr val="000000"/>
            </a:solidFill>
            <a:ln>
              <a:solidFill>
                <a:srgbClr val="808080">
                  <a:lumMod val="50000"/>
                </a:srgbClr>
              </a:solidFill>
            </a:ln>
          </p:spPr>
          <p:txBody>
            <a:bodyPr wrap="square"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ea typeface="Arial Unicode MS" panose="020B0604020202020204" pitchFamily="34" charset="-128"/>
                  <a:cs typeface="Arial Unicode MS" panose="020B0604020202020204" pitchFamily="34" charset="-128"/>
                </a:rPr>
                <a:t>Test-Taking Tips</a:t>
              </a:r>
            </a:p>
          </p:txBody>
        </p:sp>
        <p:sp>
          <p:nvSpPr>
            <p:cNvPr id="9" name="TextBox 8"/>
            <p:cNvSpPr txBox="1"/>
            <p:nvPr/>
          </p:nvSpPr>
          <p:spPr>
            <a:xfrm>
              <a:off x="347450" y="1508750"/>
              <a:ext cx="3533260" cy="707886"/>
            </a:xfrm>
            <a:prstGeom prst="rect">
              <a:avLst/>
            </a:prstGeom>
            <a:solidFill>
              <a:srgbClr val="000000">
                <a:lumMod val="75000"/>
              </a:srgbClr>
            </a:solidFill>
            <a:ln>
              <a:solidFill>
                <a:srgbClr val="808080">
                  <a:lumMod val="50000"/>
                </a:srgbClr>
              </a:solidFill>
            </a:ln>
          </p:spPr>
          <p:txBody>
            <a:bodyPr wrap="square"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ea typeface="Arial Unicode MS" panose="020B0604020202020204" pitchFamily="34" charset="-128"/>
                  <a:cs typeface="Arial Unicode MS" panose="020B0604020202020204" pitchFamily="34" charset="-128"/>
                </a:rPr>
                <a:t>Take a deep </a:t>
              </a:r>
              <a:br>
                <a:rPr kumimoji="0" lang="en-US" sz="20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ea typeface="Arial Unicode MS" panose="020B0604020202020204" pitchFamily="34" charset="-128"/>
                  <a:cs typeface="Arial Unicode MS" panose="020B0604020202020204" pitchFamily="34" charset="-128"/>
                </a:rPr>
              </a:br>
              <a:r>
                <a:rPr kumimoji="0" lang="en-US" sz="20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ea typeface="Arial Unicode MS" panose="020B0604020202020204" pitchFamily="34" charset="-128"/>
                  <a:cs typeface="Arial Unicode MS" panose="020B0604020202020204" pitchFamily="34" charset="-128"/>
                </a:rPr>
                <a:t>breath and relax.</a:t>
              </a:r>
            </a:p>
          </p:txBody>
        </p:sp>
        <p:sp>
          <p:nvSpPr>
            <p:cNvPr id="10" name="TextBox 9"/>
            <p:cNvSpPr txBox="1"/>
            <p:nvPr/>
          </p:nvSpPr>
          <p:spPr>
            <a:xfrm>
              <a:off x="347450" y="2238445"/>
              <a:ext cx="3533260" cy="707886"/>
            </a:xfrm>
            <a:prstGeom prst="rect">
              <a:avLst/>
            </a:prstGeom>
            <a:solidFill>
              <a:srgbClr val="DAEDEF">
                <a:lumMod val="50000"/>
              </a:srgbClr>
            </a:solidFill>
            <a:ln>
              <a:solidFill>
                <a:srgbClr val="808080">
                  <a:lumMod val="50000"/>
                </a:srgbClr>
              </a:solidFill>
            </a:ln>
          </p:spPr>
          <p:txBody>
            <a:bodyPr wrap="square"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ea typeface="Arial Unicode MS" panose="020B0604020202020204" pitchFamily="34" charset="-128"/>
                  <a:cs typeface="Arial Unicode MS" panose="020B0604020202020204" pitchFamily="34" charset="-128"/>
                </a:rPr>
                <a:t>Read all the questions </a:t>
              </a:r>
              <a:br>
                <a:rPr kumimoji="0" lang="en-US" sz="20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ea typeface="Arial Unicode MS" panose="020B0604020202020204" pitchFamily="34" charset="-128"/>
                  <a:cs typeface="Arial Unicode MS" panose="020B0604020202020204" pitchFamily="34" charset="-128"/>
                </a:rPr>
              </a:br>
              <a:r>
                <a:rPr kumimoji="0" lang="en-US" sz="20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ea typeface="Arial Unicode MS" panose="020B0604020202020204" pitchFamily="34" charset="-128"/>
                  <a:cs typeface="Arial Unicode MS" panose="020B0604020202020204" pitchFamily="34" charset="-128"/>
                </a:rPr>
                <a:t>before you start to answer.</a:t>
              </a:r>
            </a:p>
          </p:txBody>
        </p:sp>
        <p:sp>
          <p:nvSpPr>
            <p:cNvPr id="11" name="TextBox 10"/>
            <p:cNvSpPr txBox="1"/>
            <p:nvPr/>
          </p:nvSpPr>
          <p:spPr>
            <a:xfrm>
              <a:off x="347450" y="2968140"/>
              <a:ext cx="3533260" cy="707886"/>
            </a:xfrm>
            <a:prstGeom prst="rect">
              <a:avLst/>
            </a:prstGeom>
            <a:solidFill>
              <a:srgbClr val="333399">
                <a:lumMod val="50000"/>
              </a:srgbClr>
            </a:solidFill>
            <a:ln>
              <a:solidFill>
                <a:srgbClr val="808080">
                  <a:lumMod val="50000"/>
                </a:srgbClr>
              </a:solidFill>
            </a:ln>
          </p:spPr>
          <p:txBody>
            <a:bodyPr wrap="square"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ea typeface="Arial Unicode MS" panose="020B0604020202020204" pitchFamily="34" charset="-128"/>
                  <a:cs typeface="Arial Unicode MS" panose="020B0604020202020204" pitchFamily="34" charset="-128"/>
                </a:rPr>
                <a:t>Answer every question </a:t>
              </a:r>
              <a:br>
                <a:rPr kumimoji="0" lang="en-US" sz="20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ea typeface="Arial Unicode MS" panose="020B0604020202020204" pitchFamily="34" charset="-128"/>
                  <a:cs typeface="Arial Unicode MS" panose="020B0604020202020204" pitchFamily="34" charset="-128"/>
                </a:rPr>
              </a:br>
              <a:r>
                <a:rPr kumimoji="0" lang="en-US" sz="20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ea typeface="Arial Unicode MS" panose="020B0604020202020204" pitchFamily="34" charset="-128"/>
                  <a:cs typeface="Arial Unicode MS" panose="020B0604020202020204" pitchFamily="34" charset="-128"/>
                </a:rPr>
                <a:t>as completely as possible. </a:t>
              </a:r>
            </a:p>
          </p:txBody>
        </p:sp>
        <p:sp>
          <p:nvSpPr>
            <p:cNvPr id="12" name="TextBox 11"/>
            <p:cNvSpPr txBox="1"/>
            <p:nvPr/>
          </p:nvSpPr>
          <p:spPr>
            <a:xfrm>
              <a:off x="347450" y="3697835"/>
              <a:ext cx="3533260" cy="707886"/>
            </a:xfrm>
            <a:prstGeom prst="rect">
              <a:avLst/>
            </a:prstGeom>
            <a:solidFill>
              <a:srgbClr val="808080">
                <a:lumMod val="75000"/>
              </a:srgbClr>
            </a:solidFill>
            <a:ln>
              <a:solidFill>
                <a:srgbClr val="808080">
                  <a:lumMod val="50000"/>
                </a:srgbClr>
              </a:solidFill>
            </a:ln>
          </p:spPr>
          <p:txBody>
            <a:bodyPr wrap="square"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ea typeface="Arial Unicode MS" panose="020B0604020202020204" pitchFamily="34" charset="-128"/>
                  <a:cs typeface="Arial Unicode MS" panose="020B0604020202020204" pitchFamily="34" charset="-128"/>
                </a:rPr>
                <a:t>Check your answers </a:t>
              </a:r>
              <a:br>
                <a:rPr kumimoji="0" lang="en-US" sz="20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ea typeface="Arial Unicode MS" panose="020B0604020202020204" pitchFamily="34" charset="-128"/>
                  <a:cs typeface="Arial Unicode MS" panose="020B0604020202020204" pitchFamily="34" charset="-128"/>
                </a:rPr>
              </a:br>
              <a:r>
                <a:rPr kumimoji="0" lang="en-US" sz="20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ea typeface="Arial Unicode MS" panose="020B0604020202020204" pitchFamily="34" charset="-128"/>
                  <a:cs typeface="Arial Unicode MS" panose="020B0604020202020204" pitchFamily="34" charset="-128"/>
                </a:rPr>
                <a:t>when you’re done.</a:t>
              </a:r>
            </a:p>
          </p:txBody>
        </p:sp>
      </p:grpSp>
    </p:spTree>
    <p:extLst>
      <p:ext uri="{BB962C8B-B14F-4D97-AF65-F5344CB8AC3E}">
        <p14:creationId xmlns:p14="http://schemas.microsoft.com/office/powerpoint/2010/main" val="36444351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8556625" y="4776788"/>
            <a:ext cx="587375" cy="285750"/>
          </a:xfrm>
        </p:spPr>
        <p:txBody>
          <a:bodyPr/>
          <a:lstStyle/>
          <a:p>
            <a:fld id="{8DDDF223-7814-45BC-934A-702AB1407F0A}" type="slidenum">
              <a:rPr lang="en-US" smtClean="0"/>
              <a:pPr/>
              <a:t>4</a:t>
            </a:fld>
            <a:endParaRPr lang="en-US" dirty="0"/>
          </a:p>
        </p:txBody>
      </p:sp>
      <p:sp>
        <p:nvSpPr>
          <p:cNvPr id="3" name="Rectangle 2"/>
          <p:cNvSpPr/>
          <p:nvPr/>
        </p:nvSpPr>
        <p:spPr>
          <a:xfrm>
            <a:off x="558928" y="772133"/>
            <a:ext cx="8291384" cy="4278094"/>
          </a:xfrm>
          <a:prstGeom prst="rect">
            <a:avLst/>
          </a:prstGeom>
        </p:spPr>
        <p:txBody>
          <a:bodyPr wrap="square">
            <a:spAutoFit/>
          </a:bodyPr>
          <a:lstStyle/>
          <a:p>
            <a:pPr lvl="0" defTabSz="914400" fontAlgn="base">
              <a:spcAft>
                <a:spcPts val="600"/>
              </a:spcAft>
            </a:pPr>
            <a:r>
              <a:rPr lang="en-US" altLang="en-US" sz="2000" b="1" dirty="0">
                <a:solidFill>
                  <a:srgbClr val="002060"/>
                </a:solidFill>
                <a:latin typeface="Arial" charset="0"/>
              </a:rPr>
              <a:t>Introduction:</a:t>
            </a:r>
          </a:p>
          <a:p>
            <a:pPr marL="800100" lvl="1" indent="-342900" defTabSz="914400" fontAlgn="base">
              <a:spcAft>
                <a:spcPts val="600"/>
              </a:spcAft>
              <a:buFont typeface="Wingdings" panose="05000000000000000000" pitchFamily="2" charset="2"/>
              <a:buChar char="Ø"/>
            </a:pPr>
            <a:r>
              <a:rPr lang="en-US" altLang="en-US" sz="2000" b="1" dirty="0">
                <a:solidFill>
                  <a:srgbClr val="002060"/>
                </a:solidFill>
                <a:latin typeface="Arial" charset="0"/>
              </a:rPr>
              <a:t>Instructor(s)</a:t>
            </a:r>
          </a:p>
          <a:p>
            <a:pPr marL="800100" lvl="1" indent="-342900" defTabSz="914400" fontAlgn="base">
              <a:spcAft>
                <a:spcPts val="600"/>
              </a:spcAft>
              <a:buFont typeface="Wingdings" panose="05000000000000000000" pitchFamily="2" charset="2"/>
              <a:buChar char="Ø"/>
            </a:pPr>
            <a:r>
              <a:rPr lang="en-US" altLang="en-US" sz="2000" b="1" dirty="0">
                <a:solidFill>
                  <a:srgbClr val="002060"/>
                </a:solidFill>
                <a:latin typeface="Arial" charset="0"/>
              </a:rPr>
              <a:t>Trainees</a:t>
            </a:r>
          </a:p>
          <a:p>
            <a:pPr lvl="0" defTabSz="914400" fontAlgn="base">
              <a:spcAft>
                <a:spcPts val="1200"/>
              </a:spcAft>
            </a:pPr>
            <a:r>
              <a:rPr lang="en-US" altLang="en-US" sz="2000" b="1" dirty="0">
                <a:solidFill>
                  <a:srgbClr val="002060"/>
                </a:solidFill>
                <a:latin typeface="Arial" charset="0"/>
              </a:rPr>
              <a:t>Time Charge: 000026005304921</a:t>
            </a:r>
          </a:p>
          <a:p>
            <a:pPr lvl="0" defTabSz="914400" fontAlgn="base">
              <a:spcAft>
                <a:spcPts val="1200"/>
              </a:spcAft>
            </a:pPr>
            <a:r>
              <a:rPr lang="en-US" altLang="en-US" sz="2000" b="1" dirty="0">
                <a:solidFill>
                  <a:srgbClr val="002060"/>
                </a:solidFill>
                <a:latin typeface="Arial" charset="0"/>
              </a:rPr>
              <a:t>Facilities</a:t>
            </a:r>
          </a:p>
          <a:p>
            <a:pPr lvl="0" defTabSz="914400" fontAlgn="base">
              <a:spcAft>
                <a:spcPts val="1200"/>
              </a:spcAft>
            </a:pPr>
            <a:r>
              <a:rPr lang="en-US" altLang="en-US" sz="2000" b="1" dirty="0">
                <a:solidFill>
                  <a:srgbClr val="002060"/>
                </a:solidFill>
                <a:latin typeface="Arial" charset="0"/>
              </a:rPr>
              <a:t>Breaks</a:t>
            </a:r>
          </a:p>
          <a:p>
            <a:pPr lvl="0" defTabSz="914400" fontAlgn="base">
              <a:spcAft>
                <a:spcPts val="600"/>
              </a:spcAft>
            </a:pPr>
            <a:r>
              <a:rPr lang="en-US" altLang="en-US" sz="2000" b="1" dirty="0">
                <a:solidFill>
                  <a:srgbClr val="002060"/>
                </a:solidFill>
                <a:latin typeface="Arial" charset="0"/>
              </a:rPr>
              <a:t>Rules</a:t>
            </a:r>
          </a:p>
          <a:p>
            <a:pPr marL="800100" lvl="1" indent="-342900" defTabSz="914400" fontAlgn="base">
              <a:spcBef>
                <a:spcPct val="20000"/>
              </a:spcBef>
              <a:spcAft>
                <a:spcPts val="600"/>
              </a:spcAft>
              <a:buFont typeface="Wingdings" panose="05000000000000000000" pitchFamily="2" charset="2"/>
              <a:buChar char="Ø"/>
            </a:pPr>
            <a:r>
              <a:rPr lang="en-US" altLang="en-US" sz="2000" b="1" dirty="0">
                <a:solidFill>
                  <a:srgbClr val="002060"/>
                </a:solidFill>
                <a:latin typeface="Arial" charset="0"/>
              </a:rPr>
              <a:t>Emergency Evacuation Location/Head Count</a:t>
            </a:r>
          </a:p>
          <a:p>
            <a:pPr marL="800100" lvl="1" indent="-342900" defTabSz="914400" fontAlgn="base">
              <a:spcBef>
                <a:spcPct val="20000"/>
              </a:spcBef>
              <a:spcAft>
                <a:spcPts val="600"/>
              </a:spcAft>
              <a:buFont typeface="Wingdings" panose="05000000000000000000" pitchFamily="2" charset="2"/>
              <a:buChar char="Ø"/>
            </a:pPr>
            <a:r>
              <a:rPr lang="en-US" altLang="en-US" sz="2000" b="1" dirty="0">
                <a:solidFill>
                  <a:srgbClr val="002060"/>
                </a:solidFill>
                <a:latin typeface="Arial" charset="0"/>
              </a:rPr>
              <a:t>Cell Phone use</a:t>
            </a:r>
          </a:p>
          <a:p>
            <a:pPr lvl="1" defTabSz="914400" fontAlgn="base">
              <a:spcBef>
                <a:spcPct val="20000"/>
              </a:spcBef>
              <a:spcAft>
                <a:spcPct val="0"/>
              </a:spcAft>
            </a:pPr>
            <a:endParaRPr lang="en-US" altLang="en-US" sz="2000" b="1" dirty="0">
              <a:solidFill>
                <a:srgbClr val="000000"/>
              </a:solidFill>
              <a:latin typeface="Arial" charset="0"/>
            </a:endParaRPr>
          </a:p>
        </p:txBody>
      </p:sp>
    </p:spTree>
    <p:extLst>
      <p:ext uri="{BB962C8B-B14F-4D97-AF65-F5344CB8AC3E}">
        <p14:creationId xmlns:p14="http://schemas.microsoft.com/office/powerpoint/2010/main" val="27912969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Oval 117"/>
          <p:cNvSpPr>
            <a:spLocks noChangeArrowheads="1"/>
          </p:cNvSpPr>
          <p:nvPr/>
        </p:nvSpPr>
        <p:spPr bwMode="auto">
          <a:xfrm>
            <a:off x="4716837" y="1383121"/>
            <a:ext cx="644525" cy="657225"/>
          </a:xfrm>
          <a:prstGeom prst="ellipse">
            <a:avLst/>
          </a:prstGeom>
          <a:solidFill>
            <a:srgbClr val="CCFFCC"/>
          </a:solidFill>
          <a:ln w="38100">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lvl="0" algn="ctr" defTabSz="914400" eaLnBrk="1" fontAlgn="base" hangingPunct="1">
              <a:spcBef>
                <a:spcPct val="50000"/>
              </a:spcBef>
              <a:spcAft>
                <a:spcPct val="0"/>
              </a:spcAft>
              <a:buNone/>
            </a:pPr>
            <a:r>
              <a:rPr lang="en-US" altLang="en-US" sz="3600" b="1" dirty="0">
                <a:solidFill>
                  <a:srgbClr val="002060"/>
                </a:solidFill>
                <a:latin typeface="Arial"/>
              </a:rPr>
              <a:t>19</a:t>
            </a:r>
          </a:p>
        </p:txBody>
      </p:sp>
      <p:sp>
        <p:nvSpPr>
          <p:cNvPr id="3" name="Slide Number Placeholder 2"/>
          <p:cNvSpPr>
            <a:spLocks noGrp="1"/>
          </p:cNvSpPr>
          <p:nvPr>
            <p:ph type="sldNum" sz="quarter" idx="10"/>
          </p:nvPr>
        </p:nvSpPr>
        <p:spPr/>
        <p:txBody>
          <a:bodyPr/>
          <a:lstStyle/>
          <a:p>
            <a:fld id="{8DDDF223-7814-45BC-934A-702AB1407F0A}" type="slidenum">
              <a:rPr lang="en-US" smtClean="0"/>
              <a:pPr/>
              <a:t>5</a:t>
            </a:fld>
            <a:endParaRPr lang="en-US" dirty="0"/>
          </a:p>
        </p:txBody>
      </p:sp>
      <p:sp>
        <p:nvSpPr>
          <p:cNvPr id="9" name="Text Placeholder 5"/>
          <p:cNvSpPr>
            <a:spLocks noGrp="1"/>
          </p:cNvSpPr>
          <p:nvPr>
            <p:ph type="body" sz="quarter" idx="53"/>
          </p:nvPr>
        </p:nvSpPr>
        <p:spPr>
          <a:xfrm>
            <a:off x="16049" y="398189"/>
            <a:ext cx="9127951" cy="185669"/>
          </a:xfrm>
        </p:spPr>
        <p:txBody>
          <a:bodyPr/>
          <a:lstStyle/>
          <a:p>
            <a:r>
              <a:rPr lang="en-US" dirty="0"/>
              <a:t>Evacuation Muster Location</a:t>
            </a:r>
          </a:p>
        </p:txBody>
      </p:sp>
      <p:sp>
        <p:nvSpPr>
          <p:cNvPr id="8" name="Rectangle 103"/>
          <p:cNvSpPr>
            <a:spLocks noChangeArrowheads="1"/>
          </p:cNvSpPr>
          <p:nvPr/>
        </p:nvSpPr>
        <p:spPr bwMode="auto">
          <a:xfrm>
            <a:off x="465224" y="651130"/>
            <a:ext cx="8229600" cy="430764"/>
          </a:xfrm>
          <a:prstGeom prst="rect">
            <a:avLst/>
          </a:prstGeom>
          <a:noFill/>
          <a:ln>
            <a:noFill/>
          </a:ln>
          <a:effectLst>
            <a:outerShdw dist="17961" dir="2700000" algn="ctr" rotWithShape="0">
              <a:srgbClr val="FFFFFF"/>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5619" tIns="47809" rIns="95619" bIns="47809"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defTabSz="914400" eaLnBrk="1" fontAlgn="base" hangingPunct="1">
              <a:spcBef>
                <a:spcPct val="0"/>
              </a:spcBef>
              <a:spcAft>
                <a:spcPct val="0"/>
              </a:spcAft>
              <a:buFontTx/>
              <a:buNone/>
            </a:pPr>
            <a:r>
              <a:rPr lang="en-US" altLang="en-US" sz="3600" b="1" dirty="0">
                <a:solidFill>
                  <a:srgbClr val="002060"/>
                </a:solidFill>
                <a:latin typeface="Arial"/>
              </a:rPr>
              <a:t>Evacuation Muster Location</a:t>
            </a:r>
          </a:p>
        </p:txBody>
      </p:sp>
      <p:sp>
        <p:nvSpPr>
          <p:cNvPr id="10" name="Rectangle 142"/>
          <p:cNvSpPr>
            <a:spLocks noChangeArrowheads="1"/>
          </p:cNvSpPr>
          <p:nvPr/>
        </p:nvSpPr>
        <p:spPr bwMode="auto">
          <a:xfrm>
            <a:off x="5612201" y="1101804"/>
            <a:ext cx="3243047" cy="543750"/>
          </a:xfrm>
          <a:prstGeom prst="rect">
            <a:avLst/>
          </a:prstGeom>
          <a:noFill/>
          <a:ln w="5715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1800" b="1" i="0" u="none" strike="noStrike" kern="0" cap="none" spc="0" normalizeH="0" baseline="0" noProof="0" dirty="0">
                <a:ln>
                  <a:noFill/>
                </a:ln>
                <a:solidFill>
                  <a:srgbClr val="002060"/>
                </a:solidFill>
                <a:effectLst/>
                <a:uLnTx/>
                <a:uFillTx/>
                <a:latin typeface="Arial"/>
              </a:rPr>
              <a:t>Nuclear Pipe Shop       </a:t>
            </a:r>
          </a:p>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1800" b="1" i="0" u="none" strike="noStrike" kern="0" cap="none" spc="0" normalizeH="0" baseline="0" noProof="0" dirty="0">
                <a:ln>
                  <a:noFill/>
                </a:ln>
                <a:solidFill>
                  <a:srgbClr val="002060"/>
                </a:solidFill>
                <a:effectLst/>
                <a:uLnTx/>
                <a:uFillTx/>
                <a:latin typeface="Arial"/>
              </a:rPr>
              <a:t>Engine Stores</a:t>
            </a:r>
          </a:p>
        </p:txBody>
      </p:sp>
      <p:sp>
        <p:nvSpPr>
          <p:cNvPr id="11" name="AutoShape 140"/>
          <p:cNvSpPr>
            <a:spLocks noChangeArrowheads="1"/>
          </p:cNvSpPr>
          <p:nvPr/>
        </p:nvSpPr>
        <p:spPr bwMode="auto">
          <a:xfrm>
            <a:off x="3143221" y="1054957"/>
            <a:ext cx="709315" cy="723922"/>
          </a:xfrm>
          <a:prstGeom prst="flowChartConnector">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i="0" u="none" strike="noStrike" kern="0" cap="none" spc="0" normalizeH="0" baseline="0" noProof="0" dirty="0">
              <a:ln>
                <a:noFill/>
              </a:ln>
              <a:solidFill>
                <a:srgbClr val="000000"/>
              </a:solidFill>
              <a:effectLst/>
              <a:uLnTx/>
              <a:uFillTx/>
              <a:latin typeface="Arial"/>
            </a:endParaRPr>
          </a:p>
        </p:txBody>
      </p:sp>
      <p:sp>
        <p:nvSpPr>
          <p:cNvPr id="13" name="AutoShape 143"/>
          <p:cNvSpPr>
            <a:spLocks noChangeArrowheads="1"/>
          </p:cNvSpPr>
          <p:nvPr/>
        </p:nvSpPr>
        <p:spPr bwMode="auto">
          <a:xfrm>
            <a:off x="304800" y="1011189"/>
            <a:ext cx="1600200" cy="685800"/>
          </a:xfrm>
          <a:prstGeom prst="leftArrow">
            <a:avLst>
              <a:gd name="adj1" fmla="val 50000"/>
              <a:gd name="adj2" fmla="val 58333"/>
            </a:avLst>
          </a:prstGeom>
          <a:solidFill>
            <a:srgbClr val="BBE0E3"/>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dirty="0">
              <a:ln>
                <a:noFill/>
              </a:ln>
              <a:solidFill>
                <a:srgbClr val="000000"/>
              </a:solidFill>
              <a:effectLst/>
              <a:uLnTx/>
              <a:uFillTx/>
              <a:latin typeface="Arial"/>
            </a:endParaRPr>
          </a:p>
        </p:txBody>
      </p:sp>
      <p:sp>
        <p:nvSpPr>
          <p:cNvPr id="14" name="Text Box 144"/>
          <p:cNvSpPr txBox="1">
            <a:spLocks noChangeArrowheads="1"/>
          </p:cNvSpPr>
          <p:nvPr/>
        </p:nvSpPr>
        <p:spPr bwMode="auto">
          <a:xfrm>
            <a:off x="631825" y="1188303"/>
            <a:ext cx="112077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defTabSz="914400" eaLnBrk="1" fontAlgn="base" hangingPunct="1">
              <a:spcBef>
                <a:spcPct val="50000"/>
              </a:spcBef>
              <a:spcAft>
                <a:spcPct val="0"/>
              </a:spcAft>
              <a:buFontTx/>
              <a:buNone/>
            </a:pPr>
            <a:r>
              <a:rPr lang="en-US" altLang="en-US" sz="1600" b="1" dirty="0">
                <a:solidFill>
                  <a:srgbClr val="002060"/>
                </a:solidFill>
                <a:latin typeface="Arial"/>
              </a:rPr>
              <a:t>NORTH</a:t>
            </a:r>
          </a:p>
        </p:txBody>
      </p:sp>
      <p:sp>
        <p:nvSpPr>
          <p:cNvPr id="15" name="Text Box 147"/>
          <p:cNvSpPr txBox="1">
            <a:spLocks noChangeArrowheads="1"/>
          </p:cNvSpPr>
          <p:nvPr/>
        </p:nvSpPr>
        <p:spPr bwMode="auto">
          <a:xfrm>
            <a:off x="130153" y="1782047"/>
            <a:ext cx="3146425" cy="338138"/>
          </a:xfrm>
          <a:prstGeom prst="rect">
            <a:avLst/>
          </a:prstGeom>
          <a:solidFill>
            <a:srgbClr val="CCFFCC"/>
          </a:solidFill>
          <a:ln w="57150" cmpd="thinThick">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sz="1600" b="1" i="0" u="none" strike="noStrike" kern="0" cap="none" spc="0" normalizeH="0" baseline="0" noProof="0" dirty="0">
                <a:ln>
                  <a:noFill/>
                </a:ln>
                <a:solidFill>
                  <a:srgbClr val="002060"/>
                </a:solidFill>
                <a:effectLst>
                  <a:outerShdw blurRad="38100" dist="38100" dir="2700000" algn="tl">
                    <a:srgbClr val="FFFFFF"/>
                  </a:outerShdw>
                </a:effectLst>
                <a:uLnTx/>
                <a:uFillTx/>
                <a:sym typeface="Wingdings" pitchFamily="2" charset="2"/>
              </a:rPr>
              <a:t>Classroom </a:t>
            </a:r>
            <a:r>
              <a:rPr kumimoji="0" lang="en-US" sz="1400" b="1" i="0" u="none" strike="noStrike" kern="0" cap="none" spc="0" normalizeH="0" baseline="0" noProof="0" dirty="0">
                <a:ln>
                  <a:noFill/>
                </a:ln>
                <a:solidFill>
                  <a:srgbClr val="002060"/>
                </a:solidFill>
                <a:effectLst>
                  <a:outerShdw blurRad="38100" dist="38100" dir="2700000" algn="tl">
                    <a:srgbClr val="FFFFFF"/>
                  </a:outerShdw>
                </a:effectLst>
                <a:uLnTx/>
                <a:uFillTx/>
                <a:sym typeface="Wingdings" pitchFamily="2" charset="2"/>
              </a:rPr>
              <a:t>Area</a:t>
            </a:r>
            <a:r>
              <a:rPr kumimoji="0" lang="en-US" sz="1600" b="1" i="0" u="none" strike="noStrike" kern="0" cap="none" spc="0" normalizeH="0" baseline="0" noProof="0" dirty="0">
                <a:ln>
                  <a:noFill/>
                </a:ln>
                <a:solidFill>
                  <a:srgbClr val="002060"/>
                </a:solidFill>
                <a:effectLst>
                  <a:outerShdw blurRad="38100" dist="38100" dir="2700000" algn="tl">
                    <a:srgbClr val="FFFFFF"/>
                  </a:outerShdw>
                </a:effectLst>
                <a:uLnTx/>
                <a:uFillTx/>
                <a:sym typeface="Wingdings" pitchFamily="2" charset="2"/>
              </a:rPr>
              <a:t> Muster Here</a:t>
            </a:r>
          </a:p>
        </p:txBody>
      </p:sp>
      <p:sp>
        <p:nvSpPr>
          <p:cNvPr id="16" name="Text Box 148"/>
          <p:cNvSpPr txBox="1">
            <a:spLocks noChangeArrowheads="1"/>
          </p:cNvSpPr>
          <p:nvPr/>
        </p:nvSpPr>
        <p:spPr bwMode="auto">
          <a:xfrm>
            <a:off x="446732" y="2254802"/>
            <a:ext cx="2855912" cy="307777"/>
          </a:xfrm>
          <a:prstGeom prst="rect">
            <a:avLst/>
          </a:prstGeom>
          <a:solidFill>
            <a:srgbClr val="CCFFCC"/>
          </a:solidFill>
          <a:ln w="57150" cmpd="thinThick">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ctr" defTabSz="914400" eaLnBrk="1" fontAlgn="base" latinLnBrk="0" hangingPunct="1">
              <a:lnSpc>
                <a:spcPct val="100000"/>
              </a:lnSpc>
              <a:spcBef>
                <a:spcPct val="50000"/>
              </a:spcBef>
              <a:spcAft>
                <a:spcPct val="0"/>
              </a:spcAft>
              <a:buClrTx/>
              <a:buSzTx/>
              <a:buFontTx/>
              <a:buNone/>
              <a:tabLst/>
              <a:defRPr/>
            </a:pPr>
            <a:r>
              <a:rPr kumimoji="0" lang="en-US" altLang="en-US" sz="1400" b="1" i="0" u="none" strike="noStrike" kern="0" cap="none" spc="0" normalizeH="0" baseline="0" noProof="0" dirty="0">
                <a:ln>
                  <a:noFill/>
                </a:ln>
                <a:solidFill>
                  <a:srgbClr val="002060"/>
                </a:solidFill>
                <a:effectLst/>
                <a:uLnTx/>
                <a:uFillTx/>
                <a:latin typeface="Arial"/>
                <a:sym typeface="Wingdings" pitchFamily="2" charset="2"/>
              </a:rPr>
              <a:t>Mock-Up Area Muster Here</a:t>
            </a:r>
          </a:p>
        </p:txBody>
      </p:sp>
      <p:sp>
        <p:nvSpPr>
          <p:cNvPr id="17" name="Rectangle 110"/>
          <p:cNvSpPr>
            <a:spLocks noChangeArrowheads="1"/>
          </p:cNvSpPr>
          <p:nvPr/>
        </p:nvSpPr>
        <p:spPr bwMode="auto">
          <a:xfrm>
            <a:off x="304800" y="2697196"/>
            <a:ext cx="1338648" cy="737683"/>
          </a:xfrm>
          <a:prstGeom prst="rect">
            <a:avLst/>
          </a:prstGeom>
          <a:noFill/>
          <a:ln w="38100">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0" i="0" u="none" strike="noStrike" kern="0" cap="none" spc="0" normalizeH="0" baseline="0" noProof="0" dirty="0">
              <a:ln>
                <a:noFill/>
              </a:ln>
              <a:solidFill>
                <a:srgbClr val="000000"/>
              </a:solidFill>
              <a:effectLst/>
              <a:uLnTx/>
              <a:uFillTx/>
              <a:latin typeface="Arial"/>
            </a:endParaRPr>
          </a:p>
        </p:txBody>
      </p:sp>
      <p:sp>
        <p:nvSpPr>
          <p:cNvPr id="18" name="Line 105"/>
          <p:cNvSpPr>
            <a:spLocks noChangeShapeType="1"/>
          </p:cNvSpPr>
          <p:nvPr/>
        </p:nvSpPr>
        <p:spPr bwMode="auto">
          <a:xfrm flipV="1">
            <a:off x="-16477" y="3595816"/>
            <a:ext cx="1659925" cy="5406"/>
          </a:xfrm>
          <a:prstGeom prst="line">
            <a:avLst/>
          </a:prstGeom>
          <a:noFill/>
          <a:ln w="381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endParaRPr>
          </a:p>
        </p:txBody>
      </p:sp>
      <p:sp>
        <p:nvSpPr>
          <p:cNvPr id="19" name="Text Box 146"/>
          <p:cNvSpPr txBox="1">
            <a:spLocks noChangeArrowheads="1"/>
          </p:cNvSpPr>
          <p:nvPr/>
        </p:nvSpPr>
        <p:spPr bwMode="auto">
          <a:xfrm>
            <a:off x="7679975" y="1081894"/>
            <a:ext cx="9906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defTabSz="914400" eaLnBrk="1" fontAlgn="base" hangingPunct="1">
              <a:spcBef>
                <a:spcPct val="50000"/>
              </a:spcBef>
              <a:spcAft>
                <a:spcPct val="0"/>
              </a:spcAft>
              <a:buFontTx/>
              <a:buNone/>
            </a:pPr>
            <a:r>
              <a:rPr lang="en-US" altLang="en-US" b="1" dirty="0">
                <a:solidFill>
                  <a:srgbClr val="002060"/>
                </a:solidFill>
                <a:latin typeface="Arial"/>
              </a:rPr>
              <a:t>128</a:t>
            </a:r>
          </a:p>
        </p:txBody>
      </p:sp>
      <p:sp>
        <p:nvSpPr>
          <p:cNvPr id="20" name="Text Box 149"/>
          <p:cNvSpPr txBox="1">
            <a:spLocks noChangeArrowheads="1"/>
          </p:cNvSpPr>
          <p:nvPr/>
        </p:nvSpPr>
        <p:spPr bwMode="auto">
          <a:xfrm>
            <a:off x="6653167" y="1744189"/>
            <a:ext cx="2362200" cy="369888"/>
          </a:xfrm>
          <a:prstGeom prst="rect">
            <a:avLst/>
          </a:prstGeom>
          <a:solidFill>
            <a:srgbClr val="FFFFFF"/>
          </a:solidFill>
          <a:ln w="57150" cmpd="thinThick">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ctr" defTabSz="914400" eaLnBrk="1" fontAlgn="base" latinLnBrk="0" hangingPunct="1">
              <a:lnSpc>
                <a:spcPct val="100000"/>
              </a:lnSpc>
              <a:spcBef>
                <a:spcPct val="50000"/>
              </a:spcBef>
              <a:spcAft>
                <a:spcPct val="0"/>
              </a:spcAft>
              <a:buClrTx/>
              <a:buSzTx/>
              <a:buFontTx/>
              <a:buNone/>
              <a:tabLst/>
              <a:defRPr/>
            </a:pPr>
            <a:r>
              <a:rPr kumimoji="0" lang="en-US" altLang="en-US" sz="1800" b="1" i="0" u="none" strike="noStrike" kern="0" cap="none" spc="0" normalizeH="0" baseline="0" noProof="0" dirty="0">
                <a:ln>
                  <a:noFill/>
                </a:ln>
                <a:solidFill>
                  <a:srgbClr val="002060"/>
                </a:solidFill>
                <a:effectLst/>
                <a:uLnTx/>
                <a:uFillTx/>
                <a:latin typeface="Arial"/>
                <a:sym typeface="Wingdings" pitchFamily="2" charset="2"/>
              </a:rPr>
              <a:t>YOU ARE HERE</a:t>
            </a:r>
          </a:p>
        </p:txBody>
      </p:sp>
      <p:sp>
        <p:nvSpPr>
          <p:cNvPr id="21" name="Line 111"/>
          <p:cNvSpPr>
            <a:spLocks noChangeShapeType="1"/>
          </p:cNvSpPr>
          <p:nvPr/>
        </p:nvSpPr>
        <p:spPr bwMode="auto">
          <a:xfrm>
            <a:off x="1643448" y="3595815"/>
            <a:ext cx="0" cy="650017"/>
          </a:xfrm>
          <a:prstGeom prst="line">
            <a:avLst/>
          </a:prstGeom>
          <a:noFill/>
          <a:ln w="381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endParaRPr>
          </a:p>
        </p:txBody>
      </p:sp>
      <p:sp>
        <p:nvSpPr>
          <p:cNvPr id="22" name="Line 106"/>
          <p:cNvSpPr>
            <a:spLocks noChangeShapeType="1"/>
          </p:cNvSpPr>
          <p:nvPr/>
        </p:nvSpPr>
        <p:spPr bwMode="auto">
          <a:xfrm>
            <a:off x="-16478" y="3595816"/>
            <a:ext cx="1647570" cy="1272746"/>
          </a:xfrm>
          <a:prstGeom prst="line">
            <a:avLst/>
          </a:prstGeom>
          <a:noFill/>
          <a:ln w="381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23" name="Line 112"/>
          <p:cNvSpPr>
            <a:spLocks noChangeShapeType="1"/>
          </p:cNvSpPr>
          <p:nvPr/>
        </p:nvSpPr>
        <p:spPr bwMode="auto">
          <a:xfrm flipH="1">
            <a:off x="885561" y="4250723"/>
            <a:ext cx="770244" cy="14419"/>
          </a:xfrm>
          <a:prstGeom prst="line">
            <a:avLst/>
          </a:prstGeom>
          <a:noFill/>
          <a:ln w="381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endParaRPr>
          </a:p>
        </p:txBody>
      </p:sp>
      <p:sp>
        <p:nvSpPr>
          <p:cNvPr id="24" name="Line 122"/>
          <p:cNvSpPr>
            <a:spLocks noChangeShapeType="1"/>
          </p:cNvSpPr>
          <p:nvPr/>
        </p:nvSpPr>
        <p:spPr bwMode="auto">
          <a:xfrm>
            <a:off x="1643448" y="3970205"/>
            <a:ext cx="971550" cy="873125"/>
          </a:xfrm>
          <a:prstGeom prst="line">
            <a:avLst/>
          </a:prstGeom>
          <a:noFill/>
          <a:ln w="381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itchFamily="18" charset="0"/>
            </a:endParaRPr>
          </a:p>
        </p:txBody>
      </p:sp>
      <p:sp>
        <p:nvSpPr>
          <p:cNvPr id="25" name="Text Box 121"/>
          <p:cNvSpPr txBox="1">
            <a:spLocks noChangeArrowheads="1"/>
          </p:cNvSpPr>
          <p:nvPr/>
        </p:nvSpPr>
        <p:spPr bwMode="auto">
          <a:xfrm>
            <a:off x="631825" y="3650116"/>
            <a:ext cx="86703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defTabSz="914400" eaLnBrk="1" fontAlgn="base" hangingPunct="1">
              <a:spcBef>
                <a:spcPct val="50000"/>
              </a:spcBef>
              <a:spcAft>
                <a:spcPct val="0"/>
              </a:spcAft>
              <a:buFontTx/>
              <a:buNone/>
            </a:pPr>
            <a:r>
              <a:rPr lang="en-US" altLang="en-US" b="1" dirty="0">
                <a:solidFill>
                  <a:srgbClr val="002060"/>
                </a:solidFill>
                <a:latin typeface="Arial"/>
              </a:rPr>
              <a:t>8-S</a:t>
            </a:r>
          </a:p>
        </p:txBody>
      </p:sp>
      <p:sp>
        <p:nvSpPr>
          <p:cNvPr id="26" name="Text Box 113"/>
          <p:cNvSpPr txBox="1">
            <a:spLocks noChangeArrowheads="1"/>
          </p:cNvSpPr>
          <p:nvPr/>
        </p:nvSpPr>
        <p:spPr bwMode="auto">
          <a:xfrm>
            <a:off x="304799" y="2769686"/>
            <a:ext cx="1311447"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defTabSz="914400" eaLnBrk="1" fontAlgn="base" hangingPunct="1">
              <a:spcBef>
                <a:spcPct val="50000"/>
              </a:spcBef>
              <a:spcAft>
                <a:spcPct val="0"/>
              </a:spcAft>
              <a:buFontTx/>
              <a:buNone/>
            </a:pPr>
            <a:r>
              <a:rPr lang="en-US" altLang="en-US" sz="3600" b="1" dirty="0">
                <a:solidFill>
                  <a:srgbClr val="002060"/>
                </a:solidFill>
                <a:latin typeface="Arial"/>
              </a:rPr>
              <a:t>184</a:t>
            </a:r>
          </a:p>
        </p:txBody>
      </p:sp>
      <p:sp>
        <p:nvSpPr>
          <p:cNvPr id="27" name="Line 139"/>
          <p:cNvSpPr>
            <a:spLocks noChangeShapeType="1"/>
          </p:cNvSpPr>
          <p:nvPr/>
        </p:nvSpPr>
        <p:spPr bwMode="auto">
          <a:xfrm rot="-4434060">
            <a:off x="3725490" y="1341436"/>
            <a:ext cx="607631" cy="1146972"/>
          </a:xfrm>
          <a:prstGeom prst="line">
            <a:avLst/>
          </a:prstGeom>
          <a:noFill/>
          <a:ln w="7620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endParaRPr>
          </a:p>
        </p:txBody>
      </p:sp>
      <p:sp>
        <p:nvSpPr>
          <p:cNvPr id="32" name="Oval 117"/>
          <p:cNvSpPr>
            <a:spLocks noChangeArrowheads="1"/>
          </p:cNvSpPr>
          <p:nvPr/>
        </p:nvSpPr>
        <p:spPr bwMode="auto">
          <a:xfrm>
            <a:off x="3843518" y="3426494"/>
            <a:ext cx="644525" cy="657225"/>
          </a:xfrm>
          <a:prstGeom prst="ellipse">
            <a:avLst/>
          </a:prstGeom>
          <a:solidFill>
            <a:srgbClr val="CCFFCC"/>
          </a:solidFill>
          <a:ln w="38100">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lvl="0" algn="ctr" defTabSz="914400" eaLnBrk="1" fontAlgn="base" hangingPunct="1">
              <a:spcBef>
                <a:spcPct val="0"/>
              </a:spcBef>
              <a:spcAft>
                <a:spcPct val="0"/>
              </a:spcAft>
              <a:buNone/>
            </a:pPr>
            <a:r>
              <a:rPr lang="en-US" altLang="en-US" sz="3600" b="1" dirty="0">
                <a:solidFill>
                  <a:srgbClr val="002060"/>
                </a:solidFill>
                <a:latin typeface="Arial"/>
              </a:rPr>
              <a:t>18</a:t>
            </a:r>
            <a:endParaRPr kumimoji="0" lang="en-US" altLang="en-US" sz="2400" b="0" i="0" u="none" strike="noStrike" kern="0" cap="none" spc="0" normalizeH="0" baseline="0" noProof="0" dirty="0">
              <a:ln>
                <a:noFill/>
              </a:ln>
              <a:solidFill>
                <a:srgbClr val="002060"/>
              </a:solidFill>
              <a:effectLst/>
              <a:uLnTx/>
              <a:uFillTx/>
              <a:latin typeface="Arial"/>
            </a:endParaRPr>
          </a:p>
        </p:txBody>
      </p:sp>
      <p:sp>
        <p:nvSpPr>
          <p:cNvPr id="34" name="Line 128"/>
          <p:cNvSpPr>
            <a:spLocks noChangeShapeType="1"/>
          </p:cNvSpPr>
          <p:nvPr/>
        </p:nvSpPr>
        <p:spPr bwMode="auto">
          <a:xfrm flipV="1">
            <a:off x="2890558" y="2574010"/>
            <a:ext cx="1650095" cy="25841"/>
          </a:xfrm>
          <a:prstGeom prst="line">
            <a:avLst/>
          </a:prstGeom>
          <a:noFill/>
          <a:ln w="381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endParaRPr>
          </a:p>
        </p:txBody>
      </p:sp>
      <p:sp>
        <p:nvSpPr>
          <p:cNvPr id="35" name="Line 127"/>
          <p:cNvSpPr>
            <a:spLocks noChangeShapeType="1"/>
          </p:cNvSpPr>
          <p:nvPr/>
        </p:nvSpPr>
        <p:spPr bwMode="auto">
          <a:xfrm flipV="1">
            <a:off x="2891481" y="2598906"/>
            <a:ext cx="857" cy="836272"/>
          </a:xfrm>
          <a:prstGeom prst="line">
            <a:avLst/>
          </a:prstGeom>
          <a:noFill/>
          <a:ln w="381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endParaRPr>
          </a:p>
        </p:txBody>
      </p:sp>
      <p:sp>
        <p:nvSpPr>
          <p:cNvPr id="36" name="Line 126"/>
          <p:cNvSpPr>
            <a:spLocks noChangeShapeType="1"/>
          </p:cNvSpPr>
          <p:nvPr/>
        </p:nvSpPr>
        <p:spPr bwMode="auto">
          <a:xfrm flipH="1">
            <a:off x="2908213" y="3394983"/>
            <a:ext cx="2884967" cy="19154"/>
          </a:xfrm>
          <a:prstGeom prst="line">
            <a:avLst/>
          </a:prstGeom>
          <a:noFill/>
          <a:ln w="381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endParaRPr>
          </a:p>
        </p:txBody>
      </p:sp>
      <p:sp>
        <p:nvSpPr>
          <p:cNvPr id="37" name="Line 125"/>
          <p:cNvSpPr>
            <a:spLocks noChangeShapeType="1"/>
          </p:cNvSpPr>
          <p:nvPr/>
        </p:nvSpPr>
        <p:spPr bwMode="auto">
          <a:xfrm flipV="1">
            <a:off x="5761386" y="2075496"/>
            <a:ext cx="4770" cy="1327210"/>
          </a:xfrm>
          <a:prstGeom prst="line">
            <a:avLst/>
          </a:prstGeom>
          <a:noFill/>
          <a:ln w="381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endParaRPr>
          </a:p>
        </p:txBody>
      </p:sp>
      <p:sp>
        <p:nvSpPr>
          <p:cNvPr id="38" name="Line 130"/>
          <p:cNvSpPr>
            <a:spLocks noChangeShapeType="1"/>
          </p:cNvSpPr>
          <p:nvPr/>
        </p:nvSpPr>
        <p:spPr bwMode="auto">
          <a:xfrm flipV="1">
            <a:off x="4540653" y="2087302"/>
            <a:ext cx="1204215" cy="4019"/>
          </a:xfrm>
          <a:prstGeom prst="line">
            <a:avLst/>
          </a:prstGeom>
          <a:noFill/>
          <a:ln w="381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endParaRPr>
          </a:p>
        </p:txBody>
      </p:sp>
      <p:sp>
        <p:nvSpPr>
          <p:cNvPr id="39" name="Line 129"/>
          <p:cNvSpPr>
            <a:spLocks noChangeShapeType="1"/>
          </p:cNvSpPr>
          <p:nvPr/>
        </p:nvSpPr>
        <p:spPr bwMode="auto">
          <a:xfrm flipV="1">
            <a:off x="4511452" y="2061910"/>
            <a:ext cx="138" cy="525020"/>
          </a:xfrm>
          <a:prstGeom prst="line">
            <a:avLst/>
          </a:prstGeom>
          <a:noFill/>
          <a:ln w="381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endParaRPr>
          </a:p>
        </p:txBody>
      </p:sp>
      <p:sp>
        <p:nvSpPr>
          <p:cNvPr id="40" name="Line 120"/>
          <p:cNvSpPr>
            <a:spLocks noChangeShapeType="1"/>
          </p:cNvSpPr>
          <p:nvPr/>
        </p:nvSpPr>
        <p:spPr bwMode="auto">
          <a:xfrm>
            <a:off x="2421215" y="2552119"/>
            <a:ext cx="1488173" cy="1261114"/>
          </a:xfrm>
          <a:prstGeom prst="line">
            <a:avLst/>
          </a:prstGeom>
          <a:noFill/>
          <a:ln w="7620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endParaRPr>
          </a:p>
        </p:txBody>
      </p:sp>
      <p:sp>
        <p:nvSpPr>
          <p:cNvPr id="41" name="Rectangle 107"/>
          <p:cNvSpPr>
            <a:spLocks noChangeArrowheads="1"/>
          </p:cNvSpPr>
          <p:nvPr/>
        </p:nvSpPr>
        <p:spPr bwMode="auto">
          <a:xfrm>
            <a:off x="7023100" y="2250909"/>
            <a:ext cx="1295400" cy="2333447"/>
          </a:xfrm>
          <a:prstGeom prst="rect">
            <a:avLst/>
          </a:prstGeom>
          <a:solidFill>
            <a:srgbClr val="CCFFCC"/>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0" i="0" u="none" strike="noStrike" kern="0" cap="none" spc="0" normalizeH="0" baseline="0" noProof="0" dirty="0">
              <a:ln>
                <a:noFill/>
              </a:ln>
              <a:solidFill>
                <a:srgbClr val="000000"/>
              </a:solidFill>
              <a:effectLst/>
              <a:uLnTx/>
              <a:uFillTx/>
              <a:latin typeface="Arial"/>
            </a:endParaRPr>
          </a:p>
        </p:txBody>
      </p:sp>
      <p:pic>
        <p:nvPicPr>
          <p:cNvPr id="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0965" y="2385108"/>
            <a:ext cx="575918" cy="989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5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351315" y="2083488"/>
            <a:ext cx="757696" cy="1343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Text Box 135"/>
          <p:cNvSpPr txBox="1">
            <a:spLocks noChangeArrowheads="1"/>
          </p:cNvSpPr>
          <p:nvPr/>
        </p:nvSpPr>
        <p:spPr bwMode="auto">
          <a:xfrm>
            <a:off x="7197725" y="3805401"/>
            <a:ext cx="94615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defTabSz="914400" eaLnBrk="1" fontAlgn="base" hangingPunct="1">
              <a:spcBef>
                <a:spcPct val="50000"/>
              </a:spcBef>
              <a:spcAft>
                <a:spcPct val="0"/>
              </a:spcAft>
              <a:buFontTx/>
              <a:buNone/>
            </a:pPr>
            <a:r>
              <a:rPr kumimoji="1" lang="en-US" altLang="en-US" sz="1400" b="1" dirty="0">
                <a:solidFill>
                  <a:srgbClr val="002060"/>
                </a:solidFill>
                <a:latin typeface="Arial"/>
              </a:rPr>
              <a:t>Mock-Up Area</a:t>
            </a:r>
          </a:p>
        </p:txBody>
      </p:sp>
      <p:sp>
        <p:nvSpPr>
          <p:cNvPr id="45" name="Text Box 134"/>
          <p:cNvSpPr txBox="1">
            <a:spLocks noChangeArrowheads="1"/>
          </p:cNvSpPr>
          <p:nvPr/>
        </p:nvSpPr>
        <p:spPr bwMode="auto">
          <a:xfrm>
            <a:off x="7007225" y="3182676"/>
            <a:ext cx="131127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defTabSz="914400" eaLnBrk="1" fontAlgn="base" hangingPunct="1">
              <a:spcBef>
                <a:spcPct val="50000"/>
              </a:spcBef>
              <a:spcAft>
                <a:spcPct val="0"/>
              </a:spcAft>
              <a:buFontTx/>
              <a:buNone/>
            </a:pPr>
            <a:r>
              <a:rPr kumimoji="1" lang="en-US" altLang="en-US" sz="1400" b="1" dirty="0">
                <a:solidFill>
                  <a:srgbClr val="002060"/>
                </a:solidFill>
                <a:latin typeface="Arial"/>
              </a:rPr>
              <a:t>Classrooms</a:t>
            </a:r>
          </a:p>
        </p:txBody>
      </p:sp>
      <p:sp>
        <p:nvSpPr>
          <p:cNvPr id="46" name="Text Box 115"/>
          <p:cNvSpPr txBox="1">
            <a:spLocks noChangeArrowheads="1"/>
          </p:cNvSpPr>
          <p:nvPr/>
        </p:nvSpPr>
        <p:spPr bwMode="auto">
          <a:xfrm>
            <a:off x="7119938" y="2618376"/>
            <a:ext cx="99060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defTabSz="914400" eaLnBrk="1" fontAlgn="base" hangingPunct="1">
              <a:spcBef>
                <a:spcPct val="50000"/>
              </a:spcBef>
              <a:spcAft>
                <a:spcPct val="0"/>
              </a:spcAft>
              <a:buFontTx/>
              <a:buNone/>
            </a:pPr>
            <a:r>
              <a:rPr lang="en-US" altLang="en-US" sz="3600" b="1" dirty="0">
                <a:solidFill>
                  <a:srgbClr val="002060"/>
                </a:solidFill>
                <a:latin typeface="Arial"/>
              </a:rPr>
              <a:t>130</a:t>
            </a:r>
          </a:p>
        </p:txBody>
      </p:sp>
      <p:sp>
        <p:nvSpPr>
          <p:cNvPr id="47" name="Line 119"/>
          <p:cNvSpPr>
            <a:spLocks noChangeShapeType="1"/>
          </p:cNvSpPr>
          <p:nvPr/>
        </p:nvSpPr>
        <p:spPr bwMode="auto">
          <a:xfrm rot="10663524" flipV="1">
            <a:off x="7667160" y="2089225"/>
            <a:ext cx="25627" cy="645213"/>
          </a:xfrm>
          <a:prstGeom prst="line">
            <a:avLst/>
          </a:prstGeom>
          <a:noFill/>
          <a:ln w="381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endParaRPr>
          </a:p>
        </p:txBody>
      </p:sp>
      <p:sp>
        <p:nvSpPr>
          <p:cNvPr id="48" name="Line 137"/>
          <p:cNvSpPr>
            <a:spLocks noChangeShapeType="1"/>
          </p:cNvSpPr>
          <p:nvPr/>
        </p:nvSpPr>
        <p:spPr bwMode="auto">
          <a:xfrm>
            <a:off x="5337463" y="1767023"/>
            <a:ext cx="1457487" cy="618085"/>
          </a:xfrm>
          <a:prstGeom prst="line">
            <a:avLst/>
          </a:prstGeom>
          <a:noFill/>
          <a:ln w="38100">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endParaRPr>
          </a:p>
        </p:txBody>
      </p:sp>
      <p:sp>
        <p:nvSpPr>
          <p:cNvPr id="49" name="Line 137"/>
          <p:cNvSpPr>
            <a:spLocks noChangeShapeType="1"/>
          </p:cNvSpPr>
          <p:nvPr/>
        </p:nvSpPr>
        <p:spPr bwMode="auto">
          <a:xfrm>
            <a:off x="6077209" y="2091322"/>
            <a:ext cx="2411412" cy="130175"/>
          </a:xfrm>
          <a:prstGeom prst="line">
            <a:avLst/>
          </a:prstGeom>
          <a:noFill/>
          <a:ln w="38100">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endParaRPr>
          </a:p>
        </p:txBody>
      </p:sp>
      <p:sp>
        <p:nvSpPr>
          <p:cNvPr id="50" name="Line 137"/>
          <p:cNvSpPr>
            <a:spLocks noChangeShapeType="1"/>
          </p:cNvSpPr>
          <p:nvPr/>
        </p:nvSpPr>
        <p:spPr bwMode="auto">
          <a:xfrm flipH="1">
            <a:off x="8410574" y="2209801"/>
            <a:ext cx="123825" cy="1011238"/>
          </a:xfrm>
          <a:prstGeom prst="line">
            <a:avLst/>
          </a:prstGeom>
          <a:noFill/>
          <a:ln w="38100">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endParaRPr>
          </a:p>
        </p:txBody>
      </p:sp>
      <p:sp>
        <p:nvSpPr>
          <p:cNvPr id="51" name="Line 136"/>
          <p:cNvSpPr>
            <a:spLocks noChangeShapeType="1"/>
          </p:cNvSpPr>
          <p:nvPr/>
        </p:nvSpPr>
        <p:spPr bwMode="auto">
          <a:xfrm>
            <a:off x="5336127" y="1759060"/>
            <a:ext cx="817483" cy="302850"/>
          </a:xfrm>
          <a:prstGeom prst="line">
            <a:avLst/>
          </a:prstGeom>
          <a:noFill/>
          <a:ln w="38100">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endParaRPr>
          </a:p>
        </p:txBody>
      </p:sp>
      <p:sp>
        <p:nvSpPr>
          <p:cNvPr id="52" name="Line 136"/>
          <p:cNvSpPr>
            <a:spLocks noChangeShapeType="1"/>
          </p:cNvSpPr>
          <p:nvPr/>
        </p:nvSpPr>
        <p:spPr bwMode="auto">
          <a:xfrm>
            <a:off x="6320663" y="3688080"/>
            <a:ext cx="1080578" cy="508176"/>
          </a:xfrm>
          <a:prstGeom prst="line">
            <a:avLst/>
          </a:prstGeom>
          <a:noFill/>
          <a:ln w="38100">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endParaRPr>
          </a:p>
        </p:txBody>
      </p:sp>
      <p:sp>
        <p:nvSpPr>
          <p:cNvPr id="53" name="Line 136"/>
          <p:cNvSpPr>
            <a:spLocks noChangeShapeType="1"/>
          </p:cNvSpPr>
          <p:nvPr/>
        </p:nvSpPr>
        <p:spPr bwMode="auto">
          <a:xfrm flipV="1">
            <a:off x="7007225" y="3705206"/>
            <a:ext cx="1311275" cy="1821"/>
          </a:xfrm>
          <a:prstGeom prst="line">
            <a:avLst/>
          </a:prstGeom>
          <a:noFill/>
          <a:ln w="38100">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endParaRPr>
          </a:p>
        </p:txBody>
      </p:sp>
      <p:sp>
        <p:nvSpPr>
          <p:cNvPr id="54" name="Line 136"/>
          <p:cNvSpPr>
            <a:spLocks noChangeShapeType="1"/>
          </p:cNvSpPr>
          <p:nvPr/>
        </p:nvSpPr>
        <p:spPr bwMode="auto">
          <a:xfrm>
            <a:off x="4419832" y="3491893"/>
            <a:ext cx="1900830" cy="171837"/>
          </a:xfrm>
          <a:prstGeom prst="line">
            <a:avLst/>
          </a:prstGeom>
          <a:noFill/>
          <a:ln w="38100">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endParaRPr>
          </a:p>
        </p:txBody>
      </p:sp>
      <p:sp>
        <p:nvSpPr>
          <p:cNvPr id="55" name="Line 136"/>
          <p:cNvSpPr>
            <a:spLocks noChangeShapeType="1"/>
          </p:cNvSpPr>
          <p:nvPr/>
        </p:nvSpPr>
        <p:spPr bwMode="auto">
          <a:xfrm>
            <a:off x="6320662" y="3688081"/>
            <a:ext cx="920397" cy="229011"/>
          </a:xfrm>
          <a:prstGeom prst="line">
            <a:avLst/>
          </a:prstGeom>
          <a:noFill/>
          <a:ln w="38100">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endParaRPr>
          </a:p>
        </p:txBody>
      </p:sp>
      <p:sp>
        <p:nvSpPr>
          <p:cNvPr id="56" name="Text Box 116"/>
          <p:cNvSpPr txBox="1">
            <a:spLocks noChangeArrowheads="1"/>
          </p:cNvSpPr>
          <p:nvPr/>
        </p:nvSpPr>
        <p:spPr bwMode="auto">
          <a:xfrm>
            <a:off x="4612922" y="3549912"/>
            <a:ext cx="1066800"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defTabSz="914400" eaLnBrk="1" fontAlgn="base" hangingPunct="1">
              <a:spcBef>
                <a:spcPct val="50000"/>
              </a:spcBef>
              <a:spcAft>
                <a:spcPct val="0"/>
              </a:spcAft>
              <a:buFontTx/>
              <a:buNone/>
            </a:pPr>
            <a:r>
              <a:rPr lang="en-US" altLang="en-US" sz="3600" b="1" dirty="0">
                <a:solidFill>
                  <a:srgbClr val="002060"/>
                </a:solidFill>
                <a:latin typeface="Arial"/>
              </a:rPr>
              <a:t>169</a:t>
            </a:r>
          </a:p>
        </p:txBody>
      </p:sp>
      <p:sp>
        <p:nvSpPr>
          <p:cNvPr id="59" name="Rectangle 109"/>
          <p:cNvSpPr>
            <a:spLocks noChangeArrowheads="1"/>
          </p:cNvSpPr>
          <p:nvPr/>
        </p:nvSpPr>
        <p:spPr bwMode="auto">
          <a:xfrm>
            <a:off x="5336128" y="4083719"/>
            <a:ext cx="241901" cy="387437"/>
          </a:xfrm>
          <a:prstGeom prst="rect">
            <a:avLst/>
          </a:prstGeom>
          <a:noFill/>
          <a:ln w="38100">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0" i="0" u="none" strike="noStrike" kern="0" cap="none" spc="0" normalizeH="0" baseline="0" noProof="0" dirty="0">
              <a:ln>
                <a:noFill/>
              </a:ln>
              <a:solidFill>
                <a:srgbClr val="000000"/>
              </a:solidFill>
              <a:effectLst/>
              <a:uLnTx/>
              <a:uFillTx/>
              <a:latin typeface="Arial"/>
            </a:endParaRPr>
          </a:p>
        </p:txBody>
      </p:sp>
      <p:sp>
        <p:nvSpPr>
          <p:cNvPr id="62" name="Rectangle 110"/>
          <p:cNvSpPr>
            <a:spLocks noChangeArrowheads="1"/>
          </p:cNvSpPr>
          <p:nvPr/>
        </p:nvSpPr>
        <p:spPr bwMode="auto">
          <a:xfrm>
            <a:off x="4662667" y="3640111"/>
            <a:ext cx="1032929" cy="450499"/>
          </a:xfrm>
          <a:prstGeom prst="rect">
            <a:avLst/>
          </a:prstGeom>
          <a:noFill/>
          <a:ln w="38100">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0" i="0" u="none" strike="noStrike" kern="0" cap="none" spc="0" normalizeH="0" baseline="0" noProof="0" dirty="0">
              <a:ln>
                <a:noFill/>
              </a:ln>
              <a:solidFill>
                <a:srgbClr val="000000"/>
              </a:solidFill>
              <a:effectLst/>
              <a:uLnTx/>
              <a:uFillTx/>
              <a:latin typeface="Arial"/>
            </a:endParaRPr>
          </a:p>
        </p:txBody>
      </p:sp>
      <p:sp>
        <p:nvSpPr>
          <p:cNvPr id="63" name="Freeform 104"/>
          <p:cNvSpPr>
            <a:spLocks/>
          </p:cNvSpPr>
          <p:nvPr/>
        </p:nvSpPr>
        <p:spPr bwMode="auto">
          <a:xfrm rot="241623">
            <a:off x="1753089" y="3806087"/>
            <a:ext cx="4841305" cy="711744"/>
          </a:xfrm>
          <a:custGeom>
            <a:avLst/>
            <a:gdLst>
              <a:gd name="T0" fmla="*/ 2147483647 w 3644"/>
              <a:gd name="T1" fmla="*/ 2147483647 h 1097"/>
              <a:gd name="T2" fmla="*/ 2147483647 w 3644"/>
              <a:gd name="T3" fmla="*/ 2147483647 h 1097"/>
              <a:gd name="T4" fmla="*/ 2147483647 w 3644"/>
              <a:gd name="T5" fmla="*/ 2147483647 h 1097"/>
              <a:gd name="T6" fmla="*/ 2147483647 w 3644"/>
              <a:gd name="T7" fmla="*/ 2147483647 h 1097"/>
              <a:gd name="T8" fmla="*/ 2147483647 w 3644"/>
              <a:gd name="T9" fmla="*/ 2147483647 h 1097"/>
              <a:gd name="T10" fmla="*/ 2147483647 w 3644"/>
              <a:gd name="T11" fmla="*/ 2147483647 h 1097"/>
              <a:gd name="T12" fmla="*/ 2147483647 w 3644"/>
              <a:gd name="T13" fmla="*/ 2147483647 h 1097"/>
              <a:gd name="T14" fmla="*/ 2147483647 w 3644"/>
              <a:gd name="T15" fmla="*/ 2147483647 h 1097"/>
              <a:gd name="T16" fmla="*/ 2147483647 w 3644"/>
              <a:gd name="T17" fmla="*/ 2147483647 h 1097"/>
              <a:gd name="T18" fmla="*/ 2147483647 w 3644"/>
              <a:gd name="T19" fmla="*/ 2147483647 h 1097"/>
              <a:gd name="T20" fmla="*/ 2147483647 w 3644"/>
              <a:gd name="T21" fmla="*/ 2147483647 h 1097"/>
              <a:gd name="T22" fmla="*/ 2147483647 w 3644"/>
              <a:gd name="T23" fmla="*/ 2147483647 h 1097"/>
              <a:gd name="T24" fmla="*/ 2147483647 w 3644"/>
              <a:gd name="T25" fmla="*/ 2147483647 h 1097"/>
              <a:gd name="T26" fmla="*/ 2147483647 w 3644"/>
              <a:gd name="T27" fmla="*/ 2147483647 h 1097"/>
              <a:gd name="T28" fmla="*/ 2147483647 w 3644"/>
              <a:gd name="T29" fmla="*/ 2147483647 h 1097"/>
              <a:gd name="T30" fmla="*/ 2147483647 w 3644"/>
              <a:gd name="T31" fmla="*/ 2147483647 h 1097"/>
              <a:gd name="T32" fmla="*/ 2147483647 w 3644"/>
              <a:gd name="T33" fmla="*/ 2147483647 h 1097"/>
              <a:gd name="T34" fmla="*/ 2147483647 w 3644"/>
              <a:gd name="T35" fmla="*/ 2147483647 h 1097"/>
              <a:gd name="T36" fmla="*/ 2147483647 w 3644"/>
              <a:gd name="T37" fmla="*/ 2147483647 h 1097"/>
              <a:gd name="T38" fmla="*/ 2147483647 w 3644"/>
              <a:gd name="T39" fmla="*/ 0 h 1097"/>
              <a:gd name="T40" fmla="*/ 2147483647 w 3644"/>
              <a:gd name="T41" fmla="*/ 2147483647 h 1097"/>
              <a:gd name="T42" fmla="*/ 2147483647 w 3644"/>
              <a:gd name="T43" fmla="*/ 2147483647 h 1097"/>
              <a:gd name="T44" fmla="*/ 2147483647 w 3644"/>
              <a:gd name="T45" fmla="*/ 2147483647 h 1097"/>
              <a:gd name="T46" fmla="*/ 2147483647 w 3644"/>
              <a:gd name="T47" fmla="*/ 2147483647 h 1097"/>
              <a:gd name="T48" fmla="*/ 2147483647 w 3644"/>
              <a:gd name="T49" fmla="*/ 2147483647 h 1097"/>
              <a:gd name="T50" fmla="*/ 2147483647 w 3644"/>
              <a:gd name="T51" fmla="*/ 2147483647 h 1097"/>
              <a:gd name="T52" fmla="*/ 2147483647 w 3644"/>
              <a:gd name="T53" fmla="*/ 2147483647 h 1097"/>
              <a:gd name="T54" fmla="*/ 2147483647 w 3644"/>
              <a:gd name="T55" fmla="*/ 2147483647 h 1097"/>
              <a:gd name="T56" fmla="*/ 2147483647 w 3644"/>
              <a:gd name="T57" fmla="*/ 2147483647 h 1097"/>
              <a:gd name="T58" fmla="*/ 2147483647 w 3644"/>
              <a:gd name="T59" fmla="*/ 2147483647 h 1097"/>
              <a:gd name="T60" fmla="*/ 2147483647 w 3644"/>
              <a:gd name="T61" fmla="*/ 2147483647 h 1097"/>
              <a:gd name="T62" fmla="*/ 2147483647 w 3644"/>
              <a:gd name="T63" fmla="*/ 2147483647 h 1097"/>
              <a:gd name="T64" fmla="*/ 2147483647 w 3644"/>
              <a:gd name="T65" fmla="*/ 2147483647 h 1097"/>
              <a:gd name="T66" fmla="*/ 2147483647 w 3644"/>
              <a:gd name="T67" fmla="*/ 2147483647 h 1097"/>
              <a:gd name="T68" fmla="*/ 2147483647 w 3644"/>
              <a:gd name="T69" fmla="*/ 2147483647 h 1097"/>
              <a:gd name="T70" fmla="*/ 2147483647 w 3644"/>
              <a:gd name="T71" fmla="*/ 2147483647 h 1097"/>
              <a:gd name="T72" fmla="*/ 2147483647 w 3644"/>
              <a:gd name="T73" fmla="*/ 2147483647 h 1097"/>
              <a:gd name="T74" fmla="*/ 2147483647 w 3644"/>
              <a:gd name="T75" fmla="*/ 2147483647 h 1097"/>
              <a:gd name="T76" fmla="*/ 2147483647 w 3644"/>
              <a:gd name="T77" fmla="*/ 2147483647 h 1097"/>
              <a:gd name="T78" fmla="*/ 2147483647 w 3644"/>
              <a:gd name="T79" fmla="*/ 2147483647 h 1097"/>
              <a:gd name="T80" fmla="*/ 2147483647 w 3644"/>
              <a:gd name="T81" fmla="*/ 2147483647 h 1097"/>
              <a:gd name="T82" fmla="*/ 2147483647 w 3644"/>
              <a:gd name="T83" fmla="*/ 2147483647 h 109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644" h="1097">
                <a:moveTo>
                  <a:pt x="3644" y="897"/>
                </a:moveTo>
                <a:cubicBezTo>
                  <a:pt x="3597" y="884"/>
                  <a:pt x="3483" y="967"/>
                  <a:pt x="3432" y="972"/>
                </a:cubicBezTo>
                <a:cubicBezTo>
                  <a:pt x="3270" y="967"/>
                  <a:pt x="3083" y="1004"/>
                  <a:pt x="2924" y="1000"/>
                </a:cubicBezTo>
                <a:cubicBezTo>
                  <a:pt x="2762" y="996"/>
                  <a:pt x="2648" y="961"/>
                  <a:pt x="2486" y="959"/>
                </a:cubicBezTo>
                <a:cubicBezTo>
                  <a:pt x="2301" y="945"/>
                  <a:pt x="2139" y="910"/>
                  <a:pt x="1964" y="863"/>
                </a:cubicBezTo>
                <a:cubicBezTo>
                  <a:pt x="1921" y="851"/>
                  <a:pt x="1870" y="819"/>
                  <a:pt x="1827" y="808"/>
                </a:cubicBezTo>
                <a:cubicBezTo>
                  <a:pt x="1776" y="780"/>
                  <a:pt x="1704" y="768"/>
                  <a:pt x="1656" y="739"/>
                </a:cubicBezTo>
                <a:cubicBezTo>
                  <a:pt x="1626" y="720"/>
                  <a:pt x="1591" y="655"/>
                  <a:pt x="1561" y="637"/>
                </a:cubicBezTo>
                <a:cubicBezTo>
                  <a:pt x="1525" y="573"/>
                  <a:pt x="1512" y="539"/>
                  <a:pt x="1491" y="520"/>
                </a:cubicBezTo>
                <a:cubicBezTo>
                  <a:pt x="1411" y="449"/>
                  <a:pt x="1471" y="499"/>
                  <a:pt x="1439" y="467"/>
                </a:cubicBezTo>
                <a:cubicBezTo>
                  <a:pt x="1398" y="440"/>
                  <a:pt x="1408" y="427"/>
                  <a:pt x="1362" y="403"/>
                </a:cubicBezTo>
                <a:cubicBezTo>
                  <a:pt x="1354" y="399"/>
                  <a:pt x="1325" y="373"/>
                  <a:pt x="1321" y="371"/>
                </a:cubicBezTo>
                <a:cubicBezTo>
                  <a:pt x="1301" y="358"/>
                  <a:pt x="1278" y="344"/>
                  <a:pt x="1256" y="333"/>
                </a:cubicBezTo>
                <a:cubicBezTo>
                  <a:pt x="1231" y="302"/>
                  <a:pt x="1210" y="210"/>
                  <a:pt x="1176" y="184"/>
                </a:cubicBezTo>
                <a:cubicBezTo>
                  <a:pt x="1129" y="147"/>
                  <a:pt x="1089" y="104"/>
                  <a:pt x="1025" y="88"/>
                </a:cubicBezTo>
                <a:cubicBezTo>
                  <a:pt x="1000" y="75"/>
                  <a:pt x="957" y="74"/>
                  <a:pt x="929" y="67"/>
                </a:cubicBezTo>
                <a:cubicBezTo>
                  <a:pt x="913" y="58"/>
                  <a:pt x="892" y="59"/>
                  <a:pt x="874" y="54"/>
                </a:cubicBezTo>
                <a:cubicBezTo>
                  <a:pt x="858" y="50"/>
                  <a:pt x="812" y="54"/>
                  <a:pt x="812" y="54"/>
                </a:cubicBezTo>
                <a:cubicBezTo>
                  <a:pt x="784" y="30"/>
                  <a:pt x="765" y="53"/>
                  <a:pt x="730" y="40"/>
                </a:cubicBezTo>
                <a:cubicBezTo>
                  <a:pt x="600" y="6"/>
                  <a:pt x="478" y="14"/>
                  <a:pt x="347" y="0"/>
                </a:cubicBezTo>
                <a:cubicBezTo>
                  <a:pt x="223" y="3"/>
                  <a:pt x="207" y="14"/>
                  <a:pt x="105" y="49"/>
                </a:cubicBezTo>
                <a:cubicBezTo>
                  <a:pt x="95" y="74"/>
                  <a:pt x="105" y="45"/>
                  <a:pt x="67" y="79"/>
                </a:cubicBezTo>
                <a:cubicBezTo>
                  <a:pt x="41" y="87"/>
                  <a:pt x="29" y="102"/>
                  <a:pt x="24" y="108"/>
                </a:cubicBezTo>
                <a:cubicBezTo>
                  <a:pt x="20" y="113"/>
                  <a:pt x="14" y="131"/>
                  <a:pt x="10" y="136"/>
                </a:cubicBezTo>
                <a:cubicBezTo>
                  <a:pt x="2" y="148"/>
                  <a:pt x="8" y="151"/>
                  <a:pt x="3" y="163"/>
                </a:cubicBezTo>
                <a:cubicBezTo>
                  <a:pt x="0" y="169"/>
                  <a:pt x="9" y="189"/>
                  <a:pt x="9" y="189"/>
                </a:cubicBezTo>
                <a:cubicBezTo>
                  <a:pt x="15" y="228"/>
                  <a:pt x="9" y="210"/>
                  <a:pt x="27" y="241"/>
                </a:cubicBezTo>
                <a:cubicBezTo>
                  <a:pt x="75" y="289"/>
                  <a:pt x="33" y="249"/>
                  <a:pt x="69" y="277"/>
                </a:cubicBezTo>
                <a:cubicBezTo>
                  <a:pt x="85" y="307"/>
                  <a:pt x="100" y="314"/>
                  <a:pt x="107" y="319"/>
                </a:cubicBezTo>
                <a:cubicBezTo>
                  <a:pt x="158" y="354"/>
                  <a:pt x="154" y="374"/>
                  <a:pt x="210" y="403"/>
                </a:cubicBezTo>
                <a:cubicBezTo>
                  <a:pt x="233" y="414"/>
                  <a:pt x="252" y="428"/>
                  <a:pt x="274" y="441"/>
                </a:cubicBezTo>
                <a:cubicBezTo>
                  <a:pt x="290" y="450"/>
                  <a:pt x="323" y="465"/>
                  <a:pt x="323" y="465"/>
                </a:cubicBezTo>
                <a:cubicBezTo>
                  <a:pt x="349" y="497"/>
                  <a:pt x="387" y="515"/>
                  <a:pt x="421" y="541"/>
                </a:cubicBezTo>
                <a:cubicBezTo>
                  <a:pt x="428" y="546"/>
                  <a:pt x="430" y="555"/>
                  <a:pt x="437" y="560"/>
                </a:cubicBezTo>
                <a:cubicBezTo>
                  <a:pt x="451" y="570"/>
                  <a:pt x="471" y="575"/>
                  <a:pt x="485" y="585"/>
                </a:cubicBezTo>
                <a:cubicBezTo>
                  <a:pt x="511" y="604"/>
                  <a:pt x="528" y="626"/>
                  <a:pt x="558" y="642"/>
                </a:cubicBezTo>
                <a:cubicBezTo>
                  <a:pt x="586" y="674"/>
                  <a:pt x="638" y="709"/>
                  <a:pt x="680" y="730"/>
                </a:cubicBezTo>
                <a:cubicBezTo>
                  <a:pt x="708" y="764"/>
                  <a:pt x="743" y="784"/>
                  <a:pt x="786" y="806"/>
                </a:cubicBezTo>
                <a:cubicBezTo>
                  <a:pt x="821" y="824"/>
                  <a:pt x="800" y="824"/>
                  <a:pt x="826" y="844"/>
                </a:cubicBezTo>
                <a:cubicBezTo>
                  <a:pt x="870" y="878"/>
                  <a:pt x="928" y="910"/>
                  <a:pt x="980" y="938"/>
                </a:cubicBezTo>
                <a:cubicBezTo>
                  <a:pt x="1012" y="956"/>
                  <a:pt x="1033" y="979"/>
                  <a:pt x="1070" y="988"/>
                </a:cubicBezTo>
                <a:cubicBezTo>
                  <a:pt x="1081" y="997"/>
                  <a:pt x="1201" y="1097"/>
                  <a:pt x="1217" y="1097"/>
                </a:cubicBezTo>
              </a:path>
            </a:pathLst>
          </a:custGeom>
          <a:noFill/>
          <a:ln w="38100" cmpd="sng">
            <a:solidFill>
              <a:srgbClr val="3366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fontAlgn="base">
              <a:spcBef>
                <a:spcPct val="0"/>
              </a:spcBef>
              <a:spcAft>
                <a:spcPct val="0"/>
              </a:spcAft>
            </a:pPr>
            <a:endParaRPr lang="en-US" sz="3200" dirty="0">
              <a:solidFill>
                <a:srgbClr val="000000"/>
              </a:solidFill>
              <a:latin typeface="Times New Roman" pitchFamily="18" charset="0"/>
            </a:endParaRPr>
          </a:p>
        </p:txBody>
      </p:sp>
      <p:sp>
        <p:nvSpPr>
          <p:cNvPr id="64" name="Text Box 114"/>
          <p:cNvSpPr txBox="1">
            <a:spLocks noChangeArrowheads="1"/>
          </p:cNvSpPr>
          <p:nvPr/>
        </p:nvSpPr>
        <p:spPr bwMode="auto">
          <a:xfrm>
            <a:off x="3507327" y="2711278"/>
            <a:ext cx="18288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defTabSz="914400" eaLnBrk="1" fontAlgn="base" hangingPunct="1">
              <a:spcBef>
                <a:spcPct val="50000"/>
              </a:spcBef>
              <a:spcAft>
                <a:spcPct val="0"/>
              </a:spcAft>
              <a:buFontTx/>
              <a:buNone/>
            </a:pPr>
            <a:r>
              <a:rPr lang="en-US" altLang="en-US" b="1" dirty="0">
                <a:solidFill>
                  <a:srgbClr val="002060"/>
                </a:solidFill>
                <a:latin typeface="Arial"/>
              </a:rPr>
              <a:t>154</a:t>
            </a:r>
          </a:p>
        </p:txBody>
      </p:sp>
      <p:sp>
        <p:nvSpPr>
          <p:cNvPr id="65" name="Rectangle 64"/>
          <p:cNvSpPr/>
          <p:nvPr/>
        </p:nvSpPr>
        <p:spPr>
          <a:xfrm>
            <a:off x="3208307" y="994909"/>
            <a:ext cx="628697" cy="830997"/>
          </a:xfrm>
          <a:prstGeom prst="rect">
            <a:avLst/>
          </a:prstGeom>
        </p:spPr>
        <p:txBody>
          <a:bodyPr wrap="none">
            <a:spAutoFit/>
          </a:bodyPr>
          <a:lstStyle/>
          <a:p>
            <a:pPr marL="0" marR="0" lvl="0" indent="0" algn="ctr" defTabSz="914400" eaLnBrk="1" fontAlgn="base" latinLnBrk="0" hangingPunct="1">
              <a:lnSpc>
                <a:spcPct val="100000"/>
              </a:lnSpc>
              <a:spcBef>
                <a:spcPct val="50000"/>
              </a:spcBef>
              <a:spcAft>
                <a:spcPct val="0"/>
              </a:spcAft>
              <a:buClrTx/>
              <a:buSzTx/>
              <a:buFontTx/>
              <a:buNone/>
              <a:tabLst/>
              <a:defRPr/>
            </a:pPr>
            <a:r>
              <a:rPr kumimoji="0" lang="en-US" altLang="en-US" sz="4800" b="0" i="0" u="none" strike="noStrike" kern="0" cap="none" spc="0" normalizeH="0" baseline="0" noProof="0" dirty="0">
                <a:ln>
                  <a:noFill/>
                </a:ln>
                <a:solidFill>
                  <a:srgbClr val="002060"/>
                </a:solidFill>
                <a:effectLst/>
                <a:uLnTx/>
                <a:uFillTx/>
              </a:rPr>
              <a:t>H</a:t>
            </a:r>
            <a:endParaRPr kumimoji="0" lang="en-US" altLang="en-US" sz="5400" b="0" i="0" u="none" strike="noStrike" kern="0" cap="none" spc="0" normalizeH="0" baseline="0" noProof="0" dirty="0">
              <a:ln>
                <a:noFill/>
              </a:ln>
              <a:solidFill>
                <a:srgbClr val="002060"/>
              </a:solidFill>
              <a:effectLst/>
              <a:uLnTx/>
              <a:uFillTx/>
            </a:endParaRPr>
          </a:p>
        </p:txBody>
      </p:sp>
      <p:sp>
        <p:nvSpPr>
          <p:cNvPr id="57" name="Rectangle 56"/>
          <p:cNvSpPr/>
          <p:nvPr/>
        </p:nvSpPr>
        <p:spPr>
          <a:xfrm>
            <a:off x="8173655" y="2302279"/>
            <a:ext cx="1072730" cy="584775"/>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a:ln w="11430"/>
                <a:gradFill>
                  <a:gsLst>
                    <a:gs pos="0">
                      <a:srgbClr val="3333CC">
                        <a:tint val="70000"/>
                        <a:satMod val="245000"/>
                      </a:srgbClr>
                    </a:gs>
                    <a:gs pos="75000">
                      <a:srgbClr val="3333CC">
                        <a:tint val="90000"/>
                        <a:shade val="60000"/>
                        <a:satMod val="240000"/>
                      </a:srgbClr>
                    </a:gs>
                    <a:gs pos="100000">
                      <a:srgbClr val="3333CC">
                        <a:tint val="100000"/>
                        <a:shade val="50000"/>
                        <a:satMod val="240000"/>
                      </a:srgbClr>
                    </a:gs>
                  </a:gsLst>
                  <a:lin ang="5400000"/>
                </a:gradFill>
                <a:effectLst>
                  <a:outerShdw blurRad="50800" dist="39000" dir="5460000" algn="tl">
                    <a:srgbClr val="000000">
                      <a:alpha val="38000"/>
                    </a:srgbClr>
                  </a:outerShdw>
                </a:effectLst>
                <a:uLnTx/>
                <a:uFillTx/>
              </a:rPr>
              <a:t>D-29</a:t>
            </a:r>
          </a:p>
        </p:txBody>
      </p:sp>
    </p:spTree>
    <p:extLst>
      <p:ext uri="{BB962C8B-B14F-4D97-AF65-F5344CB8AC3E}">
        <p14:creationId xmlns:p14="http://schemas.microsoft.com/office/powerpoint/2010/main" val="1400871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4.16667E-6 1.11111E-6 L 0.00103 -0.16852 L -0.13577 -0.1912 " pathEditMode="relative" ptsTypes="AAA">
                                      <p:cBhvr>
                                        <p:cTn id="6" dur="5000" fill="hold"/>
                                        <p:tgtEl>
                                          <p:spTgt spid="42"/>
                                        </p:tgtEl>
                                        <p:attrNameLst>
                                          <p:attrName>ppt_x</p:attrName>
                                          <p:attrName>ppt_y</p:attrName>
                                        </p:attrNameLst>
                                      </p:cBhvr>
                                    </p:animMotion>
                                  </p:childTnLst>
                                </p:cTn>
                              </p:par>
                              <p:par>
                                <p:cTn id="7" presetID="0" presetClass="path" presetSubtype="0" accel="50000" decel="50000" fill="hold" nodeType="withEffect">
                                  <p:stCondLst>
                                    <p:cond delay="0"/>
                                  </p:stCondLst>
                                  <p:childTnLst>
                                    <p:animMotion origin="layout" path="M 0.00139 -0.08117 L 0.00139 -0.26975 L -0.34584 -0.18919 " pathEditMode="relative" rAng="0" ptsTypes="AAA">
                                      <p:cBhvr>
                                        <p:cTn id="8" dur="5000" fill="hold"/>
                                        <p:tgtEl>
                                          <p:spTgt spid="43"/>
                                        </p:tgtEl>
                                        <p:attrNameLst>
                                          <p:attrName>ppt_x</p:attrName>
                                          <p:attrName>ppt_y</p:attrName>
                                        </p:attrNameLst>
                                      </p:cBhvr>
                                      <p:rCtr x="-17361" y="-94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8DDDF223-7814-45BC-934A-702AB1407F0A}" type="slidenum">
              <a:rPr lang="en-US" smtClean="0"/>
              <a:pPr/>
              <a:t>6</a:t>
            </a:fld>
            <a:endParaRPr lang="en-US" dirty="0"/>
          </a:p>
        </p:txBody>
      </p:sp>
      <p:sp>
        <p:nvSpPr>
          <p:cNvPr id="9" name="Text Placeholder 5"/>
          <p:cNvSpPr>
            <a:spLocks noGrp="1"/>
          </p:cNvSpPr>
          <p:nvPr>
            <p:ph type="body" sz="quarter" idx="53"/>
          </p:nvPr>
        </p:nvSpPr>
        <p:spPr>
          <a:xfrm>
            <a:off x="16049" y="398189"/>
            <a:ext cx="9127951" cy="185669"/>
          </a:xfrm>
        </p:spPr>
        <p:txBody>
          <a:bodyPr/>
          <a:lstStyle/>
          <a:p>
            <a:r>
              <a:rPr lang="en-US" dirty="0"/>
              <a:t>Learning Objectives</a:t>
            </a:r>
          </a:p>
        </p:txBody>
      </p:sp>
      <p:grpSp>
        <p:nvGrpSpPr>
          <p:cNvPr id="4" name="Group 3"/>
          <p:cNvGrpSpPr/>
          <p:nvPr/>
        </p:nvGrpSpPr>
        <p:grpSpPr>
          <a:xfrm>
            <a:off x="255249" y="667745"/>
            <a:ext cx="8627619" cy="630705"/>
            <a:chOff x="0" y="8376"/>
            <a:chExt cx="8627619" cy="862901"/>
          </a:xfrm>
          <a:scene3d>
            <a:camera prst="orthographicFront"/>
            <a:lightRig rig="flat" dir="t"/>
          </a:scene3d>
        </p:grpSpPr>
        <p:sp>
          <p:nvSpPr>
            <p:cNvPr id="5" name="Rounded Rectangle 4"/>
            <p:cNvSpPr/>
            <p:nvPr/>
          </p:nvSpPr>
          <p:spPr>
            <a:xfrm>
              <a:off x="0" y="8376"/>
              <a:ext cx="8627619" cy="862901"/>
            </a:xfrm>
            <a:prstGeom prst="roundRect">
              <a:avLst/>
            </a:prstGeom>
            <a:gradFill rotWithShape="0">
              <a:gsLst>
                <a:gs pos="0">
                  <a:srgbClr val="FFFFFF"/>
                </a:gs>
                <a:gs pos="36000">
                  <a:srgbClr val="FFFFFF">
                    <a:lumMod val="85000"/>
                  </a:srgbClr>
                </a:gs>
                <a:gs pos="100000">
                  <a:srgbClr val="FFFFFF">
                    <a:lumMod val="50000"/>
                  </a:srgbClr>
                </a:gs>
              </a:gsLst>
              <a:lin ang="16200000" scaled="0"/>
            </a:gradFill>
            <a:ln>
              <a:noFill/>
            </a:ln>
            <a:effectLst>
              <a:outerShdw blurRad="40000" dist="23000" dir="5400000" rotWithShape="0">
                <a:srgbClr val="000000">
                  <a:alpha val="35000"/>
                </a:srgbClr>
              </a:outerShdw>
            </a:effectLst>
            <a:sp3d prstMaterial="plastic">
              <a:bevelT w="120900" h="88900"/>
              <a:bevelB w="88900" h="31750" prst="angle"/>
            </a:sp3d>
          </p:spPr>
        </p:sp>
        <p:sp>
          <p:nvSpPr>
            <p:cNvPr id="6" name="Rounded Rectangle 4"/>
            <p:cNvSpPr txBox="1"/>
            <p:nvPr/>
          </p:nvSpPr>
          <p:spPr>
            <a:xfrm>
              <a:off x="42123" y="50499"/>
              <a:ext cx="8543373" cy="673967"/>
            </a:xfrm>
            <a:prstGeom prst="rect">
              <a:avLst/>
            </a:prstGeom>
            <a:noFill/>
            <a:ln>
              <a:noFill/>
            </a:ln>
            <a:effectLst/>
            <a:sp3d/>
          </p:spPr>
          <p:txBody>
            <a:bodyPr spcFirstLastPara="0" vert="horz" wrap="square" lIns="91440" tIns="91440" rIns="91440" bIns="91440" numCol="1" spcCol="1270" anchor="ctr" anchorCtr="0">
              <a:noAutofit/>
            </a:bodyPr>
            <a:lstStyle/>
            <a:p>
              <a:pPr marL="0" marR="0" lvl="0" indent="0" algn="ctr" defTabSz="1066800" eaLnBrk="1" fontAlgn="auto" latinLnBrk="0" hangingPunct="1">
                <a:lnSpc>
                  <a:spcPct val="100000"/>
                </a:lnSpc>
                <a:spcBef>
                  <a:spcPct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Learning Objectives</a:t>
              </a:r>
            </a:p>
            <a:p>
              <a:pPr marL="0" marR="0" lvl="0" indent="0" algn="ctr" defTabSz="1066800" eaLnBrk="1" fontAlgn="auto" latinLnBrk="0" hangingPunct="1">
                <a:lnSpc>
                  <a:spcPct val="100000"/>
                </a:lnSpc>
                <a:spcBef>
                  <a:spcPct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At the end of this course students will be able to:</a:t>
              </a:r>
            </a:p>
          </p:txBody>
        </p:sp>
      </p:grpSp>
      <p:grpSp>
        <p:nvGrpSpPr>
          <p:cNvPr id="7" name="Group 6"/>
          <p:cNvGrpSpPr/>
          <p:nvPr/>
        </p:nvGrpSpPr>
        <p:grpSpPr>
          <a:xfrm>
            <a:off x="1371602" y="1375814"/>
            <a:ext cx="7511266" cy="583646"/>
            <a:chOff x="2825" y="8419"/>
            <a:chExt cx="1823149" cy="569742"/>
          </a:xfrm>
          <a:gradFill>
            <a:gsLst>
              <a:gs pos="0">
                <a:srgbClr val="2D2D8A">
                  <a:lumMod val="60000"/>
                  <a:lumOff val="40000"/>
                </a:srgbClr>
              </a:gs>
              <a:gs pos="61000">
                <a:srgbClr val="2D2D8A">
                  <a:lumMod val="40000"/>
                  <a:lumOff val="60000"/>
                </a:srgbClr>
              </a:gs>
              <a:gs pos="100000">
                <a:srgbClr val="FFFFFF"/>
              </a:gs>
            </a:gsLst>
            <a:lin ang="16200000" scaled="0"/>
          </a:gradFill>
          <a:scene3d>
            <a:camera prst="orthographicFront"/>
            <a:lightRig rig="flat" dir="t"/>
          </a:scene3d>
        </p:grpSpPr>
        <p:sp>
          <p:nvSpPr>
            <p:cNvPr id="8" name="Rounded Rectangle 7"/>
            <p:cNvSpPr/>
            <p:nvPr/>
          </p:nvSpPr>
          <p:spPr>
            <a:xfrm>
              <a:off x="2825" y="8419"/>
              <a:ext cx="1823149" cy="569742"/>
            </a:xfrm>
            <a:prstGeom prst="roundRect">
              <a:avLst/>
            </a:prstGeom>
            <a:grpFill/>
            <a:ln>
              <a:noFill/>
            </a:ln>
            <a:effectLst>
              <a:outerShdw blurRad="40000" dist="23000" dir="5400000" rotWithShape="0">
                <a:srgbClr val="000000">
                  <a:alpha val="35000"/>
                </a:srgbClr>
              </a:outerShdw>
            </a:effectLst>
            <a:sp3d prstMaterial="plastic">
              <a:bevelT w="120900" h="88900"/>
              <a:bevelB w="88900" h="31750" prst="angle"/>
            </a:sp3d>
          </p:spPr>
        </p:sp>
        <p:sp>
          <p:nvSpPr>
            <p:cNvPr id="10" name="Rounded Rectangle 4"/>
            <p:cNvSpPr/>
            <p:nvPr/>
          </p:nvSpPr>
          <p:spPr>
            <a:xfrm>
              <a:off x="12138" y="24876"/>
              <a:ext cx="1758209" cy="539129"/>
            </a:xfrm>
            <a:prstGeom prst="rect">
              <a:avLst/>
            </a:prstGeom>
            <a:grpFill/>
            <a:ln>
              <a:noFill/>
            </a:ln>
            <a:effectLst/>
            <a:sp3d/>
          </p:spPr>
          <p:txBody>
            <a:bodyPr spcFirstLastPara="0" vert="horz" wrap="square" lIns="57150" tIns="57150" rIns="57150" bIns="57150" numCol="1" spcCol="1270" anchor="ctr" anchorCtr="0">
              <a:no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srgbClr val="002060"/>
                  </a:solidFill>
                  <a:effectLst/>
                  <a:uLnTx/>
                  <a:uFillTx/>
                  <a:latin typeface="Arial"/>
                  <a:ea typeface="+mn-ea"/>
                  <a:cs typeface="Times New Roman" panose="02020603050405020304" pitchFamily="18" charset="0"/>
                </a:rPr>
                <a:t>Describe the procedure for installing lockwire on mechanical locking devices: MDD-00679.</a:t>
              </a:r>
            </a:p>
          </p:txBody>
        </p:sp>
      </p:grpSp>
      <p:grpSp>
        <p:nvGrpSpPr>
          <p:cNvPr id="11" name="Group 10"/>
          <p:cNvGrpSpPr/>
          <p:nvPr/>
        </p:nvGrpSpPr>
        <p:grpSpPr>
          <a:xfrm>
            <a:off x="1385257" y="1738595"/>
            <a:ext cx="7511266" cy="1257601"/>
            <a:chOff x="2825" y="342380"/>
            <a:chExt cx="1823149" cy="1279362"/>
          </a:xfrm>
          <a:scene3d>
            <a:camera prst="orthographicFront"/>
            <a:lightRig rig="flat" dir="t"/>
          </a:scene3d>
        </p:grpSpPr>
        <p:sp>
          <p:nvSpPr>
            <p:cNvPr id="12" name="Rounded Rectangle 11"/>
            <p:cNvSpPr/>
            <p:nvPr/>
          </p:nvSpPr>
          <p:spPr>
            <a:xfrm>
              <a:off x="2825" y="658324"/>
              <a:ext cx="1823149" cy="569742"/>
            </a:xfrm>
            <a:prstGeom prst="roundRect">
              <a:avLst/>
            </a:prstGeom>
            <a:gradFill rotWithShape="1">
              <a:gsLst>
                <a:gs pos="0">
                  <a:srgbClr val="BBE0E3">
                    <a:lumMod val="50000"/>
                  </a:srgbClr>
                </a:gs>
                <a:gs pos="40000">
                  <a:srgbClr val="BBE0E3">
                    <a:lumMod val="75000"/>
                  </a:srgbClr>
                </a:gs>
                <a:gs pos="100000">
                  <a:srgbClr val="FFFFFF"/>
                </a:gs>
              </a:gsLst>
              <a:lin ang="16200000" scaled="0"/>
            </a:gradFill>
            <a:ln>
              <a:noFill/>
            </a:ln>
            <a:effectLst>
              <a:outerShdw blurRad="40000" dist="23000" dir="5400000" rotWithShape="0">
                <a:srgbClr val="000000">
                  <a:alpha val="35000"/>
                </a:srgbClr>
              </a:outerShdw>
            </a:effectLst>
            <a:sp3d prstMaterial="plastic">
              <a:bevelT w="120900" h="88900"/>
              <a:bevelB w="88900" h="31750" prst="angle"/>
            </a:sp3d>
          </p:spPr>
        </p:sp>
        <p:sp>
          <p:nvSpPr>
            <p:cNvPr id="13" name="Rounded Rectangle 4"/>
            <p:cNvSpPr/>
            <p:nvPr/>
          </p:nvSpPr>
          <p:spPr>
            <a:xfrm>
              <a:off x="2825" y="342380"/>
              <a:ext cx="1700263" cy="1279362"/>
            </a:xfrm>
            <a:prstGeom prst="rect">
              <a:avLst/>
            </a:prstGeom>
            <a:noFill/>
            <a:ln>
              <a:noFill/>
            </a:ln>
            <a:effectLst/>
            <a:sp3d/>
          </p:spPr>
          <p:txBody>
            <a:bodyPr spcFirstLastPara="0" vert="horz" wrap="square" lIns="57150" tIns="57150" rIns="57150" bIns="57150" numCol="1" spcCol="1270" anchor="ctr" anchorCtr="0">
              <a:noAutofit/>
            </a:bodyPr>
            <a:lstStyle/>
            <a:p>
              <a:pPr marL="0" marR="0" lvl="0" indent="0" defTabSz="697150" eaLnBrk="1" fontAlgn="base" latinLnBrk="0" hangingPunct="1">
                <a:lnSpc>
                  <a:spcPct val="90000"/>
                </a:lnSpc>
                <a:spcBef>
                  <a:spcPct val="0"/>
                </a:spcBef>
                <a:spcAft>
                  <a:spcPct val="35000"/>
                </a:spcAft>
                <a:buClrTx/>
                <a:buSzTx/>
                <a:buFontTx/>
                <a:buNone/>
                <a:tabLst/>
                <a:defRPr/>
              </a:pPr>
              <a:r>
                <a:rPr kumimoji="0" lang="en-US" sz="1600" b="0" i="0" u="none" strike="noStrike" kern="0" cap="none" spc="0" normalizeH="0" baseline="0" noProof="0" dirty="0">
                  <a:ln>
                    <a:noFill/>
                  </a:ln>
                  <a:solidFill>
                    <a:srgbClr val="002060"/>
                  </a:solidFill>
                  <a:effectLst/>
                  <a:uLnTx/>
                  <a:uFillTx/>
                  <a:latin typeface="Arial"/>
                  <a:ea typeface="+mn-ea"/>
                  <a:cs typeface="Times New Roman" panose="02020603050405020304" pitchFamily="18" charset="0"/>
                </a:rPr>
                <a:t>Discuss locking cable policy and procedure and installation of lock tabs: MDD-00679.</a:t>
              </a:r>
            </a:p>
          </p:txBody>
        </p:sp>
      </p:grpSp>
      <p:grpSp>
        <p:nvGrpSpPr>
          <p:cNvPr id="16" name="Group 15"/>
          <p:cNvGrpSpPr/>
          <p:nvPr/>
        </p:nvGrpSpPr>
        <p:grpSpPr>
          <a:xfrm>
            <a:off x="1371604" y="2669814"/>
            <a:ext cx="7524919" cy="525409"/>
            <a:chOff x="2336" y="1280450"/>
            <a:chExt cx="1826463" cy="569742"/>
          </a:xfrm>
          <a:scene3d>
            <a:camera prst="orthographicFront"/>
            <a:lightRig rig="flat" dir="t"/>
          </a:scene3d>
        </p:grpSpPr>
        <p:sp>
          <p:nvSpPr>
            <p:cNvPr id="17" name="Rounded Rectangle 16"/>
            <p:cNvSpPr/>
            <p:nvPr/>
          </p:nvSpPr>
          <p:spPr>
            <a:xfrm>
              <a:off x="5650" y="1280450"/>
              <a:ext cx="1823149" cy="569742"/>
            </a:xfrm>
            <a:prstGeom prst="roundRect">
              <a:avLst/>
            </a:prstGeom>
            <a:gradFill flip="none" rotWithShape="1">
              <a:gsLst>
                <a:gs pos="0">
                  <a:srgbClr val="FFFFFF">
                    <a:lumMod val="50000"/>
                  </a:srgbClr>
                </a:gs>
                <a:gs pos="53000">
                  <a:srgbClr val="FFFFFF">
                    <a:lumMod val="65000"/>
                  </a:srgbClr>
                </a:gs>
                <a:gs pos="100000">
                  <a:srgbClr val="FFFFFF"/>
                </a:gs>
              </a:gsLst>
              <a:lin ang="16200000" scaled="1"/>
              <a:tileRect/>
            </a:gradFill>
            <a:ln>
              <a:noFill/>
            </a:ln>
            <a:effectLst>
              <a:outerShdw blurRad="40000" dist="23000" dir="5400000" rotWithShape="0">
                <a:srgbClr val="000000">
                  <a:alpha val="35000"/>
                </a:srgbClr>
              </a:outerShdw>
            </a:effectLst>
            <a:sp3d prstMaterial="plastic">
              <a:bevelT w="120900" h="88900"/>
              <a:bevelB w="88900" h="31750" prst="angle"/>
            </a:sp3d>
          </p:spPr>
        </p:sp>
        <p:sp>
          <p:nvSpPr>
            <p:cNvPr id="18" name="Rounded Rectangle 4"/>
            <p:cNvSpPr/>
            <p:nvPr/>
          </p:nvSpPr>
          <p:spPr>
            <a:xfrm>
              <a:off x="2336" y="1294114"/>
              <a:ext cx="1798159" cy="437774"/>
            </a:xfrm>
            <a:prstGeom prst="rect">
              <a:avLst/>
            </a:prstGeom>
            <a:noFill/>
            <a:ln>
              <a:noFill/>
            </a:ln>
            <a:effectLst/>
            <a:sp3d/>
          </p:spPr>
          <p:txBody>
            <a:bodyPr spcFirstLastPara="0" vert="horz" wrap="square" lIns="57150" tIns="85725" rIns="57150" bIns="57150" numCol="1" spcCol="1270" anchor="ctr" anchorCtr="0">
              <a:noAutofit/>
            </a:bodyPr>
            <a:lstStyle/>
            <a:p>
              <a:pPr marL="0" marR="0" lvl="0" indent="0" defTabSz="697150" eaLnBrk="1" fontAlgn="base" latinLnBrk="0" hangingPunct="1">
                <a:lnSpc>
                  <a:spcPct val="90000"/>
                </a:lnSpc>
                <a:spcBef>
                  <a:spcPct val="0"/>
                </a:spcBef>
                <a:spcAft>
                  <a:spcPct val="35000"/>
                </a:spcAft>
                <a:buClrTx/>
                <a:buSzTx/>
                <a:buFontTx/>
                <a:buNone/>
                <a:tabLst/>
                <a:defRPr/>
              </a:pPr>
              <a:r>
                <a:rPr kumimoji="0" lang="en-US" sz="1600" b="0" i="0" u="none" strike="noStrike" kern="0" cap="none" spc="0" normalizeH="0" baseline="0" noProof="0" dirty="0">
                  <a:ln>
                    <a:noFill/>
                  </a:ln>
                  <a:solidFill>
                    <a:srgbClr val="002060"/>
                  </a:solidFill>
                  <a:effectLst/>
                  <a:uLnTx/>
                  <a:uFillTx/>
                  <a:latin typeface="Arial"/>
                  <a:ea typeface="+mn-ea"/>
                  <a:cs typeface="Times New Roman" panose="02020603050405020304" pitchFamily="18" charset="0"/>
                </a:rPr>
                <a:t>Identify self-locking bolts and elastic stop installation: MDD-01741, MDD-03503.</a:t>
              </a:r>
            </a:p>
          </p:txBody>
        </p:sp>
      </p:grpSp>
      <p:grpSp>
        <p:nvGrpSpPr>
          <p:cNvPr id="19" name="Group 18"/>
          <p:cNvGrpSpPr/>
          <p:nvPr/>
        </p:nvGrpSpPr>
        <p:grpSpPr>
          <a:xfrm>
            <a:off x="1371602" y="3264045"/>
            <a:ext cx="7511266" cy="617220"/>
            <a:chOff x="5650" y="1280450"/>
            <a:chExt cx="1823149" cy="569742"/>
          </a:xfrm>
          <a:scene3d>
            <a:camera prst="orthographicFront"/>
            <a:lightRig rig="flat" dir="t"/>
          </a:scene3d>
        </p:grpSpPr>
        <p:sp>
          <p:nvSpPr>
            <p:cNvPr id="20" name="Rounded Rectangle 19"/>
            <p:cNvSpPr/>
            <p:nvPr/>
          </p:nvSpPr>
          <p:spPr>
            <a:xfrm>
              <a:off x="5650" y="1280450"/>
              <a:ext cx="1823149" cy="569742"/>
            </a:xfrm>
            <a:prstGeom prst="roundRect">
              <a:avLst/>
            </a:prstGeom>
            <a:gradFill flip="none" rotWithShape="1">
              <a:gsLst>
                <a:gs pos="0">
                  <a:srgbClr val="DAEDEF">
                    <a:lumMod val="25000"/>
                  </a:srgbClr>
                </a:gs>
                <a:gs pos="40000">
                  <a:srgbClr val="DAEDEF">
                    <a:lumMod val="75000"/>
                  </a:srgbClr>
                </a:gs>
                <a:gs pos="100000">
                  <a:srgbClr val="FFFFFF"/>
                </a:gs>
              </a:gsLst>
              <a:lin ang="16200000" scaled="1"/>
              <a:tileRect/>
            </a:gradFill>
            <a:ln>
              <a:noFill/>
            </a:ln>
            <a:effectLst>
              <a:outerShdw blurRad="40000" dist="23000" dir="5400000" rotWithShape="0">
                <a:srgbClr val="000000">
                  <a:alpha val="35000"/>
                </a:srgbClr>
              </a:outerShdw>
            </a:effectLst>
            <a:sp3d prstMaterial="plastic">
              <a:bevelT w="120900" h="88900"/>
              <a:bevelB w="88900" h="31750" prst="angle"/>
            </a:sp3d>
          </p:spPr>
        </p:sp>
        <p:sp>
          <p:nvSpPr>
            <p:cNvPr id="21" name="Rounded Rectangle 4"/>
            <p:cNvSpPr/>
            <p:nvPr/>
          </p:nvSpPr>
          <p:spPr>
            <a:xfrm>
              <a:off x="5650" y="1346260"/>
              <a:ext cx="1758209" cy="437774"/>
            </a:xfrm>
            <a:prstGeom prst="rect">
              <a:avLst/>
            </a:prstGeom>
            <a:noFill/>
            <a:ln>
              <a:noFill/>
            </a:ln>
            <a:effectLst/>
            <a:sp3d/>
          </p:spPr>
          <p:txBody>
            <a:bodyPr spcFirstLastPara="0" vert="horz" wrap="square" lIns="57150" tIns="85725" rIns="57150" bIns="57150" numCol="1" spcCol="1270" anchor="ctr" anchorCtr="0">
              <a:noAutofit/>
            </a:bodyPr>
            <a:lstStyle/>
            <a:p>
              <a:pPr marL="0" marR="0" lvl="0" indent="0" defTabSz="697150" eaLnBrk="1" fontAlgn="base" latinLnBrk="0" hangingPunct="1">
                <a:lnSpc>
                  <a:spcPct val="90000"/>
                </a:lnSpc>
                <a:spcBef>
                  <a:spcPct val="0"/>
                </a:spcBef>
                <a:spcAft>
                  <a:spcPct val="35000"/>
                </a:spcAft>
                <a:buClrTx/>
                <a:buSzTx/>
                <a:buFontTx/>
                <a:buNone/>
                <a:tabLst/>
                <a:defRPr/>
              </a:pPr>
              <a:r>
                <a:rPr kumimoji="0" lang="en-US" sz="1600" b="0" i="0" u="none" strike="noStrike" kern="0" cap="none" spc="0" normalizeH="0" baseline="0" noProof="0" dirty="0">
                  <a:ln>
                    <a:noFill/>
                  </a:ln>
                  <a:solidFill>
                    <a:srgbClr val="002060"/>
                  </a:solidFill>
                  <a:effectLst/>
                  <a:uLnTx/>
                  <a:uFillTx/>
                  <a:latin typeface="Arial"/>
                  <a:ea typeface="+mn-ea"/>
                  <a:cs typeface="Times New Roman" panose="02020603050405020304" pitchFamily="18" charset="0"/>
                </a:rPr>
                <a:t>Recognize valves types, identification/marking, and proper installation methods: NSI 0506, NSI 0802, SSP 02.38.</a:t>
              </a:r>
            </a:p>
          </p:txBody>
        </p:sp>
      </p:grpSp>
      <p:grpSp>
        <p:nvGrpSpPr>
          <p:cNvPr id="22" name="Group 21"/>
          <p:cNvGrpSpPr/>
          <p:nvPr/>
        </p:nvGrpSpPr>
        <p:grpSpPr>
          <a:xfrm>
            <a:off x="1371602" y="3913801"/>
            <a:ext cx="7511266" cy="754430"/>
            <a:chOff x="-22686" y="2175591"/>
            <a:chExt cx="1823149" cy="649632"/>
          </a:xfrm>
          <a:scene3d>
            <a:camera prst="orthographicFront"/>
            <a:lightRig rig="flat" dir="t"/>
          </a:scene3d>
        </p:grpSpPr>
        <p:sp>
          <p:nvSpPr>
            <p:cNvPr id="23" name="Rounded Rectangle 22"/>
            <p:cNvSpPr/>
            <p:nvPr/>
          </p:nvSpPr>
          <p:spPr>
            <a:xfrm>
              <a:off x="-22686" y="2184340"/>
              <a:ext cx="1823149" cy="569742"/>
            </a:xfrm>
            <a:prstGeom prst="roundRect">
              <a:avLst/>
            </a:prstGeom>
            <a:gradFill flip="none" rotWithShape="1">
              <a:gsLst>
                <a:gs pos="0">
                  <a:srgbClr val="808080">
                    <a:lumMod val="75000"/>
                  </a:srgbClr>
                </a:gs>
                <a:gs pos="36000">
                  <a:srgbClr val="808080"/>
                </a:gs>
                <a:gs pos="100000">
                  <a:srgbClr val="FFFFFF"/>
                </a:gs>
              </a:gsLst>
              <a:lin ang="16200000" scaled="1"/>
              <a:tileRect/>
            </a:gradFill>
            <a:ln>
              <a:noFill/>
            </a:ln>
            <a:effectLst>
              <a:outerShdw blurRad="40000" dist="23000" dir="5400000" rotWithShape="0">
                <a:srgbClr val="000000">
                  <a:alpha val="35000"/>
                </a:srgbClr>
              </a:outerShdw>
            </a:effectLst>
            <a:sp3d prstMaterial="plastic">
              <a:bevelT w="120900" h="88900"/>
              <a:bevelB w="88900" h="31750" prst="angle"/>
            </a:sp3d>
          </p:spPr>
        </p:sp>
        <p:sp>
          <p:nvSpPr>
            <p:cNvPr id="24" name="Rounded Rectangle 4"/>
            <p:cNvSpPr/>
            <p:nvPr/>
          </p:nvSpPr>
          <p:spPr>
            <a:xfrm>
              <a:off x="-18191" y="2175591"/>
              <a:ext cx="1741567" cy="649632"/>
            </a:xfrm>
            <a:prstGeom prst="rect">
              <a:avLst/>
            </a:prstGeom>
            <a:noFill/>
            <a:ln>
              <a:noFill/>
            </a:ln>
            <a:effectLst/>
            <a:sp3d/>
          </p:spPr>
          <p:txBody>
            <a:bodyPr spcFirstLastPara="0" vert="horz" wrap="square" lIns="57150" tIns="85725" rIns="57150" bIns="57150" numCol="1" spcCol="1270" anchor="ctr" anchorCtr="0">
              <a:noAutofit/>
            </a:bodyPr>
            <a:lstStyle/>
            <a:p>
              <a:pPr marL="0" marR="0" lvl="0" indent="0" defTabSz="697150" eaLnBrk="1" fontAlgn="base" latinLnBrk="0" hangingPunct="1">
                <a:lnSpc>
                  <a:spcPct val="90000"/>
                </a:lnSpc>
                <a:spcBef>
                  <a:spcPct val="0"/>
                </a:spcBef>
                <a:spcAft>
                  <a:spcPct val="35000"/>
                </a:spcAft>
                <a:buClrTx/>
                <a:buSzTx/>
                <a:buFontTx/>
                <a:buNone/>
                <a:tabLst/>
                <a:defRPr/>
              </a:pPr>
              <a:r>
                <a:rPr kumimoji="0" lang="en-US" sz="1600" b="0" i="0" u="none" strike="noStrike" kern="0" cap="none" spc="0" normalizeH="0" baseline="0" noProof="0" dirty="0">
                  <a:ln>
                    <a:noFill/>
                  </a:ln>
                  <a:solidFill>
                    <a:srgbClr val="002060"/>
                  </a:solidFill>
                  <a:effectLst/>
                  <a:uLnTx/>
                  <a:uFillTx/>
                  <a:latin typeface="Arial"/>
                  <a:ea typeface="+mn-ea"/>
                  <a:cs typeface="Times New Roman" panose="02020603050405020304" pitchFamily="18" charset="0"/>
                </a:rPr>
                <a:t>Discuss storage requirements, inspection attributes, and tools used to check flexible hoses: SSP 02.14.</a:t>
              </a:r>
            </a:p>
          </p:txBody>
        </p:sp>
      </p:grpSp>
      <p:grpSp>
        <p:nvGrpSpPr>
          <p:cNvPr id="25" name="Group 24"/>
          <p:cNvGrpSpPr/>
          <p:nvPr/>
        </p:nvGrpSpPr>
        <p:grpSpPr>
          <a:xfrm>
            <a:off x="394243" y="1388433"/>
            <a:ext cx="925294" cy="581695"/>
            <a:chOff x="-3925541" y="-1784666"/>
            <a:chExt cx="848949" cy="584019"/>
          </a:xfrm>
          <a:gradFill>
            <a:gsLst>
              <a:gs pos="0">
                <a:srgbClr val="2D2D8A">
                  <a:lumMod val="60000"/>
                  <a:lumOff val="40000"/>
                </a:srgbClr>
              </a:gs>
              <a:gs pos="55000">
                <a:srgbClr val="2D2D8A">
                  <a:lumMod val="40000"/>
                  <a:lumOff val="60000"/>
                </a:srgbClr>
              </a:gs>
              <a:gs pos="100000">
                <a:srgbClr val="FFFFFF"/>
              </a:gs>
            </a:gsLst>
            <a:lin ang="16200000" scaled="0"/>
          </a:gradFill>
          <a:scene3d>
            <a:camera prst="orthographicFront"/>
            <a:lightRig rig="flat" dir="t"/>
          </a:scene3d>
        </p:grpSpPr>
        <p:sp>
          <p:nvSpPr>
            <p:cNvPr id="26" name="Rounded Rectangle 25"/>
            <p:cNvSpPr/>
            <p:nvPr/>
          </p:nvSpPr>
          <p:spPr>
            <a:xfrm>
              <a:off x="-3925541" y="-1784666"/>
              <a:ext cx="848949" cy="582930"/>
            </a:xfrm>
            <a:prstGeom prst="roundRect">
              <a:avLst/>
            </a:prstGeom>
            <a:grpFill/>
            <a:ln>
              <a:noFill/>
            </a:ln>
            <a:effectLst>
              <a:outerShdw blurRad="40000" dist="23000" dir="5400000" rotWithShape="0">
                <a:srgbClr val="000000">
                  <a:alpha val="35000"/>
                </a:srgbClr>
              </a:outerShdw>
            </a:effectLst>
            <a:sp3d prstMaterial="plastic">
              <a:bevelT w="120900" h="88900"/>
              <a:bevelB w="88900" h="31750" prst="angle"/>
            </a:sp3d>
          </p:spPr>
        </p:sp>
        <p:sp>
          <p:nvSpPr>
            <p:cNvPr id="27" name="Rounded Rectangle 4"/>
            <p:cNvSpPr/>
            <p:nvPr/>
          </p:nvSpPr>
          <p:spPr>
            <a:xfrm>
              <a:off x="-3914260" y="-1765338"/>
              <a:ext cx="789100" cy="564691"/>
            </a:xfrm>
            <a:prstGeom prst="rect">
              <a:avLst/>
            </a:prstGeom>
            <a:grpFill/>
            <a:ln>
              <a:noFill/>
            </a:ln>
            <a:effectLst/>
            <a:sp3d/>
          </p:spPr>
          <p:txBody>
            <a:bodyPr spcFirstLastPara="0" vert="horz" wrap="square" lIns="71438" tIns="71438" rIns="71438" bIns="71438" numCol="1" spcCol="1270" anchor="ctr" anchorCtr="0">
              <a:noAutofit/>
            </a:bodyPr>
            <a:lstStyle/>
            <a:p>
              <a:pPr marL="0" marR="0" lvl="0" indent="0" algn="ctr" defTabSz="871436" eaLnBrk="1" fontAlgn="base" latinLnBrk="0" hangingPunct="1">
                <a:lnSpc>
                  <a:spcPct val="90000"/>
                </a:lnSpc>
                <a:spcBef>
                  <a:spcPct val="0"/>
                </a:spcBef>
                <a:spcAft>
                  <a:spcPct val="35000"/>
                </a:spcAft>
                <a:buClrTx/>
                <a:buSzTx/>
                <a:buFontTx/>
                <a:buNone/>
                <a:tabLst/>
                <a:defRPr/>
              </a:pPr>
              <a:r>
                <a:rPr kumimoji="0" lang="en-US" sz="2800" b="0" i="0" u="none" strike="noStrike" kern="0" cap="none" spc="0" normalizeH="0" baseline="0" noProof="0" dirty="0">
                  <a:ln>
                    <a:noFill/>
                  </a:ln>
                  <a:solidFill>
                    <a:srgbClr val="002060"/>
                  </a:solidFill>
                  <a:effectLst/>
                  <a:uLnTx/>
                  <a:uFillTx/>
                  <a:latin typeface="Arial"/>
                  <a:ea typeface="+mn-ea"/>
                  <a:cs typeface="Arial" panose="020B0604020202020204" pitchFamily="34" charset="0"/>
                </a:rPr>
                <a:t>LO1</a:t>
              </a:r>
            </a:p>
          </p:txBody>
        </p:sp>
      </p:grpSp>
      <p:grpSp>
        <p:nvGrpSpPr>
          <p:cNvPr id="28" name="Group 27"/>
          <p:cNvGrpSpPr/>
          <p:nvPr/>
        </p:nvGrpSpPr>
        <p:grpSpPr>
          <a:xfrm>
            <a:off x="399292" y="2049165"/>
            <a:ext cx="925294" cy="551467"/>
            <a:chOff x="1315" y="625628"/>
            <a:chExt cx="848949" cy="582930"/>
          </a:xfrm>
          <a:scene3d>
            <a:camera prst="orthographicFront"/>
            <a:lightRig rig="flat" dir="t"/>
          </a:scene3d>
        </p:grpSpPr>
        <p:sp>
          <p:nvSpPr>
            <p:cNvPr id="29" name="Rounded Rectangle 28"/>
            <p:cNvSpPr/>
            <p:nvPr/>
          </p:nvSpPr>
          <p:spPr>
            <a:xfrm>
              <a:off x="1315" y="625628"/>
              <a:ext cx="848949" cy="582930"/>
            </a:xfrm>
            <a:prstGeom prst="roundRect">
              <a:avLst/>
            </a:prstGeom>
            <a:gradFill rotWithShape="1">
              <a:gsLst>
                <a:gs pos="0">
                  <a:srgbClr val="BBE0E3">
                    <a:lumMod val="50000"/>
                  </a:srgbClr>
                </a:gs>
                <a:gs pos="34000">
                  <a:srgbClr val="BBE0E3">
                    <a:lumMod val="75000"/>
                  </a:srgbClr>
                </a:gs>
                <a:gs pos="100000">
                  <a:srgbClr val="FFFFFF"/>
                </a:gs>
              </a:gsLst>
              <a:lin ang="16200000" scaled="0"/>
            </a:gradFill>
            <a:ln>
              <a:noFill/>
            </a:ln>
            <a:effectLst>
              <a:outerShdw blurRad="40000" dist="23000" dir="5400000" rotWithShape="0">
                <a:srgbClr val="000000">
                  <a:alpha val="35000"/>
                </a:srgbClr>
              </a:outerShdw>
            </a:effectLst>
            <a:sp3d prstMaterial="plastic">
              <a:bevelT w="120900" h="88900"/>
              <a:bevelB w="88900" h="31750" prst="angle"/>
            </a:sp3d>
          </p:spPr>
        </p:sp>
        <p:sp>
          <p:nvSpPr>
            <p:cNvPr id="30" name="Rounded Rectangle 4"/>
            <p:cNvSpPr/>
            <p:nvPr/>
          </p:nvSpPr>
          <p:spPr>
            <a:xfrm>
              <a:off x="29771" y="654084"/>
              <a:ext cx="792037" cy="526018"/>
            </a:xfrm>
            <a:prstGeom prst="rect">
              <a:avLst/>
            </a:prstGeom>
            <a:noFill/>
            <a:ln>
              <a:noFill/>
            </a:ln>
            <a:effectLst/>
            <a:sp3d/>
          </p:spPr>
          <p:txBody>
            <a:bodyPr spcFirstLastPara="0" vert="horz" wrap="square" lIns="71438" tIns="71438" rIns="71438" bIns="71438" numCol="1" spcCol="1270" anchor="ctr" anchorCtr="0">
              <a:noAutofit/>
            </a:bodyPr>
            <a:lstStyle/>
            <a:p>
              <a:pPr marL="0" marR="0" lvl="0" indent="0" algn="ctr" defTabSz="871436" eaLnBrk="1" fontAlgn="base" latinLnBrk="0" hangingPunct="1">
                <a:lnSpc>
                  <a:spcPct val="90000"/>
                </a:lnSpc>
                <a:spcBef>
                  <a:spcPct val="0"/>
                </a:spcBef>
                <a:spcAft>
                  <a:spcPct val="35000"/>
                </a:spcAft>
                <a:buClrTx/>
                <a:buSzTx/>
                <a:buFontTx/>
                <a:buNone/>
                <a:tabLst/>
                <a:defRPr/>
              </a:pPr>
              <a:r>
                <a:rPr kumimoji="0" lang="en-US" sz="2800" b="0" i="0" u="none" strike="noStrike" kern="0" cap="none" spc="0" normalizeH="0" baseline="0" noProof="0" dirty="0">
                  <a:ln>
                    <a:noFill/>
                  </a:ln>
                  <a:solidFill>
                    <a:srgbClr val="002060"/>
                  </a:solidFill>
                  <a:effectLst/>
                  <a:uLnTx/>
                  <a:uFillTx/>
                  <a:latin typeface="Arial"/>
                  <a:ea typeface="+mn-ea"/>
                  <a:cs typeface="Arial" panose="020B0604020202020204" pitchFamily="34" charset="0"/>
                </a:rPr>
                <a:t>LO2</a:t>
              </a:r>
            </a:p>
          </p:txBody>
        </p:sp>
      </p:grpSp>
      <p:grpSp>
        <p:nvGrpSpPr>
          <p:cNvPr id="31" name="Group 30"/>
          <p:cNvGrpSpPr/>
          <p:nvPr/>
        </p:nvGrpSpPr>
        <p:grpSpPr>
          <a:xfrm>
            <a:off x="401380" y="2674644"/>
            <a:ext cx="925294" cy="550469"/>
            <a:chOff x="2631" y="1262872"/>
            <a:chExt cx="848949" cy="668029"/>
          </a:xfrm>
          <a:scene3d>
            <a:camera prst="orthographicFront"/>
            <a:lightRig rig="flat" dir="t"/>
          </a:scene3d>
        </p:grpSpPr>
        <p:sp>
          <p:nvSpPr>
            <p:cNvPr id="32" name="Rounded Rectangle 31"/>
            <p:cNvSpPr/>
            <p:nvPr/>
          </p:nvSpPr>
          <p:spPr>
            <a:xfrm>
              <a:off x="2631" y="1262872"/>
              <a:ext cx="848949" cy="668029"/>
            </a:xfrm>
            <a:prstGeom prst="roundRect">
              <a:avLst/>
            </a:prstGeom>
            <a:gradFill flip="none" rotWithShape="1">
              <a:gsLst>
                <a:gs pos="0">
                  <a:srgbClr val="FFFFFF">
                    <a:lumMod val="50000"/>
                  </a:srgbClr>
                </a:gs>
                <a:gs pos="50000">
                  <a:srgbClr val="FFFFFF">
                    <a:lumMod val="65000"/>
                  </a:srgbClr>
                </a:gs>
                <a:gs pos="100000">
                  <a:srgbClr val="FFFFFF"/>
                </a:gs>
              </a:gsLst>
              <a:lin ang="16200000" scaled="1"/>
              <a:tileRect/>
            </a:gradFill>
            <a:ln>
              <a:noFill/>
            </a:ln>
            <a:effectLst>
              <a:outerShdw blurRad="40000" dist="23000" dir="5400000" rotWithShape="0">
                <a:srgbClr val="000000">
                  <a:alpha val="35000"/>
                </a:srgbClr>
              </a:outerShdw>
            </a:effectLst>
            <a:sp3d prstMaterial="plastic">
              <a:bevelT w="120900" h="88900"/>
              <a:bevelB w="88900" h="31750" prst="angle"/>
            </a:sp3d>
          </p:spPr>
        </p:sp>
        <p:sp>
          <p:nvSpPr>
            <p:cNvPr id="33" name="Rounded Rectangle 4"/>
            <p:cNvSpPr/>
            <p:nvPr/>
          </p:nvSpPr>
          <p:spPr>
            <a:xfrm>
              <a:off x="31087" y="1411621"/>
              <a:ext cx="792037" cy="390695"/>
            </a:xfrm>
            <a:prstGeom prst="rect">
              <a:avLst/>
            </a:prstGeom>
            <a:noFill/>
            <a:ln>
              <a:noFill/>
            </a:ln>
            <a:effectLst/>
            <a:sp3d/>
          </p:spPr>
          <p:txBody>
            <a:bodyPr spcFirstLastPara="0" vert="horz" wrap="square" lIns="71438" tIns="71438" rIns="71438" bIns="71438" numCol="1" spcCol="1270" anchor="ctr" anchorCtr="0">
              <a:noAutofit/>
            </a:bodyPr>
            <a:lstStyle/>
            <a:p>
              <a:pPr marL="0" marR="0" lvl="0" indent="0" algn="ctr" defTabSz="871436" eaLnBrk="1" fontAlgn="base" latinLnBrk="0" hangingPunct="1">
                <a:lnSpc>
                  <a:spcPct val="90000"/>
                </a:lnSpc>
                <a:spcBef>
                  <a:spcPct val="0"/>
                </a:spcBef>
                <a:spcAft>
                  <a:spcPct val="35000"/>
                </a:spcAft>
                <a:buClrTx/>
                <a:buSzTx/>
                <a:buFontTx/>
                <a:buNone/>
                <a:tabLst/>
                <a:defRPr/>
              </a:pPr>
              <a:r>
                <a:rPr kumimoji="0" lang="en-US" sz="2800" b="0" i="0" u="none" strike="noStrike" kern="0" cap="none" spc="0" normalizeH="0" baseline="0" noProof="0" dirty="0">
                  <a:ln>
                    <a:noFill/>
                  </a:ln>
                  <a:solidFill>
                    <a:srgbClr val="002060"/>
                  </a:solidFill>
                  <a:effectLst/>
                  <a:uLnTx/>
                  <a:uFillTx/>
                  <a:latin typeface="Arial"/>
                  <a:ea typeface="+mn-ea"/>
                  <a:cs typeface="Arial" panose="020B0604020202020204" pitchFamily="34" charset="0"/>
                </a:rPr>
                <a:t>LO3</a:t>
              </a:r>
              <a:r>
                <a:rPr kumimoji="0" lang="en-US" sz="2800" b="0" i="0" u="none" strike="noStrike" kern="0" cap="none" spc="0" normalizeH="0" baseline="0" noProof="0" dirty="0">
                  <a:ln>
                    <a:noFill/>
                  </a:ln>
                  <a:solidFill>
                    <a:srgbClr val="000000"/>
                  </a:solidFill>
                  <a:effectLst/>
                  <a:uLnTx/>
                  <a:uFillTx/>
                  <a:latin typeface="Arial"/>
                  <a:ea typeface="+mn-ea"/>
                  <a:cs typeface="Arial" panose="020B0604020202020204" pitchFamily="34" charset="0"/>
                </a:rPr>
                <a:t> </a:t>
              </a:r>
            </a:p>
          </p:txBody>
        </p:sp>
      </p:grpSp>
      <p:grpSp>
        <p:nvGrpSpPr>
          <p:cNvPr id="34" name="Group 33"/>
          <p:cNvGrpSpPr/>
          <p:nvPr/>
        </p:nvGrpSpPr>
        <p:grpSpPr>
          <a:xfrm>
            <a:off x="401380" y="3264045"/>
            <a:ext cx="925294" cy="617220"/>
            <a:chOff x="2631" y="1262872"/>
            <a:chExt cx="848949" cy="668029"/>
          </a:xfrm>
          <a:scene3d>
            <a:camera prst="orthographicFront"/>
            <a:lightRig rig="flat" dir="t"/>
          </a:scene3d>
        </p:grpSpPr>
        <p:sp>
          <p:nvSpPr>
            <p:cNvPr id="35" name="Rounded Rectangle 34"/>
            <p:cNvSpPr/>
            <p:nvPr/>
          </p:nvSpPr>
          <p:spPr>
            <a:xfrm>
              <a:off x="2631" y="1262872"/>
              <a:ext cx="848949" cy="668029"/>
            </a:xfrm>
            <a:prstGeom prst="roundRect">
              <a:avLst/>
            </a:prstGeom>
            <a:gradFill flip="none" rotWithShape="1">
              <a:gsLst>
                <a:gs pos="0">
                  <a:srgbClr val="DAEDEF">
                    <a:lumMod val="25000"/>
                  </a:srgbClr>
                </a:gs>
                <a:gs pos="50000">
                  <a:srgbClr val="DAEDEF">
                    <a:lumMod val="75000"/>
                  </a:srgbClr>
                </a:gs>
                <a:gs pos="100000">
                  <a:srgbClr val="FFFFFF"/>
                </a:gs>
              </a:gsLst>
              <a:lin ang="16200000" scaled="1"/>
              <a:tileRect/>
            </a:gradFill>
            <a:ln>
              <a:noFill/>
            </a:ln>
            <a:effectLst>
              <a:outerShdw blurRad="40000" dist="23000" dir="5400000" rotWithShape="0">
                <a:srgbClr val="000000">
                  <a:alpha val="35000"/>
                </a:srgbClr>
              </a:outerShdw>
            </a:effectLst>
            <a:sp3d prstMaterial="plastic">
              <a:bevelT w="120900" h="88900"/>
              <a:bevelB w="88900" h="31750" prst="angle"/>
            </a:sp3d>
          </p:spPr>
        </p:sp>
        <p:sp>
          <p:nvSpPr>
            <p:cNvPr id="36" name="Rounded Rectangle 4"/>
            <p:cNvSpPr/>
            <p:nvPr/>
          </p:nvSpPr>
          <p:spPr>
            <a:xfrm>
              <a:off x="31087" y="1411621"/>
              <a:ext cx="792037" cy="390695"/>
            </a:xfrm>
            <a:prstGeom prst="rect">
              <a:avLst/>
            </a:prstGeom>
            <a:noFill/>
            <a:ln>
              <a:noFill/>
            </a:ln>
            <a:effectLst/>
            <a:sp3d/>
          </p:spPr>
          <p:txBody>
            <a:bodyPr spcFirstLastPara="0" vert="horz" wrap="square" lIns="71438" tIns="71438" rIns="71438" bIns="71438" numCol="1" spcCol="1270" anchor="ctr" anchorCtr="0">
              <a:noAutofit/>
            </a:bodyPr>
            <a:lstStyle/>
            <a:p>
              <a:pPr marL="0" marR="0" lvl="0" indent="0" algn="ctr" defTabSz="871436" eaLnBrk="1" fontAlgn="base" latinLnBrk="0" hangingPunct="1">
                <a:lnSpc>
                  <a:spcPct val="90000"/>
                </a:lnSpc>
                <a:spcBef>
                  <a:spcPct val="0"/>
                </a:spcBef>
                <a:spcAft>
                  <a:spcPct val="35000"/>
                </a:spcAft>
                <a:buClrTx/>
                <a:buSzTx/>
                <a:buFontTx/>
                <a:buNone/>
                <a:tabLst/>
                <a:defRPr/>
              </a:pPr>
              <a:r>
                <a:rPr kumimoji="0" lang="en-US" sz="2800" b="0" i="0" u="none" strike="noStrike" kern="0" cap="none" spc="0" normalizeH="0" baseline="0" noProof="0" dirty="0">
                  <a:ln>
                    <a:noFill/>
                  </a:ln>
                  <a:solidFill>
                    <a:srgbClr val="002060"/>
                  </a:solidFill>
                  <a:effectLst/>
                  <a:uLnTx/>
                  <a:uFillTx/>
                  <a:latin typeface="Arial"/>
                  <a:ea typeface="+mn-ea"/>
                  <a:cs typeface="Arial" panose="020B0604020202020204" pitchFamily="34" charset="0"/>
                </a:rPr>
                <a:t>LO4</a:t>
              </a:r>
              <a:r>
                <a:rPr kumimoji="0" lang="en-US" sz="2800" b="0" i="0" u="none" strike="noStrike" kern="0" cap="none" spc="0" normalizeH="0" baseline="0" noProof="0" dirty="0">
                  <a:ln>
                    <a:noFill/>
                  </a:ln>
                  <a:solidFill>
                    <a:srgbClr val="000000"/>
                  </a:solidFill>
                  <a:effectLst/>
                  <a:uLnTx/>
                  <a:uFillTx/>
                  <a:latin typeface="Arial"/>
                  <a:ea typeface="+mn-ea"/>
                  <a:cs typeface="Arial" panose="020B0604020202020204" pitchFamily="34" charset="0"/>
                </a:rPr>
                <a:t> </a:t>
              </a:r>
            </a:p>
          </p:txBody>
        </p:sp>
      </p:grpSp>
      <p:grpSp>
        <p:nvGrpSpPr>
          <p:cNvPr id="37" name="Group 36"/>
          <p:cNvGrpSpPr/>
          <p:nvPr/>
        </p:nvGrpSpPr>
        <p:grpSpPr>
          <a:xfrm>
            <a:off x="399292" y="3915741"/>
            <a:ext cx="925294" cy="669872"/>
            <a:chOff x="2631" y="1262872"/>
            <a:chExt cx="848949" cy="668029"/>
          </a:xfrm>
          <a:scene3d>
            <a:camera prst="orthographicFront"/>
            <a:lightRig rig="flat" dir="t"/>
          </a:scene3d>
        </p:grpSpPr>
        <p:sp>
          <p:nvSpPr>
            <p:cNvPr id="38" name="Rounded Rectangle 37"/>
            <p:cNvSpPr/>
            <p:nvPr/>
          </p:nvSpPr>
          <p:spPr>
            <a:xfrm>
              <a:off x="2631" y="1262872"/>
              <a:ext cx="848949" cy="668029"/>
            </a:xfrm>
            <a:prstGeom prst="roundRect">
              <a:avLst/>
            </a:prstGeom>
            <a:gradFill flip="none" rotWithShape="1">
              <a:gsLst>
                <a:gs pos="0">
                  <a:srgbClr val="808080">
                    <a:lumMod val="75000"/>
                  </a:srgbClr>
                </a:gs>
                <a:gs pos="50000">
                  <a:srgbClr val="808080"/>
                </a:gs>
                <a:gs pos="100000">
                  <a:srgbClr val="FFFFFF"/>
                </a:gs>
              </a:gsLst>
              <a:lin ang="16200000" scaled="1"/>
              <a:tileRect/>
            </a:gradFill>
            <a:ln>
              <a:noFill/>
            </a:ln>
            <a:effectLst>
              <a:outerShdw blurRad="40000" dist="23000" dir="5400000" rotWithShape="0">
                <a:srgbClr val="000000">
                  <a:alpha val="35000"/>
                </a:srgbClr>
              </a:outerShdw>
            </a:effectLst>
            <a:sp3d prstMaterial="plastic">
              <a:bevelT w="120900" h="88900"/>
              <a:bevelB w="88900" h="31750" prst="angle"/>
            </a:sp3d>
          </p:spPr>
        </p:sp>
        <p:sp>
          <p:nvSpPr>
            <p:cNvPr id="39" name="Rounded Rectangle 4"/>
            <p:cNvSpPr/>
            <p:nvPr/>
          </p:nvSpPr>
          <p:spPr>
            <a:xfrm>
              <a:off x="31087" y="1411621"/>
              <a:ext cx="792037" cy="390695"/>
            </a:xfrm>
            <a:prstGeom prst="rect">
              <a:avLst/>
            </a:prstGeom>
            <a:noFill/>
            <a:ln>
              <a:noFill/>
            </a:ln>
            <a:effectLst/>
            <a:sp3d/>
          </p:spPr>
          <p:txBody>
            <a:bodyPr spcFirstLastPara="0" vert="horz" wrap="square" lIns="71438" tIns="71438" rIns="71438" bIns="71438" numCol="1" spcCol="1270" anchor="ctr" anchorCtr="0">
              <a:noAutofit/>
            </a:bodyPr>
            <a:lstStyle/>
            <a:p>
              <a:pPr marL="0" marR="0" lvl="0" indent="0" algn="ctr" defTabSz="871436" eaLnBrk="1" fontAlgn="base" latinLnBrk="0" hangingPunct="1">
                <a:lnSpc>
                  <a:spcPct val="90000"/>
                </a:lnSpc>
                <a:spcBef>
                  <a:spcPct val="0"/>
                </a:spcBef>
                <a:spcAft>
                  <a:spcPct val="35000"/>
                </a:spcAft>
                <a:buClrTx/>
                <a:buSzTx/>
                <a:buFontTx/>
                <a:buNone/>
                <a:tabLst/>
                <a:defRPr/>
              </a:pPr>
              <a:r>
                <a:rPr kumimoji="0" lang="en-US" sz="2800" b="0" i="0" u="none" strike="noStrike" kern="0" cap="none" spc="0" normalizeH="0" baseline="0" noProof="0" dirty="0">
                  <a:ln>
                    <a:noFill/>
                  </a:ln>
                  <a:solidFill>
                    <a:srgbClr val="002060"/>
                  </a:solidFill>
                  <a:effectLst/>
                  <a:uLnTx/>
                  <a:uFillTx/>
                  <a:latin typeface="Arial"/>
                  <a:ea typeface="+mn-ea"/>
                  <a:cs typeface="Arial" panose="020B0604020202020204" pitchFamily="34" charset="0"/>
                </a:rPr>
                <a:t>LO5</a:t>
              </a:r>
              <a:r>
                <a:rPr kumimoji="0" lang="en-US" sz="2800" b="0" i="0" u="none" strike="noStrike" kern="0" cap="none" spc="0" normalizeH="0" baseline="0" noProof="0" dirty="0">
                  <a:ln>
                    <a:noFill/>
                  </a:ln>
                  <a:solidFill>
                    <a:srgbClr val="000000"/>
                  </a:solidFill>
                  <a:effectLst/>
                  <a:uLnTx/>
                  <a:uFillTx/>
                  <a:latin typeface="Arial"/>
                  <a:ea typeface="+mn-ea"/>
                  <a:cs typeface="Arial" panose="020B0604020202020204" pitchFamily="34" charset="0"/>
                </a:rPr>
                <a:t> </a:t>
              </a:r>
            </a:p>
          </p:txBody>
        </p:sp>
      </p:grpSp>
    </p:spTree>
    <p:extLst>
      <p:ext uri="{BB962C8B-B14F-4D97-AF65-F5344CB8AC3E}">
        <p14:creationId xmlns:p14="http://schemas.microsoft.com/office/powerpoint/2010/main" val="33418556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8DDDF223-7814-45BC-934A-702AB1407F0A}" type="slidenum">
              <a:rPr lang="en-US" smtClean="0"/>
              <a:pPr/>
              <a:t>7</a:t>
            </a:fld>
            <a:endParaRPr lang="en-US" dirty="0"/>
          </a:p>
        </p:txBody>
      </p:sp>
      <p:sp>
        <p:nvSpPr>
          <p:cNvPr id="9" name="Text Placeholder 5"/>
          <p:cNvSpPr>
            <a:spLocks noGrp="1"/>
          </p:cNvSpPr>
          <p:nvPr>
            <p:ph type="body" sz="quarter" idx="53"/>
          </p:nvPr>
        </p:nvSpPr>
        <p:spPr>
          <a:xfrm>
            <a:off x="16049" y="398189"/>
            <a:ext cx="9127951" cy="185669"/>
          </a:xfrm>
        </p:spPr>
        <p:txBody>
          <a:bodyPr/>
          <a:lstStyle/>
          <a:p>
            <a:r>
              <a:rPr lang="en-US" dirty="0"/>
              <a:t>Locking Devices</a:t>
            </a:r>
          </a:p>
        </p:txBody>
      </p:sp>
      <p:sp>
        <p:nvSpPr>
          <p:cNvPr id="4" name="Text Box 19"/>
          <p:cNvSpPr txBox="1">
            <a:spLocks noChangeArrowheads="1"/>
          </p:cNvSpPr>
          <p:nvPr/>
        </p:nvSpPr>
        <p:spPr bwMode="auto">
          <a:xfrm>
            <a:off x="1909935" y="3653773"/>
            <a:ext cx="5562600" cy="707886"/>
          </a:xfrm>
          <a:prstGeom prst="rect">
            <a:avLst/>
          </a:prstGeom>
          <a:noFill/>
          <a:ln w="381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algn="ctr" defTabSz="914400" eaLnBrk="1" fontAlgn="base" hangingPunct="1">
              <a:spcBef>
                <a:spcPct val="50000"/>
              </a:spcBef>
              <a:spcAft>
                <a:spcPct val="0"/>
              </a:spcAft>
            </a:pPr>
            <a:r>
              <a:rPr lang="en-US" altLang="en-US" sz="2000" dirty="0">
                <a:solidFill>
                  <a:srgbClr val="002060"/>
                </a:solidFill>
                <a:latin typeface="Arial"/>
              </a:rPr>
              <a:t>Whenever possible, we don’t install lockwire until testing shows there is no leakage.</a:t>
            </a:r>
          </a:p>
        </p:txBody>
      </p:sp>
      <p:sp>
        <p:nvSpPr>
          <p:cNvPr id="5" name="AutoShape 1031"/>
          <p:cNvSpPr>
            <a:spLocks noChangeArrowheads="1"/>
          </p:cNvSpPr>
          <p:nvPr/>
        </p:nvSpPr>
        <p:spPr bwMode="auto">
          <a:xfrm>
            <a:off x="1447800" y="870325"/>
            <a:ext cx="6248400" cy="609600"/>
          </a:xfrm>
          <a:prstGeom prst="wedgeRoundRectCallout">
            <a:avLst>
              <a:gd name="adj1" fmla="val -33702"/>
              <a:gd name="adj2" fmla="val 46623"/>
              <a:gd name="adj3" fmla="val 16667"/>
            </a:avLst>
          </a:prstGeom>
          <a:solidFill>
            <a:srgbClr val="BBE0E3"/>
          </a:soli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n-US" sz="2400" b="1" i="0" u="none" strike="noStrike" kern="0" cap="none" spc="0" normalizeH="0" baseline="0" noProof="0" dirty="0">
                <a:ln>
                  <a:noFill/>
                </a:ln>
                <a:solidFill>
                  <a:srgbClr val="002060"/>
                </a:solidFill>
                <a:effectLst/>
                <a:uLnTx/>
                <a:uFillTx/>
                <a:latin typeface="Arial"/>
              </a:rPr>
              <a:t>Why are locking devices used?</a:t>
            </a:r>
          </a:p>
        </p:txBody>
      </p:sp>
      <p:sp>
        <p:nvSpPr>
          <p:cNvPr id="6" name="Text Box 1026"/>
          <p:cNvSpPr txBox="1">
            <a:spLocks noChangeArrowheads="1"/>
          </p:cNvSpPr>
          <p:nvPr/>
        </p:nvSpPr>
        <p:spPr bwMode="auto">
          <a:xfrm>
            <a:off x="301289" y="1668482"/>
            <a:ext cx="8534400" cy="1015663"/>
          </a:xfrm>
          <a:prstGeom prst="rect">
            <a:avLst/>
          </a:prstGeom>
          <a:noFill/>
          <a:ln w="2857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algn="ctr" defTabSz="914400" fontAlgn="base">
              <a:spcBef>
                <a:spcPct val="50000"/>
              </a:spcBef>
              <a:spcAft>
                <a:spcPct val="0"/>
              </a:spcAft>
            </a:pPr>
            <a:r>
              <a:rPr lang="en-US" altLang="en-US" sz="2000" dirty="0">
                <a:solidFill>
                  <a:srgbClr val="002060"/>
                </a:solidFill>
                <a:latin typeface="Arial"/>
              </a:rPr>
              <a:t>Locking devices are installed on threaded fasteners </a:t>
            </a:r>
            <a:br>
              <a:rPr lang="en-US" altLang="en-US" sz="2000" dirty="0">
                <a:solidFill>
                  <a:srgbClr val="002060"/>
                </a:solidFill>
                <a:latin typeface="Arial"/>
              </a:rPr>
            </a:br>
            <a:r>
              <a:rPr lang="en-US" altLang="en-US" sz="2000" dirty="0">
                <a:solidFill>
                  <a:srgbClr val="002060"/>
                </a:solidFill>
                <a:latin typeface="Arial"/>
              </a:rPr>
              <a:t>to prevent them from becoming loose </a:t>
            </a:r>
            <a:br>
              <a:rPr lang="en-US" altLang="en-US" sz="2000" dirty="0">
                <a:solidFill>
                  <a:srgbClr val="002060"/>
                </a:solidFill>
                <a:latin typeface="Arial"/>
              </a:rPr>
            </a:br>
            <a:r>
              <a:rPr lang="en-US" altLang="en-US" sz="2000" dirty="0">
                <a:solidFill>
                  <a:srgbClr val="002060"/>
                </a:solidFill>
                <a:latin typeface="Arial"/>
              </a:rPr>
              <a:t>due to shock and/or vibration.</a:t>
            </a:r>
          </a:p>
        </p:txBody>
      </p:sp>
      <p:sp>
        <p:nvSpPr>
          <p:cNvPr id="7" name="AutoShape 1031"/>
          <p:cNvSpPr>
            <a:spLocks noChangeArrowheads="1"/>
          </p:cNvSpPr>
          <p:nvPr/>
        </p:nvSpPr>
        <p:spPr bwMode="auto">
          <a:xfrm>
            <a:off x="1447800" y="2835313"/>
            <a:ext cx="6248400" cy="609600"/>
          </a:xfrm>
          <a:prstGeom prst="wedgeRoundRectCallout">
            <a:avLst>
              <a:gd name="adj1" fmla="val -33702"/>
              <a:gd name="adj2" fmla="val 46623"/>
              <a:gd name="adj3" fmla="val 16667"/>
            </a:avLst>
          </a:prstGeom>
          <a:solidFill>
            <a:srgbClr val="BBE0E3"/>
          </a:soli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n-US" sz="2400" b="1" i="0" u="none" strike="noStrike" kern="0" cap="none" spc="0" normalizeH="0" baseline="0" noProof="0" dirty="0">
                <a:ln>
                  <a:noFill/>
                </a:ln>
                <a:solidFill>
                  <a:srgbClr val="002060"/>
                </a:solidFill>
                <a:effectLst/>
                <a:uLnTx/>
                <a:uFillTx/>
                <a:latin typeface="Arial"/>
              </a:rPr>
              <a:t>When do we install lockwire?</a:t>
            </a:r>
          </a:p>
        </p:txBody>
      </p:sp>
      <p:grpSp>
        <p:nvGrpSpPr>
          <p:cNvPr id="8" name="Group 7"/>
          <p:cNvGrpSpPr/>
          <p:nvPr/>
        </p:nvGrpSpPr>
        <p:grpSpPr>
          <a:xfrm>
            <a:off x="16049" y="4031638"/>
            <a:ext cx="925294" cy="660042"/>
            <a:chOff x="-3925541" y="-1784666"/>
            <a:chExt cx="848949" cy="584019"/>
          </a:xfrm>
          <a:gradFill>
            <a:gsLst>
              <a:gs pos="0">
                <a:srgbClr val="2D2D8A">
                  <a:lumMod val="60000"/>
                  <a:lumOff val="40000"/>
                </a:srgbClr>
              </a:gs>
              <a:gs pos="55000">
                <a:srgbClr val="2D2D8A">
                  <a:lumMod val="40000"/>
                  <a:lumOff val="60000"/>
                </a:srgbClr>
              </a:gs>
              <a:gs pos="100000">
                <a:srgbClr val="FFFFFF"/>
              </a:gs>
            </a:gsLst>
            <a:lin ang="16200000" scaled="0"/>
          </a:gradFill>
          <a:scene3d>
            <a:camera prst="orthographicFront"/>
            <a:lightRig rig="flat" dir="t"/>
          </a:scene3d>
        </p:grpSpPr>
        <p:sp>
          <p:nvSpPr>
            <p:cNvPr id="10" name="Rounded Rectangle 9"/>
            <p:cNvSpPr/>
            <p:nvPr/>
          </p:nvSpPr>
          <p:spPr>
            <a:xfrm>
              <a:off x="-3925541" y="-1784666"/>
              <a:ext cx="848949" cy="582930"/>
            </a:xfrm>
            <a:prstGeom prst="roundRect">
              <a:avLst/>
            </a:prstGeom>
            <a:grpFill/>
            <a:ln>
              <a:noFill/>
            </a:ln>
            <a:effectLst>
              <a:outerShdw blurRad="40000" dist="23000" dir="5400000" rotWithShape="0">
                <a:srgbClr val="000000">
                  <a:alpha val="35000"/>
                </a:srgbClr>
              </a:outerShdw>
            </a:effectLst>
            <a:sp3d prstMaterial="plastic">
              <a:bevelT w="120900" h="88900"/>
              <a:bevelB w="88900" h="31750" prst="angle"/>
            </a:sp3d>
          </p:spPr>
        </p:sp>
        <p:sp>
          <p:nvSpPr>
            <p:cNvPr id="11" name="Rounded Rectangle 4"/>
            <p:cNvSpPr/>
            <p:nvPr/>
          </p:nvSpPr>
          <p:spPr>
            <a:xfrm>
              <a:off x="-3914260" y="-1765338"/>
              <a:ext cx="789100" cy="564691"/>
            </a:xfrm>
            <a:prstGeom prst="rect">
              <a:avLst/>
            </a:prstGeom>
            <a:grpFill/>
            <a:ln>
              <a:noFill/>
            </a:ln>
            <a:effectLst/>
            <a:sp3d/>
          </p:spPr>
          <p:txBody>
            <a:bodyPr spcFirstLastPara="0" vert="horz" wrap="square" lIns="71438" tIns="71438" rIns="71438" bIns="71438" numCol="1" spcCol="1270" anchor="ctr" anchorCtr="0">
              <a:noAutofit/>
            </a:bodyPr>
            <a:lstStyle/>
            <a:p>
              <a:pPr marL="0" marR="0" lvl="0" indent="0" algn="ctr" defTabSz="871436" eaLnBrk="1" fontAlgn="base" latinLnBrk="0" hangingPunct="1">
                <a:lnSpc>
                  <a:spcPct val="90000"/>
                </a:lnSpc>
                <a:spcBef>
                  <a:spcPct val="0"/>
                </a:spcBef>
                <a:spcAft>
                  <a:spcPct val="35000"/>
                </a:spcAft>
                <a:buClrTx/>
                <a:buSzTx/>
                <a:buFontTx/>
                <a:buNone/>
                <a:tabLst/>
                <a:defRPr/>
              </a:pPr>
              <a:r>
                <a:rPr kumimoji="0" lang="en-US" sz="2800" b="0" i="0" u="none" strike="noStrike" kern="0" cap="none" spc="0" normalizeH="0" baseline="0" noProof="0" dirty="0">
                  <a:ln>
                    <a:noFill/>
                  </a:ln>
                  <a:solidFill>
                    <a:srgbClr val="002060"/>
                  </a:solidFill>
                  <a:effectLst/>
                  <a:uLnTx/>
                  <a:uFillTx/>
                  <a:latin typeface="Arial"/>
                  <a:ea typeface="+mn-ea"/>
                  <a:cs typeface="Arial" panose="020B0604020202020204" pitchFamily="34" charset="0"/>
                </a:rPr>
                <a:t>LO1</a:t>
              </a:r>
            </a:p>
          </p:txBody>
        </p:sp>
      </p:grpSp>
    </p:spTree>
    <p:extLst>
      <p:ext uri="{BB962C8B-B14F-4D97-AF65-F5344CB8AC3E}">
        <p14:creationId xmlns:p14="http://schemas.microsoft.com/office/powerpoint/2010/main" val="2493557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8DDDF223-7814-45BC-934A-702AB1407F0A}" type="slidenum">
              <a:rPr lang="en-US" smtClean="0"/>
              <a:pPr/>
              <a:t>8</a:t>
            </a:fld>
            <a:endParaRPr lang="en-US" dirty="0"/>
          </a:p>
        </p:txBody>
      </p:sp>
      <p:sp>
        <p:nvSpPr>
          <p:cNvPr id="9" name="Text Placeholder 5"/>
          <p:cNvSpPr>
            <a:spLocks noGrp="1"/>
          </p:cNvSpPr>
          <p:nvPr>
            <p:ph type="body" sz="quarter" idx="53"/>
          </p:nvPr>
        </p:nvSpPr>
        <p:spPr>
          <a:xfrm>
            <a:off x="16049" y="398189"/>
            <a:ext cx="9127951" cy="185669"/>
          </a:xfrm>
        </p:spPr>
        <p:txBody>
          <a:bodyPr/>
          <a:lstStyle/>
          <a:p>
            <a:r>
              <a:rPr lang="en-US" dirty="0"/>
              <a:t>Locking Wire Procedure</a:t>
            </a:r>
          </a:p>
        </p:txBody>
      </p:sp>
      <p:sp>
        <p:nvSpPr>
          <p:cNvPr id="4" name="TextBox 3"/>
          <p:cNvSpPr txBox="1"/>
          <p:nvPr/>
        </p:nvSpPr>
        <p:spPr>
          <a:xfrm>
            <a:off x="2709040" y="710237"/>
            <a:ext cx="3807229" cy="646331"/>
          </a:xfrm>
          <a:prstGeom prst="rect">
            <a:avLst/>
          </a:prstGeom>
          <a:noFill/>
          <a:ln w="28575">
            <a:solidFill>
              <a:schemeClr val="accent1"/>
            </a:solidFill>
          </a:ln>
        </p:spPr>
        <p:txBody>
          <a:bodyPr wrap="square" rtlCol="0">
            <a:spAutoFit/>
          </a:bodyPr>
          <a:lstStyle/>
          <a:p>
            <a:pPr marL="0" marR="0" lvl="0" indent="0" algn="ctr" defTabSz="914400" eaLnBrk="1" fontAlgn="base" latinLnBrk="0" hangingPunct="1">
              <a:lnSpc>
                <a:spcPct val="100000"/>
              </a:lnSpc>
              <a:spcBef>
                <a:spcPct val="50000"/>
              </a:spcBef>
              <a:spcAft>
                <a:spcPct val="0"/>
              </a:spcAft>
              <a:buClrTx/>
              <a:buSzTx/>
              <a:buFontTx/>
              <a:buNone/>
              <a:tabLst/>
              <a:defRPr/>
            </a:pPr>
            <a:r>
              <a:rPr kumimoji="0" lang="en-US" altLang="en-US" b="0" i="0" u="none" strike="noStrike" kern="0" cap="none" spc="0" normalizeH="0" baseline="0" noProof="0" dirty="0">
                <a:ln>
                  <a:noFill/>
                </a:ln>
                <a:solidFill>
                  <a:srgbClr val="002060"/>
                </a:solidFill>
                <a:effectLst/>
                <a:uLnTx/>
                <a:uFillTx/>
              </a:rPr>
              <a:t>Fastening Method for Holes Drilled </a:t>
            </a:r>
            <a:br>
              <a:rPr kumimoji="0" lang="en-US" altLang="en-US" b="0" i="0" u="none" strike="noStrike" kern="0" cap="none" spc="0" normalizeH="0" baseline="0" noProof="0" dirty="0">
                <a:ln>
                  <a:noFill/>
                </a:ln>
                <a:solidFill>
                  <a:srgbClr val="002060"/>
                </a:solidFill>
                <a:effectLst/>
                <a:uLnTx/>
                <a:uFillTx/>
              </a:rPr>
            </a:br>
            <a:r>
              <a:rPr kumimoji="0" lang="en-US" altLang="en-US" b="0" i="0" u="none" strike="noStrike" kern="0" cap="none" spc="0" normalizeH="0" baseline="0" noProof="0" dirty="0">
                <a:ln>
                  <a:noFill/>
                </a:ln>
                <a:solidFill>
                  <a:srgbClr val="002060"/>
                </a:solidFill>
                <a:effectLst/>
                <a:uLnTx/>
                <a:uFillTx/>
              </a:rPr>
              <a:t>Through Bolt Head, Nut, or Stud</a:t>
            </a:r>
          </a:p>
        </p:txBody>
      </p:sp>
      <p:pic>
        <p:nvPicPr>
          <p:cNvPr id="5" name="Picture 10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8225" y="1554068"/>
            <a:ext cx="1393582" cy="889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10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3503" y="1565407"/>
            <a:ext cx="1348093" cy="885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1031"/>
          <p:cNvSpPr txBox="1">
            <a:spLocks noChangeArrowheads="1"/>
          </p:cNvSpPr>
          <p:nvPr/>
        </p:nvSpPr>
        <p:spPr bwMode="auto">
          <a:xfrm>
            <a:off x="3058699" y="1565407"/>
            <a:ext cx="3107912" cy="2169825"/>
          </a:xfrm>
          <a:prstGeom prst="rect">
            <a:avLst/>
          </a:prstGeom>
          <a:noFill/>
          <a:ln w="2857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r>
              <a:rPr kumimoji="0" lang="en-US" altLang="en-US" sz="1800" b="0" i="0" u="none" strike="noStrike" kern="0" cap="none" spc="0" normalizeH="0" baseline="0" noProof="0" dirty="0">
                <a:ln>
                  <a:noFill/>
                </a:ln>
                <a:solidFill>
                  <a:srgbClr val="002060"/>
                </a:solidFill>
                <a:effectLst/>
                <a:uLnTx/>
                <a:uFillTx/>
                <a:latin typeface="Arial"/>
              </a:rPr>
              <a:t>Lockwire shall be installed so the wire tightens as the fastener loosens.</a:t>
            </a:r>
          </a:p>
          <a:p>
            <a:pPr marL="0" marR="0" lvl="0" indent="0" algn="ctr" defTabSz="914400" eaLnBrk="0" fontAlgn="base" latinLnBrk="0" hangingPunct="0">
              <a:lnSpc>
                <a:spcPct val="100000"/>
              </a:lnSpc>
              <a:spcBef>
                <a:spcPct val="50000"/>
              </a:spcBef>
              <a:spcAft>
                <a:spcPct val="0"/>
              </a:spcAft>
              <a:buClrTx/>
              <a:buSzTx/>
              <a:buFontTx/>
              <a:buNone/>
              <a:tabLst/>
              <a:defRPr/>
            </a:pPr>
            <a:r>
              <a:rPr kumimoji="0" lang="en-US" altLang="en-US" sz="1800" b="0" i="0" u="none" strike="noStrike" kern="0" cap="none" spc="0" normalizeH="0" baseline="0" noProof="0" dirty="0">
                <a:ln>
                  <a:noFill/>
                </a:ln>
                <a:solidFill>
                  <a:srgbClr val="002060"/>
                </a:solidFill>
                <a:effectLst/>
                <a:uLnTx/>
                <a:uFillTx/>
                <a:latin typeface="Arial"/>
              </a:rPr>
              <a:t>All fasteners shall be lock wired in pairs, except when there is an odd number of fasteners.</a:t>
            </a:r>
          </a:p>
        </p:txBody>
      </p:sp>
      <p:pic>
        <p:nvPicPr>
          <p:cNvPr id="8" name="Picture 102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88225" y="2711144"/>
            <a:ext cx="1393582" cy="912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102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43502" y="2707861"/>
            <a:ext cx="1348093" cy="912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735387" y="3883938"/>
            <a:ext cx="7689273" cy="677108"/>
          </a:xfrm>
          <a:prstGeom prst="rect">
            <a:avLst/>
          </a:prstGeom>
          <a:noFill/>
        </p:spPr>
        <p:txBody>
          <a:bodyPr wrap="square"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solidFill>
                  <a:srgbClr val="000000"/>
                </a:solidFill>
                <a:effectLst/>
                <a:uLnTx/>
                <a:uFillTx/>
              </a:rPr>
              <a:t> </a:t>
            </a:r>
            <a:r>
              <a:rPr kumimoji="0" lang="en-US" b="0" i="0" u="none" strike="noStrike" kern="0" cap="none" spc="0" normalizeH="0" baseline="0" noProof="0" dirty="0">
                <a:ln>
                  <a:noFill/>
                </a:ln>
                <a:solidFill>
                  <a:srgbClr val="002060"/>
                </a:solidFill>
                <a:effectLst/>
                <a:uLnTx/>
                <a:uFillTx/>
              </a:rPr>
              <a:t>IAW MDD-00679 Inconel Lockwire shall be used </a:t>
            </a:r>
            <a:br>
              <a:rPr kumimoji="0" lang="en-US" b="0" i="0" u="none" strike="noStrike" kern="0" cap="none" spc="0" normalizeH="0" baseline="0" noProof="0" dirty="0">
                <a:ln>
                  <a:noFill/>
                </a:ln>
                <a:solidFill>
                  <a:srgbClr val="002060"/>
                </a:solidFill>
                <a:effectLst/>
                <a:uLnTx/>
                <a:uFillTx/>
              </a:rPr>
            </a:br>
            <a:r>
              <a:rPr kumimoji="0" lang="en-US" b="0" i="0" u="none" strike="noStrike" kern="0" cap="none" spc="0" normalizeH="0" baseline="0" noProof="0" dirty="0">
                <a:ln>
                  <a:noFill/>
                </a:ln>
                <a:solidFill>
                  <a:srgbClr val="002060"/>
                </a:solidFill>
                <a:effectLst/>
                <a:uLnTx/>
                <a:uFillTx/>
              </a:rPr>
              <a:t>unless otherwise directed by a work document or TWD</a:t>
            </a:r>
          </a:p>
        </p:txBody>
      </p:sp>
      <p:grpSp>
        <p:nvGrpSpPr>
          <p:cNvPr id="12" name="Group 11"/>
          <p:cNvGrpSpPr/>
          <p:nvPr/>
        </p:nvGrpSpPr>
        <p:grpSpPr>
          <a:xfrm>
            <a:off x="16049" y="4140435"/>
            <a:ext cx="925294" cy="660042"/>
            <a:chOff x="-3925541" y="-1784666"/>
            <a:chExt cx="848949" cy="584019"/>
          </a:xfrm>
          <a:gradFill>
            <a:gsLst>
              <a:gs pos="0">
                <a:srgbClr val="2D2D8A">
                  <a:lumMod val="60000"/>
                  <a:lumOff val="40000"/>
                </a:srgbClr>
              </a:gs>
              <a:gs pos="55000">
                <a:srgbClr val="2D2D8A">
                  <a:lumMod val="40000"/>
                  <a:lumOff val="60000"/>
                </a:srgbClr>
              </a:gs>
              <a:gs pos="100000">
                <a:srgbClr val="FFFFFF"/>
              </a:gs>
            </a:gsLst>
            <a:lin ang="16200000" scaled="0"/>
          </a:gradFill>
          <a:scene3d>
            <a:camera prst="orthographicFront"/>
            <a:lightRig rig="flat" dir="t"/>
          </a:scene3d>
        </p:grpSpPr>
        <p:sp>
          <p:nvSpPr>
            <p:cNvPr id="13" name="Rounded Rectangle 12"/>
            <p:cNvSpPr/>
            <p:nvPr/>
          </p:nvSpPr>
          <p:spPr>
            <a:xfrm>
              <a:off x="-3925541" y="-1784666"/>
              <a:ext cx="848949" cy="582930"/>
            </a:xfrm>
            <a:prstGeom prst="roundRect">
              <a:avLst/>
            </a:prstGeom>
            <a:grpFill/>
            <a:ln>
              <a:noFill/>
            </a:ln>
            <a:effectLst>
              <a:outerShdw blurRad="40000" dist="23000" dir="5400000" rotWithShape="0">
                <a:srgbClr val="000000">
                  <a:alpha val="35000"/>
                </a:srgbClr>
              </a:outerShdw>
            </a:effectLst>
            <a:sp3d prstMaterial="plastic">
              <a:bevelT w="120900" h="88900"/>
              <a:bevelB w="88900" h="31750" prst="angle"/>
            </a:sp3d>
          </p:spPr>
        </p:sp>
        <p:sp>
          <p:nvSpPr>
            <p:cNvPr id="14" name="Rounded Rectangle 4"/>
            <p:cNvSpPr/>
            <p:nvPr/>
          </p:nvSpPr>
          <p:spPr>
            <a:xfrm>
              <a:off x="-3914260" y="-1765338"/>
              <a:ext cx="789100" cy="564691"/>
            </a:xfrm>
            <a:prstGeom prst="rect">
              <a:avLst/>
            </a:prstGeom>
            <a:grpFill/>
            <a:ln>
              <a:noFill/>
            </a:ln>
            <a:effectLst/>
            <a:sp3d/>
          </p:spPr>
          <p:txBody>
            <a:bodyPr spcFirstLastPara="0" vert="horz" wrap="square" lIns="71438" tIns="71438" rIns="71438" bIns="71438" numCol="1" spcCol="1270" anchor="ctr" anchorCtr="0">
              <a:noAutofit/>
            </a:bodyPr>
            <a:lstStyle/>
            <a:p>
              <a:pPr marL="0" marR="0" lvl="0" indent="0" algn="ctr" defTabSz="871436" eaLnBrk="1" fontAlgn="base" latinLnBrk="0" hangingPunct="1">
                <a:lnSpc>
                  <a:spcPct val="90000"/>
                </a:lnSpc>
                <a:spcBef>
                  <a:spcPct val="0"/>
                </a:spcBef>
                <a:spcAft>
                  <a:spcPct val="35000"/>
                </a:spcAft>
                <a:buClrTx/>
                <a:buSzTx/>
                <a:buFontTx/>
                <a:buNone/>
                <a:tabLst/>
                <a:defRPr/>
              </a:pPr>
              <a:r>
                <a:rPr kumimoji="0" lang="en-US" sz="2800" b="0" i="0" u="none" strike="noStrike" kern="0" cap="none" spc="0" normalizeH="0" baseline="0" noProof="0" dirty="0">
                  <a:ln>
                    <a:noFill/>
                  </a:ln>
                  <a:solidFill>
                    <a:srgbClr val="002060"/>
                  </a:solidFill>
                  <a:effectLst/>
                  <a:uLnTx/>
                  <a:uFillTx/>
                  <a:latin typeface="Arial"/>
                  <a:ea typeface="+mn-ea"/>
                  <a:cs typeface="Arial" panose="020B0604020202020204" pitchFamily="34" charset="0"/>
                </a:rPr>
                <a:t>LO1</a:t>
              </a:r>
            </a:p>
          </p:txBody>
        </p:sp>
      </p:grpSp>
    </p:spTree>
    <p:extLst>
      <p:ext uri="{BB962C8B-B14F-4D97-AF65-F5344CB8AC3E}">
        <p14:creationId xmlns:p14="http://schemas.microsoft.com/office/powerpoint/2010/main" val="10387375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8DDDF223-7814-45BC-934A-702AB1407F0A}" type="slidenum">
              <a:rPr lang="en-US" smtClean="0"/>
              <a:pPr/>
              <a:t>9</a:t>
            </a:fld>
            <a:endParaRPr lang="en-US" dirty="0"/>
          </a:p>
        </p:txBody>
      </p:sp>
      <p:sp>
        <p:nvSpPr>
          <p:cNvPr id="9" name="Text Placeholder 5"/>
          <p:cNvSpPr>
            <a:spLocks noGrp="1"/>
          </p:cNvSpPr>
          <p:nvPr>
            <p:ph type="body" sz="quarter" idx="53"/>
          </p:nvPr>
        </p:nvSpPr>
        <p:spPr>
          <a:xfrm>
            <a:off x="16049" y="398189"/>
            <a:ext cx="9127951" cy="185669"/>
          </a:xfrm>
        </p:spPr>
        <p:txBody>
          <a:bodyPr/>
          <a:lstStyle/>
          <a:p>
            <a:r>
              <a:rPr lang="en-US" dirty="0"/>
              <a:t>Locking Wire Procedure Continued</a:t>
            </a:r>
          </a:p>
        </p:txBody>
      </p:sp>
      <p:grpSp>
        <p:nvGrpSpPr>
          <p:cNvPr id="4" name="Group 3"/>
          <p:cNvGrpSpPr/>
          <p:nvPr/>
        </p:nvGrpSpPr>
        <p:grpSpPr>
          <a:xfrm>
            <a:off x="63951" y="741013"/>
            <a:ext cx="1966961" cy="1373291"/>
            <a:chOff x="47625" y="380247"/>
            <a:chExt cx="2314575" cy="1935162"/>
          </a:xfrm>
        </p:grpSpPr>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25" y="380247"/>
              <a:ext cx="2314575" cy="1935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10"/>
            <p:cNvSpPr txBox="1">
              <a:spLocks noChangeArrowheads="1"/>
            </p:cNvSpPr>
            <p:nvPr/>
          </p:nvSpPr>
          <p:spPr bwMode="auto">
            <a:xfrm>
              <a:off x="709612" y="1347827"/>
              <a:ext cx="990600" cy="824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sz="2400" b="0" i="0" u="none" strike="noStrike" kern="0" cap="none" spc="0" normalizeH="0" baseline="0" noProof="0" dirty="0">
                  <a:ln>
                    <a:noFill/>
                  </a:ln>
                  <a:solidFill>
                    <a:srgbClr val="002060"/>
                  </a:solidFill>
                  <a:effectLst/>
                  <a:uLnTx/>
                  <a:uFillTx/>
                  <a:latin typeface="+mn-lt"/>
                </a:rPr>
                <a:t>R H</a:t>
              </a:r>
              <a:r>
                <a:rPr kumimoji="0" lang="en-US" altLang="en-US" sz="3200" b="0" i="0" u="none" strike="noStrike" kern="0" cap="none" spc="0" normalizeH="0" baseline="0" noProof="0" dirty="0">
                  <a:ln>
                    <a:noFill/>
                  </a:ln>
                  <a:solidFill>
                    <a:srgbClr val="000000"/>
                  </a:solidFill>
                  <a:effectLst/>
                  <a:uLnTx/>
                  <a:uFillTx/>
                  <a:latin typeface="Times New Roman" pitchFamily="18" charset="0"/>
                </a:rPr>
                <a:t> </a:t>
              </a:r>
            </a:p>
          </p:txBody>
        </p:sp>
      </p:grpSp>
      <p:grpSp>
        <p:nvGrpSpPr>
          <p:cNvPr id="7" name="Group 6"/>
          <p:cNvGrpSpPr/>
          <p:nvPr/>
        </p:nvGrpSpPr>
        <p:grpSpPr>
          <a:xfrm>
            <a:off x="2038865" y="1619144"/>
            <a:ext cx="1957355" cy="1401435"/>
            <a:chOff x="2419350" y="1936750"/>
            <a:chExt cx="2228850" cy="1873250"/>
          </a:xfrm>
        </p:grpSpPr>
        <p:pic>
          <p:nvPicPr>
            <p:cNvPr id="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9350" y="1936750"/>
              <a:ext cx="2228850" cy="187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 Box 11"/>
            <p:cNvSpPr txBox="1">
              <a:spLocks noChangeArrowheads="1"/>
            </p:cNvSpPr>
            <p:nvPr/>
          </p:nvSpPr>
          <p:spPr bwMode="auto">
            <a:xfrm>
              <a:off x="3038475" y="2976643"/>
              <a:ext cx="990601" cy="78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sz="2400" b="0" i="0" u="none" strike="noStrike" kern="0" cap="none" spc="0" normalizeH="0" baseline="0" noProof="0" dirty="0">
                  <a:ln>
                    <a:noFill/>
                  </a:ln>
                  <a:solidFill>
                    <a:srgbClr val="002060"/>
                  </a:solidFill>
                  <a:effectLst/>
                  <a:uLnTx/>
                  <a:uFillTx/>
                  <a:latin typeface="+mn-lt"/>
                </a:rPr>
                <a:t>R H</a:t>
              </a:r>
              <a:r>
                <a:rPr kumimoji="0" lang="en-US" altLang="en-US" sz="3200" b="0" i="0" u="none" strike="noStrike" kern="0" cap="none" spc="0" normalizeH="0" baseline="0" noProof="0" dirty="0">
                  <a:ln>
                    <a:noFill/>
                  </a:ln>
                  <a:solidFill>
                    <a:srgbClr val="002060"/>
                  </a:solidFill>
                  <a:effectLst/>
                  <a:uLnTx/>
                  <a:uFillTx/>
                  <a:latin typeface="Times New Roman" pitchFamily="18" charset="0"/>
                </a:rPr>
                <a:t> </a:t>
              </a:r>
            </a:p>
          </p:txBody>
        </p:sp>
      </p:grpSp>
      <p:grpSp>
        <p:nvGrpSpPr>
          <p:cNvPr id="11" name="Group 10"/>
          <p:cNvGrpSpPr/>
          <p:nvPr/>
        </p:nvGrpSpPr>
        <p:grpSpPr>
          <a:xfrm>
            <a:off x="4021059" y="2119819"/>
            <a:ext cx="1931217" cy="1375024"/>
            <a:chOff x="4695825" y="3429000"/>
            <a:chExt cx="2209800" cy="1804988"/>
          </a:xfrm>
        </p:grpSpPr>
        <p:pic>
          <p:nvPicPr>
            <p:cNvPr id="12"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5825" y="3429000"/>
              <a:ext cx="2209800" cy="1804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 Box 12"/>
            <p:cNvSpPr txBox="1">
              <a:spLocks noChangeArrowheads="1"/>
            </p:cNvSpPr>
            <p:nvPr/>
          </p:nvSpPr>
          <p:spPr bwMode="auto">
            <a:xfrm>
              <a:off x="5365377" y="4627962"/>
              <a:ext cx="990600" cy="606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sz="2400" b="0" i="0" u="none" strike="noStrike" kern="0" cap="none" spc="0" normalizeH="0" baseline="0" noProof="0" dirty="0">
                  <a:ln>
                    <a:noFill/>
                  </a:ln>
                  <a:solidFill>
                    <a:srgbClr val="002060"/>
                  </a:solidFill>
                  <a:effectLst/>
                  <a:uLnTx/>
                  <a:uFillTx/>
                  <a:latin typeface="+mn-lt"/>
                </a:rPr>
                <a:t>LH</a:t>
              </a:r>
            </a:p>
          </p:txBody>
        </p:sp>
      </p:grpSp>
      <p:grpSp>
        <p:nvGrpSpPr>
          <p:cNvPr id="14" name="Group 13"/>
          <p:cNvGrpSpPr/>
          <p:nvPr/>
        </p:nvGrpSpPr>
        <p:grpSpPr>
          <a:xfrm>
            <a:off x="5952276" y="3052690"/>
            <a:ext cx="1968405" cy="1342957"/>
            <a:chOff x="6934200" y="4648200"/>
            <a:chExt cx="2133600" cy="1751013"/>
          </a:xfrm>
        </p:grpSpPr>
        <p:pic>
          <p:nvPicPr>
            <p:cNvPr id="15"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34200" y="4648200"/>
              <a:ext cx="2133600" cy="1751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 Box 13"/>
            <p:cNvSpPr txBox="1">
              <a:spLocks noChangeArrowheads="1"/>
            </p:cNvSpPr>
            <p:nvPr/>
          </p:nvSpPr>
          <p:spPr bwMode="auto">
            <a:xfrm>
              <a:off x="7595861" y="5797271"/>
              <a:ext cx="810278" cy="601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sz="2400" b="0" i="0" u="none" strike="noStrike" kern="0" cap="none" spc="0" normalizeH="0" baseline="0" noProof="0" dirty="0">
                  <a:ln>
                    <a:noFill/>
                  </a:ln>
                  <a:solidFill>
                    <a:srgbClr val="002060"/>
                  </a:solidFill>
                  <a:effectLst/>
                  <a:uLnTx/>
                  <a:uFillTx/>
                  <a:latin typeface="+mn-lt"/>
                </a:rPr>
                <a:t>LH</a:t>
              </a:r>
            </a:p>
          </p:txBody>
        </p:sp>
      </p:grpSp>
      <p:sp>
        <p:nvSpPr>
          <p:cNvPr id="17" name="Text Box 8"/>
          <p:cNvSpPr txBox="1">
            <a:spLocks noChangeArrowheads="1"/>
          </p:cNvSpPr>
          <p:nvPr/>
        </p:nvSpPr>
        <p:spPr bwMode="auto">
          <a:xfrm>
            <a:off x="77733" y="2825986"/>
            <a:ext cx="3369702"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defTabSz="914400" eaLnBrk="1" fontAlgn="base" hangingPunct="1">
              <a:spcBef>
                <a:spcPct val="0"/>
              </a:spcBef>
              <a:spcAft>
                <a:spcPct val="0"/>
              </a:spcAft>
            </a:pPr>
            <a:r>
              <a:rPr lang="en-US" altLang="en-US" sz="2200" b="1" u="sng" dirty="0">
                <a:solidFill>
                  <a:srgbClr val="002060"/>
                </a:solidFill>
                <a:latin typeface="Arial"/>
              </a:rPr>
              <a:t>For 0.032” dia.</a:t>
            </a:r>
          </a:p>
          <a:p>
            <a:pPr defTabSz="914400" eaLnBrk="1" fontAlgn="base" hangingPunct="1">
              <a:spcBef>
                <a:spcPct val="0"/>
              </a:spcBef>
              <a:spcAft>
                <a:spcPct val="0"/>
              </a:spcAft>
            </a:pPr>
            <a:r>
              <a:rPr lang="en-US" altLang="en-US" sz="2200" dirty="0">
                <a:solidFill>
                  <a:srgbClr val="002060"/>
                </a:solidFill>
                <a:latin typeface="Arial"/>
              </a:rPr>
              <a:t>3 minimum complete turns per inch</a:t>
            </a:r>
          </a:p>
        </p:txBody>
      </p:sp>
      <p:sp>
        <p:nvSpPr>
          <p:cNvPr id="18" name="Rectangle 17"/>
          <p:cNvSpPr/>
          <p:nvPr/>
        </p:nvSpPr>
        <p:spPr>
          <a:xfrm>
            <a:off x="1091199" y="3840970"/>
            <a:ext cx="4423689" cy="769441"/>
          </a:xfrm>
          <a:prstGeom prst="rect">
            <a:avLst/>
          </a:prstGeom>
        </p:spPr>
        <p:txBody>
          <a:bodyPr wrap="square">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200" b="0" i="0" u="none" strike="noStrike" kern="0" cap="none" spc="0" normalizeH="0" baseline="0" noProof="0" dirty="0">
                <a:ln>
                  <a:noFill/>
                </a:ln>
                <a:solidFill>
                  <a:srgbClr val="002060"/>
                </a:solidFill>
                <a:effectLst/>
                <a:uLnTx/>
                <a:uFillTx/>
              </a:rPr>
              <a:t>Cut off end (pigtail) with 1-1/2 </a:t>
            </a:r>
            <a:br>
              <a:rPr kumimoji="0" lang="en-US" sz="2200" b="0" i="0" u="none" strike="noStrike" kern="0" cap="none" spc="0" normalizeH="0" baseline="0" noProof="0" dirty="0">
                <a:ln>
                  <a:noFill/>
                </a:ln>
                <a:solidFill>
                  <a:srgbClr val="002060"/>
                </a:solidFill>
                <a:effectLst/>
                <a:uLnTx/>
                <a:uFillTx/>
              </a:rPr>
            </a:br>
            <a:r>
              <a:rPr kumimoji="0" lang="en-US" sz="2200" b="0" i="0" u="none" strike="noStrike" kern="0" cap="none" spc="0" normalizeH="0" baseline="0" noProof="0" dirty="0">
                <a:ln>
                  <a:noFill/>
                </a:ln>
                <a:solidFill>
                  <a:srgbClr val="002060"/>
                </a:solidFill>
                <a:effectLst/>
                <a:uLnTx/>
                <a:uFillTx/>
              </a:rPr>
              <a:t>minimum turns and bend down</a:t>
            </a:r>
          </a:p>
        </p:txBody>
      </p:sp>
      <p:sp>
        <p:nvSpPr>
          <p:cNvPr id="19" name="Text Box 9"/>
          <p:cNvSpPr txBox="1">
            <a:spLocks noChangeArrowheads="1"/>
          </p:cNvSpPr>
          <p:nvPr/>
        </p:nvSpPr>
        <p:spPr bwMode="auto">
          <a:xfrm>
            <a:off x="5881817" y="1747187"/>
            <a:ext cx="3386595"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defTabSz="914400" eaLnBrk="1" fontAlgn="base" hangingPunct="1">
              <a:spcBef>
                <a:spcPct val="0"/>
              </a:spcBef>
              <a:spcAft>
                <a:spcPct val="0"/>
              </a:spcAft>
            </a:pPr>
            <a:r>
              <a:rPr lang="en-US" altLang="en-US" sz="2200" b="1" u="sng" dirty="0">
                <a:solidFill>
                  <a:srgbClr val="002060"/>
                </a:solidFill>
                <a:latin typeface="Arial"/>
              </a:rPr>
              <a:t>For 0.062” dia.</a:t>
            </a:r>
          </a:p>
          <a:p>
            <a:pPr defTabSz="914400" eaLnBrk="1" fontAlgn="base" hangingPunct="1">
              <a:spcBef>
                <a:spcPct val="0"/>
              </a:spcBef>
              <a:spcAft>
                <a:spcPct val="0"/>
              </a:spcAft>
            </a:pPr>
            <a:r>
              <a:rPr lang="en-US" altLang="en-US" sz="2200" dirty="0">
                <a:solidFill>
                  <a:srgbClr val="002060"/>
                </a:solidFill>
                <a:latin typeface="Arial"/>
              </a:rPr>
              <a:t>1-1/2 minimum complete turns per inch</a:t>
            </a:r>
          </a:p>
        </p:txBody>
      </p:sp>
      <p:sp>
        <p:nvSpPr>
          <p:cNvPr id="20" name="Text Box 7"/>
          <p:cNvSpPr txBox="1">
            <a:spLocks noChangeArrowheads="1"/>
          </p:cNvSpPr>
          <p:nvPr/>
        </p:nvSpPr>
        <p:spPr bwMode="auto">
          <a:xfrm>
            <a:off x="4192434" y="750684"/>
            <a:ext cx="4936525" cy="830997"/>
          </a:xfrm>
          <a:prstGeom prst="rect">
            <a:avLst/>
          </a:prstGeom>
          <a:noFill/>
          <a:ln w="2857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r>
              <a:rPr kumimoji="0" lang="en-US" altLang="en-US" sz="2400" b="0" i="0" u="none" strike="noStrike" kern="0" cap="none" spc="0" normalizeH="0" baseline="0" noProof="0" dirty="0">
                <a:ln>
                  <a:noFill/>
                </a:ln>
                <a:solidFill>
                  <a:srgbClr val="002060"/>
                </a:solidFill>
                <a:effectLst/>
                <a:uLnTx/>
                <a:uFillTx/>
                <a:latin typeface="Arial"/>
              </a:rPr>
              <a:t>Figure 2: Method </a:t>
            </a:r>
            <a:br>
              <a:rPr kumimoji="0" lang="en-US" altLang="en-US" sz="2400" b="0" i="0" u="none" strike="noStrike" kern="0" cap="none" spc="0" normalizeH="0" baseline="0" noProof="0" dirty="0">
                <a:ln>
                  <a:noFill/>
                </a:ln>
                <a:solidFill>
                  <a:srgbClr val="002060"/>
                </a:solidFill>
                <a:effectLst/>
                <a:uLnTx/>
                <a:uFillTx/>
                <a:latin typeface="Arial"/>
              </a:rPr>
            </a:br>
            <a:r>
              <a:rPr kumimoji="0" lang="en-US" altLang="en-US" sz="2400" b="0" i="0" u="none" strike="noStrike" kern="0" cap="none" spc="0" normalizeH="0" baseline="0" noProof="0" dirty="0">
                <a:ln>
                  <a:noFill/>
                </a:ln>
                <a:solidFill>
                  <a:srgbClr val="002060"/>
                </a:solidFill>
                <a:effectLst/>
                <a:uLnTx/>
                <a:uFillTx/>
                <a:latin typeface="Arial"/>
              </a:rPr>
              <a:t>for Corner Drilled Nut Installation</a:t>
            </a:r>
          </a:p>
        </p:txBody>
      </p:sp>
      <p:grpSp>
        <p:nvGrpSpPr>
          <p:cNvPr id="21" name="Group 20"/>
          <p:cNvGrpSpPr/>
          <p:nvPr/>
        </p:nvGrpSpPr>
        <p:grpSpPr>
          <a:xfrm>
            <a:off x="65477" y="4141556"/>
            <a:ext cx="925294" cy="660042"/>
            <a:chOff x="-3925541" y="-1784666"/>
            <a:chExt cx="848949" cy="584019"/>
          </a:xfrm>
          <a:gradFill>
            <a:gsLst>
              <a:gs pos="0">
                <a:srgbClr val="2D2D8A">
                  <a:lumMod val="60000"/>
                  <a:lumOff val="40000"/>
                </a:srgbClr>
              </a:gs>
              <a:gs pos="55000">
                <a:srgbClr val="2D2D8A">
                  <a:lumMod val="40000"/>
                  <a:lumOff val="60000"/>
                </a:srgbClr>
              </a:gs>
              <a:gs pos="100000">
                <a:srgbClr val="FFFFFF"/>
              </a:gs>
            </a:gsLst>
            <a:lin ang="16200000" scaled="0"/>
          </a:gradFill>
          <a:scene3d>
            <a:camera prst="orthographicFront"/>
            <a:lightRig rig="flat" dir="t"/>
          </a:scene3d>
        </p:grpSpPr>
        <p:sp>
          <p:nvSpPr>
            <p:cNvPr id="22" name="Rounded Rectangle 21"/>
            <p:cNvSpPr/>
            <p:nvPr/>
          </p:nvSpPr>
          <p:spPr>
            <a:xfrm>
              <a:off x="-3925541" y="-1784666"/>
              <a:ext cx="848949" cy="582930"/>
            </a:xfrm>
            <a:prstGeom prst="roundRect">
              <a:avLst/>
            </a:prstGeom>
            <a:grpFill/>
            <a:ln>
              <a:noFill/>
            </a:ln>
            <a:effectLst>
              <a:outerShdw blurRad="40000" dist="23000" dir="5400000" rotWithShape="0">
                <a:srgbClr val="000000">
                  <a:alpha val="35000"/>
                </a:srgbClr>
              </a:outerShdw>
            </a:effectLst>
            <a:sp3d prstMaterial="plastic">
              <a:bevelT w="120900" h="88900"/>
              <a:bevelB w="88900" h="31750" prst="angle"/>
            </a:sp3d>
          </p:spPr>
        </p:sp>
        <p:sp>
          <p:nvSpPr>
            <p:cNvPr id="23" name="Rounded Rectangle 4"/>
            <p:cNvSpPr/>
            <p:nvPr/>
          </p:nvSpPr>
          <p:spPr>
            <a:xfrm>
              <a:off x="-3914260" y="-1765338"/>
              <a:ext cx="789100" cy="564691"/>
            </a:xfrm>
            <a:prstGeom prst="rect">
              <a:avLst/>
            </a:prstGeom>
            <a:grpFill/>
            <a:ln>
              <a:noFill/>
            </a:ln>
            <a:effectLst/>
            <a:sp3d/>
          </p:spPr>
          <p:txBody>
            <a:bodyPr spcFirstLastPara="0" vert="horz" wrap="square" lIns="71438" tIns="71438" rIns="71438" bIns="71438" numCol="1" spcCol="1270" anchor="ctr" anchorCtr="0">
              <a:noAutofit/>
            </a:bodyPr>
            <a:lstStyle/>
            <a:p>
              <a:pPr marL="0" marR="0" lvl="0" indent="0" algn="ctr" defTabSz="871436" eaLnBrk="1" fontAlgn="base" latinLnBrk="0" hangingPunct="1">
                <a:lnSpc>
                  <a:spcPct val="90000"/>
                </a:lnSpc>
                <a:spcBef>
                  <a:spcPct val="0"/>
                </a:spcBef>
                <a:spcAft>
                  <a:spcPct val="35000"/>
                </a:spcAft>
                <a:buClrTx/>
                <a:buSzTx/>
                <a:buFontTx/>
                <a:buNone/>
                <a:tabLst/>
                <a:defRPr/>
              </a:pPr>
              <a:r>
                <a:rPr kumimoji="0" lang="en-US" sz="2800" b="0" i="0" u="none" strike="noStrike" kern="0" cap="none" spc="0" normalizeH="0" baseline="0" noProof="0" dirty="0">
                  <a:ln>
                    <a:noFill/>
                  </a:ln>
                  <a:solidFill>
                    <a:srgbClr val="002060"/>
                  </a:solidFill>
                  <a:effectLst/>
                  <a:uLnTx/>
                  <a:uFillTx/>
                  <a:latin typeface="Arial"/>
                  <a:ea typeface="+mn-ea"/>
                  <a:cs typeface="Arial" panose="020B0604020202020204" pitchFamily="34" charset="0"/>
                </a:rPr>
                <a:t>LO1</a:t>
              </a:r>
            </a:p>
          </p:txBody>
        </p:sp>
      </p:grpSp>
    </p:spTree>
    <p:extLst>
      <p:ext uri="{BB962C8B-B14F-4D97-AF65-F5344CB8AC3E}">
        <p14:creationId xmlns:p14="http://schemas.microsoft.com/office/powerpoint/2010/main" val="4022659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0.xml><?xml version="1.0" encoding="utf-8"?>
<p:tagLst xmlns:a="http://schemas.openxmlformats.org/drawingml/2006/main" xmlns:r="http://schemas.openxmlformats.org/officeDocument/2006/relationships" xmlns:p="http://schemas.openxmlformats.org/presentationml/2006/main">
  <p:tag name="ISCAI" val="True"/>
  <p:tag name="TYPE" val="1"/>
</p:tagLst>
</file>

<file path=ppt/tags/tag11.xml><?xml version="1.0" encoding="utf-8"?>
<p:tagLst xmlns:a="http://schemas.openxmlformats.org/drawingml/2006/main" xmlns:r="http://schemas.openxmlformats.org/officeDocument/2006/relationships" xmlns:p="http://schemas.openxmlformats.org/presentationml/2006/main">
  <p:tag name="TYPE" val="0"/>
  <p:tag name="DEFINEDCOLORS" val="3,6,10,45,32,50,13,4,9,55,1"/>
  <p:tag name="LABELFORMAT" val="1"/>
  <p:tag name="NUMBERFORMAT" val="3"/>
  <p:tag name="COLORTYPE" val="SCHEME"/>
</p:tagLst>
</file>

<file path=ppt/tags/tag12.xml><?xml version="1.0" encoding="utf-8"?>
<p:tagLst xmlns:a="http://schemas.openxmlformats.org/drawingml/2006/main" xmlns:r="http://schemas.openxmlformats.org/officeDocument/2006/relationships" xmlns:p="http://schemas.openxmlformats.org/presentationml/2006/main">
  <p:tag name="ISCAI" val="True"/>
  <p:tag name="TYPE" val="1"/>
</p:tagLst>
</file>

<file path=ppt/tags/tag13.xml><?xml version="1.0" encoding="utf-8"?>
<p:tagLst xmlns:a="http://schemas.openxmlformats.org/drawingml/2006/main" xmlns:r="http://schemas.openxmlformats.org/officeDocument/2006/relationships" xmlns:p="http://schemas.openxmlformats.org/presentationml/2006/main">
  <p:tag name="TYPE" val="0"/>
  <p:tag name="COLORTYPE" val="SCHEME"/>
  <p:tag name="DEFINEDCOLORS" val="3,6,10,45,32,50,13,4,9,55,1"/>
  <p:tag name="LABELFORMAT" val="1"/>
  <p:tag name="NUMBERFORMAT" val="3"/>
</p:tagLst>
</file>

<file path=ppt/tags/tag14.xml><?xml version="1.0" encoding="utf-8"?>
<p:tagLst xmlns:a="http://schemas.openxmlformats.org/drawingml/2006/main" xmlns:r="http://schemas.openxmlformats.org/officeDocument/2006/relationships" xmlns:p="http://schemas.openxmlformats.org/presentationml/2006/main">
  <p:tag name="ISCAI" val="True"/>
  <p:tag name="TYPE" val="1"/>
</p:tagLst>
</file>

<file path=ppt/tags/tag15.xml><?xml version="1.0" encoding="utf-8"?>
<p:tagLst xmlns:a="http://schemas.openxmlformats.org/drawingml/2006/main" xmlns:r="http://schemas.openxmlformats.org/officeDocument/2006/relationships" xmlns:p="http://schemas.openxmlformats.org/presentationml/2006/main">
  <p:tag name="TYPE" val="0"/>
  <p:tag name="COLORTYPE" val="SCHEME"/>
  <p:tag name="DEFINEDCOLORS" val="3,6,10,45,32,50,13,4,9,55,1"/>
  <p:tag name="LABELFORMAT" val="1"/>
  <p:tag name="NUMBERFORMAT" val="3"/>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7.xml><?xml version="1.0" encoding="utf-8"?>
<p:tagLst xmlns:a="http://schemas.openxmlformats.org/drawingml/2006/main" xmlns:r="http://schemas.openxmlformats.org/officeDocument/2006/relationships" xmlns:p="http://schemas.openxmlformats.org/presentationml/2006/main">
  <p:tag name="ISCAI" val="True"/>
  <p:tag name="TYPE" val="1"/>
</p:tagLst>
</file>

<file path=ppt/tags/tag8.xml><?xml version="1.0" encoding="utf-8"?>
<p:tagLst xmlns:a="http://schemas.openxmlformats.org/drawingml/2006/main" xmlns:r="http://schemas.openxmlformats.org/officeDocument/2006/relationships" xmlns:p="http://schemas.openxmlformats.org/presentationml/2006/main">
  <p:tag name="TYPE" val="0"/>
  <p:tag name="DEFINEDCOLORS" val="3,6,10,45,32,50,13,4,9,55,1"/>
  <p:tag name="LABELFORMAT" val="1"/>
  <p:tag name="NUMBERFORMAT" val="3"/>
  <p:tag name="COLORTYPE" val="SCHEME"/>
</p:tagLst>
</file>

<file path=ppt/tags/tag9.xml><?xml version="1.0" encoding="utf-8"?>
<p:tagLst xmlns:a="http://schemas.openxmlformats.org/drawingml/2006/main" xmlns:r="http://schemas.openxmlformats.org/officeDocument/2006/relationships" xmlns:p="http://schemas.openxmlformats.org/presentationml/2006/main">
  <p:tag name="ZEROBASED" val="False"/>
</p:tagLst>
</file>

<file path=ppt/theme/theme1.xml><?xml version="1.0" encoding="utf-8"?>
<a:theme xmlns:a="http://schemas.openxmlformats.org/drawingml/2006/main" name="EB">
  <a:themeElements>
    <a:clrScheme name="Electric Boat">
      <a:dk1>
        <a:sysClr val="windowText" lastClr="000000"/>
      </a:dk1>
      <a:lt1>
        <a:sysClr val="window" lastClr="FFFFFF"/>
      </a:lt1>
      <a:dk2>
        <a:srgbClr val="44546A"/>
      </a:dk2>
      <a:lt2>
        <a:srgbClr val="E7E6E6"/>
      </a:lt2>
      <a:accent1>
        <a:srgbClr val="00386B"/>
      </a:accent1>
      <a:accent2>
        <a:srgbClr val="FFB858"/>
      </a:accent2>
      <a:accent3>
        <a:srgbClr val="C8E2FF"/>
      </a:accent3>
      <a:accent4>
        <a:srgbClr val="0072BF"/>
      </a:accent4>
      <a:accent5>
        <a:srgbClr val="007263"/>
      </a:accent5>
      <a:accent6>
        <a:srgbClr val="9B301C"/>
      </a:accent6>
      <a:hlink>
        <a:srgbClr val="FFBE00"/>
      </a:hlink>
      <a:folHlink>
        <a:srgbClr val="00529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_Template_4.0" id="{83C186AC-B88F-47A3-A459-71528FF26D48}" vid="{EFC344D0-7761-47B4-B198-7D7BD49FC09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074CF62D6B4874FB5AD2C031619432C" ma:contentTypeVersion="12" ma:contentTypeDescription="Create a new document." ma:contentTypeScope="" ma:versionID="43ad5ce1f996cb4e0546bd835e4fff00">
  <xsd:schema xmlns:xsd="http://www.w3.org/2001/XMLSchema" xmlns:xs="http://www.w3.org/2001/XMLSchema" xmlns:p="http://schemas.microsoft.com/office/2006/metadata/properties" xmlns:ns2="108c229a-04fe-425c-b1c2-174ac448436c" xmlns:ns3="e961ef3f-7c31-4548-9907-bae39471ebde" targetNamespace="http://schemas.microsoft.com/office/2006/metadata/properties" ma:root="true" ma:fieldsID="ac8c550a9da56919b3313417c482402c" ns2:_="" ns3:_="">
    <xsd:import namespace="108c229a-04fe-425c-b1c2-174ac448436c"/>
    <xsd:import namespace="e961ef3f-7c31-4548-9907-bae39471ebd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OCR"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8c229a-04fe-425c-b1c2-174ac448436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961ef3f-7c31-4548-9907-bae39471ebde"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CCF74B1-27A3-48C5-9DD1-802F53A97348}">
  <ds:schemaRefs>
    <ds:schemaRef ds:uri="http://purl.org/dc/terms/"/>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108c229a-04fe-425c-b1c2-174ac448436c"/>
    <ds:schemaRef ds:uri="http://schemas.openxmlformats.org/package/2006/metadata/core-properties"/>
    <ds:schemaRef ds:uri="e961ef3f-7c31-4548-9907-bae39471ebde"/>
    <ds:schemaRef ds:uri="http://www.w3.org/XML/1998/namespace"/>
  </ds:schemaRefs>
</ds:datastoreItem>
</file>

<file path=customXml/itemProps2.xml><?xml version="1.0" encoding="utf-8"?>
<ds:datastoreItem xmlns:ds="http://schemas.openxmlformats.org/officeDocument/2006/customXml" ds:itemID="{EE63431E-D251-4D43-9E69-426E5B7AE6C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8c229a-04fe-425c-b1c2-174ac448436c"/>
    <ds:schemaRef ds:uri="e961ef3f-7c31-4548-9907-bae39471ebd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3446FE2-FBD4-430A-9823-947763008E1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PPT_Template_4.0</Template>
  <TotalTime>1661</TotalTime>
  <Words>4549</Words>
  <Application>Microsoft Office PowerPoint</Application>
  <PresentationFormat>On-screen Show (16:9)</PresentationFormat>
  <Paragraphs>567</Paragraphs>
  <Slides>35</Slides>
  <Notes>32</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3</vt:i4>
      </vt:variant>
      <vt:variant>
        <vt:lpstr>Slide Titles</vt:lpstr>
      </vt:variant>
      <vt:variant>
        <vt:i4>35</vt:i4>
      </vt:variant>
    </vt:vector>
  </HeadingPairs>
  <TitlesOfParts>
    <vt:vector size="45" baseType="lpstr">
      <vt:lpstr>Arial</vt:lpstr>
      <vt:lpstr>Arial Black</vt:lpstr>
      <vt:lpstr>Calibri</vt:lpstr>
      <vt:lpstr>Courier New</vt:lpstr>
      <vt:lpstr>Times New Roman</vt:lpstr>
      <vt:lpstr>Wingdings</vt:lpstr>
      <vt:lpstr>EB</vt:lpstr>
      <vt:lpstr>CorelDRAW!</vt:lpstr>
      <vt:lpstr>CorelDRAW</vt:lpstr>
      <vt:lpstr>Clip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Brunner, Andrea</dc:creator>
  <dc:description>v4 Jan 23</dc:description>
  <cp:lastModifiedBy>Correa, Emily (X)</cp:lastModifiedBy>
  <cp:revision>146</cp:revision>
  <dcterms:created xsi:type="dcterms:W3CDTF">2023-01-19T14:56:06Z</dcterms:created>
  <dcterms:modified xsi:type="dcterms:W3CDTF">2023-03-31T22:43:00Z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0x0101006074CF62D6B4874FB5AD2C031619432C</vt:lpwstr>
  </property>
</Properties>
</file>