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98"/>
  </p:notesMasterIdLst>
  <p:handoutMasterIdLst>
    <p:handoutMasterId r:id="rId99"/>
  </p:handoutMasterIdLst>
  <p:sldIdLst>
    <p:sldId id="412" r:id="rId5"/>
    <p:sldId id="422" r:id="rId6"/>
    <p:sldId id="434" r:id="rId7"/>
    <p:sldId id="439" r:id="rId8"/>
    <p:sldId id="426" r:id="rId9"/>
    <p:sldId id="416" r:id="rId10"/>
    <p:sldId id="452" r:id="rId11"/>
    <p:sldId id="417" r:id="rId12"/>
    <p:sldId id="454" r:id="rId13"/>
    <p:sldId id="453" r:id="rId14"/>
    <p:sldId id="415" r:id="rId15"/>
    <p:sldId id="496" r:id="rId16"/>
    <p:sldId id="499" r:id="rId17"/>
    <p:sldId id="508" r:id="rId18"/>
    <p:sldId id="509" r:id="rId19"/>
    <p:sldId id="510" r:id="rId20"/>
    <p:sldId id="456" r:id="rId21"/>
    <p:sldId id="511" r:id="rId22"/>
    <p:sldId id="498" r:id="rId23"/>
    <p:sldId id="497" r:id="rId24"/>
    <p:sldId id="512" r:id="rId25"/>
    <p:sldId id="513" r:id="rId26"/>
    <p:sldId id="514" r:id="rId27"/>
    <p:sldId id="515" r:id="rId28"/>
    <p:sldId id="472" r:id="rId29"/>
    <p:sldId id="444" r:id="rId30"/>
    <p:sldId id="500" r:id="rId31"/>
    <p:sldId id="469" r:id="rId32"/>
    <p:sldId id="445" r:id="rId33"/>
    <p:sldId id="458" r:id="rId34"/>
    <p:sldId id="502" r:id="rId35"/>
    <p:sldId id="476" r:id="rId36"/>
    <p:sldId id="517" r:id="rId37"/>
    <p:sldId id="503" r:id="rId38"/>
    <p:sldId id="504" r:id="rId39"/>
    <p:sldId id="475" r:id="rId40"/>
    <p:sldId id="506" r:id="rId41"/>
    <p:sldId id="505" r:id="rId42"/>
    <p:sldId id="478" r:id="rId43"/>
    <p:sldId id="479" r:id="rId44"/>
    <p:sldId id="518" r:id="rId45"/>
    <p:sldId id="519" r:id="rId46"/>
    <p:sldId id="480" r:id="rId47"/>
    <p:sldId id="521" r:id="rId48"/>
    <p:sldId id="474" r:id="rId49"/>
    <p:sldId id="466" r:id="rId50"/>
    <p:sldId id="446" r:id="rId51"/>
    <p:sldId id="501" r:id="rId52"/>
    <p:sldId id="470" r:id="rId53"/>
    <p:sldId id="447" r:id="rId54"/>
    <p:sldId id="460" r:id="rId55"/>
    <p:sldId id="522" r:id="rId56"/>
    <p:sldId id="523" r:id="rId57"/>
    <p:sldId id="524" r:id="rId58"/>
    <p:sldId id="481" r:id="rId59"/>
    <p:sldId id="482" r:id="rId60"/>
    <p:sldId id="430" r:id="rId61"/>
    <p:sldId id="448" r:id="rId62"/>
    <p:sldId id="525" r:id="rId63"/>
    <p:sldId id="526" r:id="rId64"/>
    <p:sldId id="527" r:id="rId65"/>
    <p:sldId id="528" r:id="rId66"/>
    <p:sldId id="486" r:id="rId67"/>
    <p:sldId id="471" r:id="rId68"/>
    <p:sldId id="402" r:id="rId69"/>
    <p:sldId id="450" r:id="rId70"/>
    <p:sldId id="462" r:id="rId71"/>
    <p:sldId id="529" r:id="rId72"/>
    <p:sldId id="492" r:id="rId73"/>
    <p:sldId id="530" r:id="rId74"/>
    <p:sldId id="531" r:id="rId75"/>
    <p:sldId id="532" r:id="rId76"/>
    <p:sldId id="533" r:id="rId77"/>
    <p:sldId id="534" r:id="rId78"/>
    <p:sldId id="535" r:id="rId79"/>
    <p:sldId id="536" r:id="rId80"/>
    <p:sldId id="488" r:id="rId81"/>
    <p:sldId id="537" r:id="rId82"/>
    <p:sldId id="538" r:id="rId83"/>
    <p:sldId id="489" r:id="rId84"/>
    <p:sldId id="539" r:id="rId85"/>
    <p:sldId id="494" r:id="rId86"/>
    <p:sldId id="540" r:id="rId87"/>
    <p:sldId id="493" r:id="rId88"/>
    <p:sldId id="541" r:id="rId89"/>
    <p:sldId id="542" r:id="rId90"/>
    <p:sldId id="543" r:id="rId91"/>
    <p:sldId id="429" r:id="rId92"/>
    <p:sldId id="449" r:id="rId93"/>
    <p:sldId id="463" r:id="rId94"/>
    <p:sldId id="451" r:id="rId95"/>
    <p:sldId id="464" r:id="rId96"/>
    <p:sldId id="419" r:id="rId97"/>
  </p:sldIdLst>
  <p:sldSz cx="9144000" cy="5143500" type="screen16x9"/>
  <p:notesSz cx="7010400" cy="9236075"/>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F02F18B-BC0B-4480-8E65-4CD0AFE04334}">
          <p14:sldIdLst>
            <p14:sldId id="412"/>
          </p14:sldIdLst>
        </p14:section>
        <p14:section name="Course Overview - Introductions" id="{075ED5B4-5534-4CE3-8FB8-EAA83D180BFF}">
          <p14:sldIdLst>
            <p14:sldId id="422"/>
          </p14:sldIdLst>
        </p14:section>
        <p14:section name="Course Introduction - FL" id="{8A32482D-E403-413D-9DED-F7B90CA6A3C0}">
          <p14:sldIdLst>
            <p14:sldId id="434"/>
          </p14:sldIdLst>
        </p14:section>
        <p14:section name="Course Introduction - Class Rules" id="{E88A120B-91AC-487D-81D9-B28B864872BA}">
          <p14:sldIdLst>
            <p14:sldId id="439"/>
            <p14:sldId id="426"/>
          </p14:sldIdLst>
        </p14:section>
        <p14:section name="Course Introduction Agenda and Objectives" id="{76ADD3D3-EDE1-49C3-BA7A-D82325988A4C}">
          <p14:sldIdLst>
            <p14:sldId id="416"/>
            <p14:sldId id="452"/>
            <p14:sldId id="417"/>
            <p14:sldId id="454"/>
            <p14:sldId id="453"/>
          </p14:sldIdLst>
        </p14:section>
        <p14:section name="Course Overview - OSH" id="{DE775DED-12CD-4F90-98D0-96EE54B04C05}">
          <p14:sldIdLst/>
        </p14:section>
        <p14:section name="[Topic 2 Title]" id="{CD442E19-1AF0-4F69-BDF5-DD9E30F83EFE}">
          <p14:sldIdLst>
            <p14:sldId id="415"/>
            <p14:sldId id="496"/>
            <p14:sldId id="499"/>
            <p14:sldId id="508"/>
            <p14:sldId id="509"/>
            <p14:sldId id="510"/>
            <p14:sldId id="456"/>
            <p14:sldId id="511"/>
            <p14:sldId id="498"/>
            <p14:sldId id="497"/>
            <p14:sldId id="512"/>
            <p14:sldId id="513"/>
            <p14:sldId id="514"/>
            <p14:sldId id="515"/>
            <p14:sldId id="472"/>
            <p14:sldId id="444"/>
            <p14:sldId id="500"/>
            <p14:sldId id="469"/>
            <p14:sldId id="445"/>
            <p14:sldId id="458"/>
            <p14:sldId id="502"/>
            <p14:sldId id="476"/>
            <p14:sldId id="517"/>
            <p14:sldId id="503"/>
            <p14:sldId id="504"/>
            <p14:sldId id="475"/>
            <p14:sldId id="506"/>
            <p14:sldId id="505"/>
            <p14:sldId id="478"/>
            <p14:sldId id="479"/>
            <p14:sldId id="518"/>
            <p14:sldId id="519"/>
            <p14:sldId id="480"/>
            <p14:sldId id="521"/>
            <p14:sldId id="474"/>
            <p14:sldId id="466"/>
            <p14:sldId id="446"/>
            <p14:sldId id="501"/>
            <p14:sldId id="470"/>
            <p14:sldId id="447"/>
            <p14:sldId id="460"/>
            <p14:sldId id="522"/>
            <p14:sldId id="523"/>
            <p14:sldId id="524"/>
            <p14:sldId id="481"/>
            <p14:sldId id="482"/>
            <p14:sldId id="430"/>
            <p14:sldId id="448"/>
            <p14:sldId id="525"/>
            <p14:sldId id="526"/>
            <p14:sldId id="527"/>
            <p14:sldId id="528"/>
            <p14:sldId id="486"/>
            <p14:sldId id="471"/>
            <p14:sldId id="402"/>
            <p14:sldId id="450"/>
            <p14:sldId id="462"/>
            <p14:sldId id="529"/>
            <p14:sldId id="492"/>
            <p14:sldId id="530"/>
            <p14:sldId id="531"/>
            <p14:sldId id="532"/>
            <p14:sldId id="533"/>
            <p14:sldId id="534"/>
            <p14:sldId id="535"/>
            <p14:sldId id="536"/>
            <p14:sldId id="488"/>
            <p14:sldId id="537"/>
            <p14:sldId id="538"/>
            <p14:sldId id="489"/>
            <p14:sldId id="539"/>
            <p14:sldId id="494"/>
            <p14:sldId id="540"/>
            <p14:sldId id="493"/>
            <p14:sldId id="541"/>
            <p14:sldId id="542"/>
            <p14:sldId id="543"/>
            <p14:sldId id="429"/>
            <p14:sldId id="449"/>
            <p14:sldId id="463"/>
            <p14:sldId id="451"/>
            <p14:sldId id="464"/>
          </p14:sldIdLst>
        </p14:section>
        <p14:section name="Conclusion" id="{EB0A8A87-AA71-4458-8307-9E1008A8677E}">
          <p14:sldIdLst>
            <p14:sldId id="41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333">
          <p15:clr>
            <a:srgbClr val="A4A3A4"/>
          </p15:clr>
        </p15:guide>
        <p15:guide id="4" orient="horz" pos="3183">
          <p15:clr>
            <a:srgbClr val="A4A3A4"/>
          </p15:clr>
        </p15:guide>
        <p15:guide id="5" orient="horz" pos="521">
          <p15:clr>
            <a:srgbClr val="A4A3A4"/>
          </p15:clr>
        </p15:guide>
        <p15:guide id="6" orient="horz" pos="1697">
          <p15:clr>
            <a:srgbClr val="A4A3A4"/>
          </p15:clr>
        </p15:guide>
        <p15:guide id="7" orient="horz" pos="60">
          <p15:clr>
            <a:srgbClr val="A4A3A4"/>
          </p15:clr>
        </p15:guide>
        <p15:guide id="8" orient="horz" pos="2678">
          <p15:clr>
            <a:srgbClr val="A4A3A4"/>
          </p15:clr>
        </p15:guide>
        <p15:guide id="9" pos="5706">
          <p15:clr>
            <a:srgbClr val="A4A3A4"/>
          </p15:clr>
        </p15:guide>
        <p15:guide id="10" pos="155">
          <p15:clr>
            <a:srgbClr val="A4A3A4"/>
          </p15:clr>
        </p15:guide>
        <p15:guide id="11" pos="5627">
          <p15:clr>
            <a:srgbClr val="A4A3A4"/>
          </p15:clr>
        </p15:guide>
        <p15:guide id="12" pos="2712">
          <p15:clr>
            <a:srgbClr val="A4A3A4"/>
          </p15:clr>
        </p15:guide>
        <p15:guide id="13" pos="3070">
          <p15:clr>
            <a:srgbClr val="A4A3A4"/>
          </p15:clr>
        </p15:guide>
        <p15:guide id="14" pos="1795">
          <p15:clr>
            <a:srgbClr val="A4A3A4"/>
          </p15:clr>
        </p15:guide>
        <p15:guide id="15" pos="2241">
          <p15:clr>
            <a:srgbClr val="A4A3A4"/>
          </p15:clr>
        </p15:guide>
        <p15:guide id="16" pos="2024">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2909">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r LePine" initials="CL" lastIdx="31" clrIdx="0"/>
  <p:cmAuthor id="1" name="Saretta Pope" initials="SP" lastIdx="36" clrIdx="1"/>
  <p:cmAuthor id="2" name="Christopher Lepine" initials="CL" lastIdx="51" clrIdx="2"/>
  <p:cmAuthor id="3" name="Elizabeth Disbro-Vaglienty" initials="ED" lastIdx="20" clrIdx="3"/>
  <p:cmAuthor id="4" name="Rapovy, Lori" initials="RL" lastIdx="17" clrIdx="4">
    <p:extLst>
      <p:ext uri="{19B8F6BF-5375-455C-9EA6-DF929625EA0E}">
        <p15:presenceInfo xmlns:p15="http://schemas.microsoft.com/office/powerpoint/2012/main" userId="S-1-5-21-77270620-819533846-1478062314-98874" providerId="AD"/>
      </p:ext>
    </p:extLst>
  </p:cmAuthor>
  <p:cmAuthor id="5" name="Brunner, Andrea" initials="BA" lastIdx="20" clrIdx="5">
    <p:extLst>
      <p:ext uri="{19B8F6BF-5375-455C-9EA6-DF929625EA0E}">
        <p15:presenceInfo xmlns:p15="http://schemas.microsoft.com/office/powerpoint/2012/main" userId="S::abrunner@gpstrategies.com::49d5011d-97c4-4d8c-b9b8-3b4f552e8b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F"/>
    <a:srgbClr val="0033CC"/>
    <a:srgbClr val="9BAFC6"/>
    <a:srgbClr val="C3CFDD"/>
    <a:srgbClr val="C8E2FF"/>
    <a:srgbClr val="ECF0F4"/>
    <a:srgbClr val="00386B"/>
    <a:srgbClr val="1A2D4C"/>
    <a:srgbClr val="8AA2BD"/>
    <a:srgbClr val="A7B9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FF9F5-C877-4192-B6D4-329794B28410}" v="5" dt="2022-11-02T02:22:23.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01" autoAdjust="0"/>
    <p:restoredTop sz="76809" autoAdjust="0"/>
  </p:normalViewPr>
  <p:slideViewPr>
    <p:cSldViewPr snapToGrid="0" showGuides="1">
      <p:cViewPr varScale="1">
        <p:scale>
          <a:sx n="72" d="100"/>
          <a:sy n="72" d="100"/>
        </p:scale>
        <p:origin x="78" y="78"/>
      </p:cViewPr>
      <p:guideLst>
        <p:guide orient="horz" pos="1620"/>
        <p:guide pos="2880"/>
        <p:guide orient="horz" pos="333"/>
        <p:guide orient="horz" pos="3183"/>
        <p:guide orient="horz" pos="521"/>
        <p:guide orient="horz" pos="1697"/>
        <p:guide orient="horz" pos="60"/>
        <p:guide orient="horz" pos="2678"/>
        <p:guide pos="5706"/>
        <p:guide pos="155"/>
        <p:guide pos="5627"/>
        <p:guide pos="2712"/>
        <p:guide pos="3070"/>
        <p:guide pos="1795"/>
        <p:guide pos="2241"/>
        <p:guide pos="202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52" d="100"/>
          <a:sy n="52" d="100"/>
        </p:scale>
        <p:origin x="2838" y="72"/>
      </p:cViewPr>
      <p:guideLst>
        <p:guide orient="horz" pos="3024"/>
        <p:guide pos="2304"/>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orrea" userId="79d442ab-ad2d-48a6-85bb-0d2908815a5f" providerId="ADAL" clId="{2AEFF9F5-C877-4192-B6D4-329794B28410}"/>
    <pc:docChg chg="undo redo custSel addSld delSld modSld sldOrd modSection">
      <pc:chgData name="Emily Correa" userId="79d442ab-ad2d-48a6-85bb-0d2908815a5f" providerId="ADAL" clId="{2AEFF9F5-C877-4192-B6D4-329794B28410}" dt="2022-11-02T02:25:32.388" v="80" actId="207"/>
      <pc:docMkLst>
        <pc:docMk/>
      </pc:docMkLst>
      <pc:sldChg chg="del">
        <pc:chgData name="Emily Correa" userId="79d442ab-ad2d-48a6-85bb-0d2908815a5f" providerId="ADAL" clId="{2AEFF9F5-C877-4192-B6D4-329794B28410}" dt="2022-11-02T02:05:10.646" v="4" actId="47"/>
        <pc:sldMkLst>
          <pc:docMk/>
          <pc:sldMk cId="608549171" sldId="423"/>
        </pc:sldMkLst>
      </pc:sldChg>
      <pc:sldChg chg="ord">
        <pc:chgData name="Emily Correa" userId="79d442ab-ad2d-48a6-85bb-0d2908815a5f" providerId="ADAL" clId="{2AEFF9F5-C877-4192-B6D4-329794B28410}" dt="2022-11-02T02:05:55.848" v="8"/>
        <pc:sldMkLst>
          <pc:docMk/>
          <pc:sldMk cId="4058280639" sldId="426"/>
        </pc:sldMkLst>
      </pc:sldChg>
      <pc:sldChg chg="modSp mod">
        <pc:chgData name="Emily Correa" userId="79d442ab-ad2d-48a6-85bb-0d2908815a5f" providerId="ADAL" clId="{2AEFF9F5-C877-4192-B6D4-329794B28410}" dt="2022-11-02T02:25:32.388" v="80" actId="207"/>
        <pc:sldMkLst>
          <pc:docMk/>
          <pc:sldMk cId="1423452516" sldId="429"/>
        </pc:sldMkLst>
        <pc:spChg chg="mod">
          <ac:chgData name="Emily Correa" userId="79d442ab-ad2d-48a6-85bb-0d2908815a5f" providerId="ADAL" clId="{2AEFF9F5-C877-4192-B6D4-329794B28410}" dt="2022-11-02T02:25:32.388" v="80" actId="207"/>
          <ac:spMkLst>
            <pc:docMk/>
            <pc:sldMk cId="1423452516" sldId="429"/>
            <ac:spMk id="4" creationId="{75EB3B65-0B79-434D-B99C-16CAF89A1DAC}"/>
          </ac:spMkLst>
        </pc:spChg>
      </pc:sldChg>
      <pc:sldChg chg="ord">
        <pc:chgData name="Emily Correa" userId="79d442ab-ad2d-48a6-85bb-0d2908815a5f" providerId="ADAL" clId="{2AEFF9F5-C877-4192-B6D4-329794B28410}" dt="2022-11-02T02:05:11.880" v="6"/>
        <pc:sldMkLst>
          <pc:docMk/>
          <pc:sldMk cId="223610217" sldId="434"/>
        </pc:sldMkLst>
      </pc:sldChg>
      <pc:sldChg chg="modSp mod modNotesTx">
        <pc:chgData name="Emily Correa" userId="79d442ab-ad2d-48a6-85bb-0d2908815a5f" providerId="ADAL" clId="{2AEFF9F5-C877-4192-B6D4-329794B28410}" dt="2022-11-02T02:18:46.962" v="47" actId="20577"/>
        <pc:sldMkLst>
          <pc:docMk/>
          <pc:sldMk cId="1217112359" sldId="460"/>
        </pc:sldMkLst>
        <pc:spChg chg="mod">
          <ac:chgData name="Emily Correa" userId="79d442ab-ad2d-48a6-85bb-0d2908815a5f" providerId="ADAL" clId="{2AEFF9F5-C877-4192-B6D4-329794B28410}" dt="2022-11-02T02:18:46.962" v="47" actId="20577"/>
          <ac:spMkLst>
            <pc:docMk/>
            <pc:sldMk cId="1217112359" sldId="460"/>
            <ac:spMk id="3" creationId="{3B0FBD0C-F14C-4828-B650-31BAECD97C6E}"/>
          </ac:spMkLst>
        </pc:spChg>
      </pc:sldChg>
      <pc:sldChg chg="modSp mod">
        <pc:chgData name="Emily Correa" userId="79d442ab-ad2d-48a6-85bb-0d2908815a5f" providerId="ADAL" clId="{2AEFF9F5-C877-4192-B6D4-329794B28410}" dt="2022-11-02T02:23:47.838" v="62" actId="13926"/>
        <pc:sldMkLst>
          <pc:docMk/>
          <pc:sldMk cId="2734019540" sldId="462"/>
        </pc:sldMkLst>
        <pc:spChg chg="mod">
          <ac:chgData name="Emily Correa" userId="79d442ab-ad2d-48a6-85bb-0d2908815a5f" providerId="ADAL" clId="{2AEFF9F5-C877-4192-B6D4-329794B28410}" dt="2022-11-02T02:23:47.838" v="62" actId="13926"/>
          <ac:spMkLst>
            <pc:docMk/>
            <pc:sldMk cId="2734019540" sldId="462"/>
            <ac:spMk id="3" creationId="{3B0FBD0C-F14C-4828-B650-31BAECD97C6E}"/>
          </ac:spMkLst>
        </pc:spChg>
      </pc:sldChg>
      <pc:sldChg chg="modSp mod">
        <pc:chgData name="Emily Correa" userId="79d442ab-ad2d-48a6-85bb-0d2908815a5f" providerId="ADAL" clId="{2AEFF9F5-C877-4192-B6D4-329794B28410}" dt="2022-11-02T02:17:25.604" v="13" actId="13926"/>
        <pc:sldMkLst>
          <pc:docMk/>
          <pc:sldMk cId="2227966979" sldId="470"/>
        </pc:sldMkLst>
        <pc:spChg chg="mod">
          <ac:chgData name="Emily Correa" userId="79d442ab-ad2d-48a6-85bb-0d2908815a5f" providerId="ADAL" clId="{2AEFF9F5-C877-4192-B6D4-329794B28410}" dt="2022-11-02T02:17:25.604" v="13" actId="13926"/>
          <ac:spMkLst>
            <pc:docMk/>
            <pc:sldMk cId="2227966979" sldId="470"/>
            <ac:spMk id="4" creationId="{BAEF518D-E465-4118-B46C-27903CF187E4}"/>
          </ac:spMkLst>
        </pc:spChg>
      </pc:sldChg>
      <pc:sldChg chg="del">
        <pc:chgData name="Emily Correa" userId="79d442ab-ad2d-48a6-85bb-0d2908815a5f" providerId="ADAL" clId="{2AEFF9F5-C877-4192-B6D4-329794B28410}" dt="2022-11-02T02:22:16.752" v="59" actId="47"/>
        <pc:sldMkLst>
          <pc:docMk/>
          <pc:sldMk cId="2636888126" sldId="485"/>
        </pc:sldMkLst>
      </pc:sldChg>
      <pc:sldChg chg="delSp modSp mod">
        <pc:chgData name="Emily Correa" userId="79d442ab-ad2d-48a6-85bb-0d2908815a5f" providerId="ADAL" clId="{2AEFF9F5-C877-4192-B6D4-329794B28410}" dt="2022-11-02T02:22:25.684" v="61" actId="13926"/>
        <pc:sldMkLst>
          <pc:docMk/>
          <pc:sldMk cId="2667652079" sldId="486"/>
        </pc:sldMkLst>
        <pc:spChg chg="mod">
          <ac:chgData name="Emily Correa" userId="79d442ab-ad2d-48a6-85bb-0d2908815a5f" providerId="ADAL" clId="{2AEFF9F5-C877-4192-B6D4-329794B28410}" dt="2022-11-02T02:22:25.684" v="61" actId="13926"/>
          <ac:spMkLst>
            <pc:docMk/>
            <pc:sldMk cId="2667652079" sldId="486"/>
            <ac:spMk id="3" creationId="{3B0FBD0C-F14C-4828-B650-31BAECD97C6E}"/>
          </ac:spMkLst>
        </pc:spChg>
        <pc:spChg chg="del">
          <ac:chgData name="Emily Correa" userId="79d442ab-ad2d-48a6-85bb-0d2908815a5f" providerId="ADAL" clId="{2AEFF9F5-C877-4192-B6D4-329794B28410}" dt="2022-11-02T02:22:23.616" v="60" actId="478"/>
          <ac:spMkLst>
            <pc:docMk/>
            <pc:sldMk cId="2667652079" sldId="486"/>
            <ac:spMk id="8" creationId="{A09CF8BB-4C6F-3225-8D5A-E5FE7508A5FB}"/>
          </ac:spMkLst>
        </pc:spChg>
      </pc:sldChg>
      <pc:sldChg chg="modSp mod">
        <pc:chgData name="Emily Correa" userId="79d442ab-ad2d-48a6-85bb-0d2908815a5f" providerId="ADAL" clId="{2AEFF9F5-C877-4192-B6D4-329794B28410}" dt="2022-11-02T02:24:54.252" v="71" actId="13926"/>
        <pc:sldMkLst>
          <pc:docMk/>
          <pc:sldMk cId="1345269930" sldId="488"/>
        </pc:sldMkLst>
        <pc:spChg chg="mod">
          <ac:chgData name="Emily Correa" userId="79d442ab-ad2d-48a6-85bb-0d2908815a5f" providerId="ADAL" clId="{2AEFF9F5-C877-4192-B6D4-329794B28410}" dt="2022-11-02T02:24:54.252" v="71" actId="13926"/>
          <ac:spMkLst>
            <pc:docMk/>
            <pc:sldMk cId="1345269930" sldId="488"/>
            <ac:spMk id="3" creationId="{3B0FBD0C-F14C-4828-B650-31BAECD97C6E}"/>
          </ac:spMkLst>
        </pc:spChg>
      </pc:sldChg>
      <pc:sldChg chg="modSp mod">
        <pc:chgData name="Emily Correa" userId="79d442ab-ad2d-48a6-85bb-0d2908815a5f" providerId="ADAL" clId="{2AEFF9F5-C877-4192-B6D4-329794B28410}" dt="2022-11-02T02:25:01.052" v="72" actId="13926"/>
        <pc:sldMkLst>
          <pc:docMk/>
          <pc:sldMk cId="4198832217" sldId="489"/>
        </pc:sldMkLst>
        <pc:spChg chg="mod">
          <ac:chgData name="Emily Correa" userId="79d442ab-ad2d-48a6-85bb-0d2908815a5f" providerId="ADAL" clId="{2AEFF9F5-C877-4192-B6D4-329794B28410}" dt="2022-11-02T02:25:01.052" v="72" actId="13926"/>
          <ac:spMkLst>
            <pc:docMk/>
            <pc:sldMk cId="4198832217" sldId="489"/>
            <ac:spMk id="3" creationId="{3B0FBD0C-F14C-4828-B650-31BAECD97C6E}"/>
          </ac:spMkLst>
        </pc:spChg>
      </pc:sldChg>
      <pc:sldChg chg="modSp mod">
        <pc:chgData name="Emily Correa" userId="79d442ab-ad2d-48a6-85bb-0d2908815a5f" providerId="ADAL" clId="{2AEFF9F5-C877-4192-B6D4-329794B28410}" dt="2022-11-02T02:24:03.244" v="64" actId="13926"/>
        <pc:sldMkLst>
          <pc:docMk/>
          <pc:sldMk cId="3011285319" sldId="492"/>
        </pc:sldMkLst>
        <pc:spChg chg="mod">
          <ac:chgData name="Emily Correa" userId="79d442ab-ad2d-48a6-85bb-0d2908815a5f" providerId="ADAL" clId="{2AEFF9F5-C877-4192-B6D4-329794B28410}" dt="2022-11-02T02:24:03.244" v="64" actId="13926"/>
          <ac:spMkLst>
            <pc:docMk/>
            <pc:sldMk cId="3011285319" sldId="492"/>
            <ac:spMk id="3" creationId="{3B0FBD0C-F14C-4828-B650-31BAECD97C6E}"/>
          </ac:spMkLst>
        </pc:spChg>
      </pc:sldChg>
      <pc:sldChg chg="modSp mod">
        <pc:chgData name="Emily Correa" userId="79d442ab-ad2d-48a6-85bb-0d2908815a5f" providerId="ADAL" clId="{2AEFF9F5-C877-4192-B6D4-329794B28410}" dt="2022-11-02T02:25:15.004" v="76" actId="13926"/>
        <pc:sldMkLst>
          <pc:docMk/>
          <pc:sldMk cId="1449116890" sldId="493"/>
        </pc:sldMkLst>
        <pc:spChg chg="mod">
          <ac:chgData name="Emily Correa" userId="79d442ab-ad2d-48a6-85bb-0d2908815a5f" providerId="ADAL" clId="{2AEFF9F5-C877-4192-B6D4-329794B28410}" dt="2022-11-02T02:25:15.004" v="76" actId="13926"/>
          <ac:spMkLst>
            <pc:docMk/>
            <pc:sldMk cId="1449116890" sldId="493"/>
            <ac:spMk id="3" creationId="{3B0FBD0C-F14C-4828-B650-31BAECD97C6E}"/>
          </ac:spMkLst>
        </pc:spChg>
      </pc:sldChg>
      <pc:sldChg chg="modSp mod">
        <pc:chgData name="Emily Correa" userId="79d442ab-ad2d-48a6-85bb-0d2908815a5f" providerId="ADAL" clId="{2AEFF9F5-C877-4192-B6D4-329794B28410}" dt="2022-11-02T02:25:09.604" v="74" actId="13926"/>
        <pc:sldMkLst>
          <pc:docMk/>
          <pc:sldMk cId="4141976953" sldId="494"/>
        </pc:sldMkLst>
        <pc:spChg chg="mod">
          <ac:chgData name="Emily Correa" userId="79d442ab-ad2d-48a6-85bb-0d2908815a5f" providerId="ADAL" clId="{2AEFF9F5-C877-4192-B6D4-329794B28410}" dt="2022-11-02T02:25:09.604" v="74" actId="13926"/>
          <ac:spMkLst>
            <pc:docMk/>
            <pc:sldMk cId="4141976953" sldId="494"/>
            <ac:spMk id="3" creationId="{3B0FBD0C-F14C-4828-B650-31BAECD97C6E}"/>
          </ac:spMkLst>
        </pc:spChg>
      </pc:sldChg>
      <pc:sldChg chg="modSp mod">
        <pc:chgData name="Emily Correa" userId="79d442ab-ad2d-48a6-85bb-0d2908815a5f" providerId="ADAL" clId="{2AEFF9F5-C877-4192-B6D4-329794B28410}" dt="2022-11-02T02:08:47.619" v="9" actId="13926"/>
        <pc:sldMkLst>
          <pc:docMk/>
          <pc:sldMk cId="1933995094" sldId="499"/>
        </pc:sldMkLst>
        <pc:spChg chg="mod">
          <ac:chgData name="Emily Correa" userId="79d442ab-ad2d-48a6-85bb-0d2908815a5f" providerId="ADAL" clId="{2AEFF9F5-C877-4192-B6D4-329794B28410}" dt="2022-11-02T02:08:47.619" v="9" actId="13926"/>
          <ac:spMkLst>
            <pc:docMk/>
            <pc:sldMk cId="1933995094" sldId="499"/>
            <ac:spMk id="3" creationId="{3B0FBD0C-F14C-4828-B650-31BAECD97C6E}"/>
          </ac:spMkLst>
        </pc:spChg>
      </pc:sldChg>
      <pc:sldChg chg="add del">
        <pc:chgData name="Emily Correa" userId="79d442ab-ad2d-48a6-85bb-0d2908815a5f" providerId="ADAL" clId="{2AEFF9F5-C877-4192-B6D4-329794B28410}" dt="2022-11-02T02:14:56.203" v="12" actId="47"/>
        <pc:sldMkLst>
          <pc:docMk/>
          <pc:sldMk cId="3733546247" sldId="507"/>
        </pc:sldMkLst>
      </pc:sldChg>
      <pc:sldChg chg="modSp mod">
        <pc:chgData name="Emily Correa" userId="79d442ab-ad2d-48a6-85bb-0d2908815a5f" providerId="ADAL" clId="{2AEFF9F5-C877-4192-B6D4-329794B28410}" dt="2022-11-02T02:01:23.668" v="1" actId="13926"/>
        <pc:sldMkLst>
          <pc:docMk/>
          <pc:sldMk cId="2536848654" sldId="508"/>
        </pc:sldMkLst>
        <pc:spChg chg="mod">
          <ac:chgData name="Emily Correa" userId="79d442ab-ad2d-48a6-85bb-0d2908815a5f" providerId="ADAL" clId="{2AEFF9F5-C877-4192-B6D4-329794B28410}" dt="2022-11-02T02:01:23.668" v="1" actId="13926"/>
          <ac:spMkLst>
            <pc:docMk/>
            <pc:sldMk cId="2536848654" sldId="508"/>
            <ac:spMk id="3" creationId="{3B0FBD0C-F14C-4828-B650-31BAECD97C6E}"/>
          </ac:spMkLst>
        </pc:spChg>
      </pc:sldChg>
      <pc:sldChg chg="modSp mod">
        <pc:chgData name="Emily Correa" userId="79d442ab-ad2d-48a6-85bb-0d2908815a5f" providerId="ADAL" clId="{2AEFF9F5-C877-4192-B6D4-329794B28410}" dt="2022-11-02T02:01:28.644" v="2" actId="13926"/>
        <pc:sldMkLst>
          <pc:docMk/>
          <pc:sldMk cId="1637670557" sldId="509"/>
        </pc:sldMkLst>
        <pc:spChg chg="mod">
          <ac:chgData name="Emily Correa" userId="79d442ab-ad2d-48a6-85bb-0d2908815a5f" providerId="ADAL" clId="{2AEFF9F5-C877-4192-B6D4-329794B28410}" dt="2022-11-02T02:01:28.644" v="2" actId="13926"/>
          <ac:spMkLst>
            <pc:docMk/>
            <pc:sldMk cId="1637670557" sldId="509"/>
            <ac:spMk id="3" creationId="{3B0FBD0C-F14C-4828-B650-31BAECD97C6E}"/>
          </ac:spMkLst>
        </pc:spChg>
      </pc:sldChg>
      <pc:sldChg chg="modSp mod">
        <pc:chgData name="Emily Correa" userId="79d442ab-ad2d-48a6-85bb-0d2908815a5f" providerId="ADAL" clId="{2AEFF9F5-C877-4192-B6D4-329794B28410}" dt="2022-11-02T02:01:32.445" v="3" actId="13926"/>
        <pc:sldMkLst>
          <pc:docMk/>
          <pc:sldMk cId="2402088148" sldId="510"/>
        </pc:sldMkLst>
        <pc:spChg chg="mod">
          <ac:chgData name="Emily Correa" userId="79d442ab-ad2d-48a6-85bb-0d2908815a5f" providerId="ADAL" clId="{2AEFF9F5-C877-4192-B6D4-329794B28410}" dt="2022-11-02T02:01:32.445" v="3" actId="13926"/>
          <ac:spMkLst>
            <pc:docMk/>
            <pc:sldMk cId="2402088148" sldId="510"/>
            <ac:spMk id="3" creationId="{3B0FBD0C-F14C-4828-B650-31BAECD97C6E}"/>
          </ac:spMkLst>
        </pc:spChg>
      </pc:sldChg>
      <pc:sldChg chg="modSp mod modNotesTx">
        <pc:chgData name="Emily Correa" userId="79d442ab-ad2d-48a6-85bb-0d2908815a5f" providerId="ADAL" clId="{2AEFF9F5-C877-4192-B6D4-329794B28410}" dt="2022-11-02T02:20:05.408" v="50"/>
        <pc:sldMkLst>
          <pc:docMk/>
          <pc:sldMk cId="2413282383" sldId="522"/>
        </pc:sldMkLst>
        <pc:spChg chg="mod">
          <ac:chgData name="Emily Correa" userId="79d442ab-ad2d-48a6-85bb-0d2908815a5f" providerId="ADAL" clId="{2AEFF9F5-C877-4192-B6D4-329794B28410}" dt="2022-11-02T02:20:05.408" v="50"/>
          <ac:spMkLst>
            <pc:docMk/>
            <pc:sldMk cId="2413282383" sldId="522"/>
            <ac:spMk id="8" creationId="{3B0FBD0C-F14C-4828-B650-31BAECD97C6E}"/>
          </ac:spMkLst>
        </pc:spChg>
      </pc:sldChg>
      <pc:sldChg chg="modSp mod">
        <pc:chgData name="Emily Correa" userId="79d442ab-ad2d-48a6-85bb-0d2908815a5f" providerId="ADAL" clId="{2AEFF9F5-C877-4192-B6D4-329794B28410}" dt="2022-11-02T02:20:19.876" v="52" actId="13926"/>
        <pc:sldMkLst>
          <pc:docMk/>
          <pc:sldMk cId="480273785" sldId="525"/>
        </pc:sldMkLst>
        <pc:spChg chg="mod">
          <ac:chgData name="Emily Correa" userId="79d442ab-ad2d-48a6-85bb-0d2908815a5f" providerId="ADAL" clId="{2AEFF9F5-C877-4192-B6D4-329794B28410}" dt="2022-11-02T02:20:19.876" v="52" actId="13926"/>
          <ac:spMkLst>
            <pc:docMk/>
            <pc:sldMk cId="480273785" sldId="525"/>
            <ac:spMk id="3" creationId="{3B0FBD0C-F14C-4828-B650-31BAECD97C6E}"/>
          </ac:spMkLst>
        </pc:spChg>
        <pc:graphicFrameChg chg="mod">
          <ac:chgData name="Emily Correa" userId="79d442ab-ad2d-48a6-85bb-0d2908815a5f" providerId="ADAL" clId="{2AEFF9F5-C877-4192-B6D4-329794B28410}" dt="2022-11-02T02:20:17.584" v="51" actId="167"/>
          <ac:graphicFrameMkLst>
            <pc:docMk/>
            <pc:sldMk cId="480273785" sldId="525"/>
            <ac:graphicFrameMk id="8" creationId="{7092265C-06D9-F25B-8F04-8A5B249B8DED}"/>
          </ac:graphicFrameMkLst>
        </pc:graphicFrameChg>
      </pc:sldChg>
      <pc:sldChg chg="modSp mod">
        <pc:chgData name="Emily Correa" userId="79d442ab-ad2d-48a6-85bb-0d2908815a5f" providerId="ADAL" clId="{2AEFF9F5-C877-4192-B6D4-329794B28410}" dt="2022-11-02T02:20:38.492" v="54" actId="13926"/>
        <pc:sldMkLst>
          <pc:docMk/>
          <pc:sldMk cId="1716974708" sldId="526"/>
        </pc:sldMkLst>
        <pc:spChg chg="mod">
          <ac:chgData name="Emily Correa" userId="79d442ab-ad2d-48a6-85bb-0d2908815a5f" providerId="ADAL" clId="{2AEFF9F5-C877-4192-B6D4-329794B28410}" dt="2022-11-02T02:20:38.492" v="54" actId="13926"/>
          <ac:spMkLst>
            <pc:docMk/>
            <pc:sldMk cId="1716974708" sldId="526"/>
            <ac:spMk id="3" creationId="{3B0FBD0C-F14C-4828-B650-31BAECD97C6E}"/>
          </ac:spMkLst>
        </pc:spChg>
        <pc:graphicFrameChg chg="mod">
          <ac:chgData name="Emily Correa" userId="79d442ab-ad2d-48a6-85bb-0d2908815a5f" providerId="ADAL" clId="{2AEFF9F5-C877-4192-B6D4-329794B28410}" dt="2022-11-02T02:20:36.833" v="53" actId="167"/>
          <ac:graphicFrameMkLst>
            <pc:docMk/>
            <pc:sldMk cId="1716974708" sldId="526"/>
            <ac:graphicFrameMk id="8" creationId="{7092265C-06D9-F25B-8F04-8A5B249B8DED}"/>
          </ac:graphicFrameMkLst>
        </pc:graphicFrameChg>
      </pc:sldChg>
      <pc:sldChg chg="modSp mod">
        <pc:chgData name="Emily Correa" userId="79d442ab-ad2d-48a6-85bb-0d2908815a5f" providerId="ADAL" clId="{2AEFF9F5-C877-4192-B6D4-329794B28410}" dt="2022-11-02T02:20:44.532" v="56" actId="13926"/>
        <pc:sldMkLst>
          <pc:docMk/>
          <pc:sldMk cId="2680641723" sldId="527"/>
        </pc:sldMkLst>
        <pc:spChg chg="mod">
          <ac:chgData name="Emily Correa" userId="79d442ab-ad2d-48a6-85bb-0d2908815a5f" providerId="ADAL" clId="{2AEFF9F5-C877-4192-B6D4-329794B28410}" dt="2022-11-02T02:20:44.532" v="56" actId="13926"/>
          <ac:spMkLst>
            <pc:docMk/>
            <pc:sldMk cId="2680641723" sldId="527"/>
            <ac:spMk id="3" creationId="{3B0FBD0C-F14C-4828-B650-31BAECD97C6E}"/>
          </ac:spMkLst>
        </pc:spChg>
        <pc:graphicFrameChg chg="mod">
          <ac:chgData name="Emily Correa" userId="79d442ab-ad2d-48a6-85bb-0d2908815a5f" providerId="ADAL" clId="{2AEFF9F5-C877-4192-B6D4-329794B28410}" dt="2022-11-02T02:20:43.007" v="55" actId="167"/>
          <ac:graphicFrameMkLst>
            <pc:docMk/>
            <pc:sldMk cId="2680641723" sldId="527"/>
            <ac:graphicFrameMk id="8" creationId="{7092265C-06D9-F25B-8F04-8A5B249B8DED}"/>
          </ac:graphicFrameMkLst>
        </pc:graphicFrameChg>
      </pc:sldChg>
      <pc:sldChg chg="modSp mod modNotesTx">
        <pc:chgData name="Emily Correa" userId="79d442ab-ad2d-48a6-85bb-0d2908815a5f" providerId="ADAL" clId="{2AEFF9F5-C877-4192-B6D4-329794B28410}" dt="2022-11-02T02:22:05.365" v="58" actId="13926"/>
        <pc:sldMkLst>
          <pc:docMk/>
          <pc:sldMk cId="2616349081" sldId="528"/>
        </pc:sldMkLst>
        <pc:spChg chg="mod">
          <ac:chgData name="Emily Correa" userId="79d442ab-ad2d-48a6-85bb-0d2908815a5f" providerId="ADAL" clId="{2AEFF9F5-C877-4192-B6D4-329794B28410}" dt="2022-11-02T02:22:05.365" v="58" actId="13926"/>
          <ac:spMkLst>
            <pc:docMk/>
            <pc:sldMk cId="2616349081" sldId="528"/>
            <ac:spMk id="3" creationId="{3B0FBD0C-F14C-4828-B650-31BAECD97C6E}"/>
          </ac:spMkLst>
        </pc:spChg>
      </pc:sldChg>
      <pc:sldChg chg="modSp mod">
        <pc:chgData name="Emily Correa" userId="79d442ab-ad2d-48a6-85bb-0d2908815a5f" providerId="ADAL" clId="{2AEFF9F5-C877-4192-B6D4-329794B28410}" dt="2022-11-02T02:23:59.581" v="63" actId="13926"/>
        <pc:sldMkLst>
          <pc:docMk/>
          <pc:sldMk cId="1214687575" sldId="529"/>
        </pc:sldMkLst>
        <pc:spChg chg="mod">
          <ac:chgData name="Emily Correa" userId="79d442ab-ad2d-48a6-85bb-0d2908815a5f" providerId="ADAL" clId="{2AEFF9F5-C877-4192-B6D4-329794B28410}" dt="2022-11-02T02:23:59.581" v="63" actId="13926"/>
          <ac:spMkLst>
            <pc:docMk/>
            <pc:sldMk cId="1214687575" sldId="529"/>
            <ac:spMk id="3" creationId="{3B0FBD0C-F14C-4828-B650-31BAECD97C6E}"/>
          </ac:spMkLst>
        </pc:spChg>
      </pc:sldChg>
      <pc:sldChg chg="modSp mod">
        <pc:chgData name="Emily Correa" userId="79d442ab-ad2d-48a6-85bb-0d2908815a5f" providerId="ADAL" clId="{2AEFF9F5-C877-4192-B6D4-329794B28410}" dt="2022-11-02T02:24:08.486" v="65" actId="13926"/>
        <pc:sldMkLst>
          <pc:docMk/>
          <pc:sldMk cId="3773956889" sldId="530"/>
        </pc:sldMkLst>
        <pc:spChg chg="mod">
          <ac:chgData name="Emily Correa" userId="79d442ab-ad2d-48a6-85bb-0d2908815a5f" providerId="ADAL" clId="{2AEFF9F5-C877-4192-B6D4-329794B28410}" dt="2022-11-02T02:24:08.486" v="65" actId="13926"/>
          <ac:spMkLst>
            <pc:docMk/>
            <pc:sldMk cId="3773956889" sldId="530"/>
            <ac:spMk id="3" creationId="{3B0FBD0C-F14C-4828-B650-31BAECD97C6E}"/>
          </ac:spMkLst>
        </pc:spChg>
      </pc:sldChg>
      <pc:sldChg chg="modSp mod">
        <pc:chgData name="Emily Correa" userId="79d442ab-ad2d-48a6-85bb-0d2908815a5f" providerId="ADAL" clId="{2AEFF9F5-C877-4192-B6D4-329794B28410}" dt="2022-11-02T02:24:12.484" v="66" actId="13926"/>
        <pc:sldMkLst>
          <pc:docMk/>
          <pc:sldMk cId="1235018432" sldId="531"/>
        </pc:sldMkLst>
        <pc:spChg chg="mod">
          <ac:chgData name="Emily Correa" userId="79d442ab-ad2d-48a6-85bb-0d2908815a5f" providerId="ADAL" clId="{2AEFF9F5-C877-4192-B6D4-329794B28410}" dt="2022-11-02T02:24:12.484" v="66" actId="13926"/>
          <ac:spMkLst>
            <pc:docMk/>
            <pc:sldMk cId="1235018432" sldId="531"/>
            <ac:spMk id="3" creationId="{3B0FBD0C-F14C-4828-B650-31BAECD97C6E}"/>
          </ac:spMkLst>
        </pc:spChg>
      </pc:sldChg>
      <pc:sldChg chg="modSp mod">
        <pc:chgData name="Emily Correa" userId="79d442ab-ad2d-48a6-85bb-0d2908815a5f" providerId="ADAL" clId="{2AEFF9F5-C877-4192-B6D4-329794B28410}" dt="2022-11-02T02:24:18.756" v="67" actId="13926"/>
        <pc:sldMkLst>
          <pc:docMk/>
          <pc:sldMk cId="270398600" sldId="532"/>
        </pc:sldMkLst>
        <pc:spChg chg="mod">
          <ac:chgData name="Emily Correa" userId="79d442ab-ad2d-48a6-85bb-0d2908815a5f" providerId="ADAL" clId="{2AEFF9F5-C877-4192-B6D4-329794B28410}" dt="2022-11-02T02:24:18.756" v="67" actId="13926"/>
          <ac:spMkLst>
            <pc:docMk/>
            <pc:sldMk cId="270398600" sldId="532"/>
            <ac:spMk id="3" creationId="{3B0FBD0C-F14C-4828-B650-31BAECD97C6E}"/>
          </ac:spMkLst>
        </pc:spChg>
      </pc:sldChg>
      <pc:sldChg chg="modSp mod">
        <pc:chgData name="Emily Correa" userId="79d442ab-ad2d-48a6-85bb-0d2908815a5f" providerId="ADAL" clId="{2AEFF9F5-C877-4192-B6D4-329794B28410}" dt="2022-11-02T02:24:22.372" v="68" actId="13926"/>
        <pc:sldMkLst>
          <pc:docMk/>
          <pc:sldMk cId="398565682" sldId="533"/>
        </pc:sldMkLst>
        <pc:spChg chg="mod">
          <ac:chgData name="Emily Correa" userId="79d442ab-ad2d-48a6-85bb-0d2908815a5f" providerId="ADAL" clId="{2AEFF9F5-C877-4192-B6D4-329794B28410}" dt="2022-11-02T02:24:22.372" v="68" actId="13926"/>
          <ac:spMkLst>
            <pc:docMk/>
            <pc:sldMk cId="398565682" sldId="533"/>
            <ac:spMk id="3" creationId="{3B0FBD0C-F14C-4828-B650-31BAECD97C6E}"/>
          </ac:spMkLst>
        </pc:spChg>
      </pc:sldChg>
      <pc:sldChg chg="modSp mod">
        <pc:chgData name="Emily Correa" userId="79d442ab-ad2d-48a6-85bb-0d2908815a5f" providerId="ADAL" clId="{2AEFF9F5-C877-4192-B6D4-329794B28410}" dt="2022-11-02T02:24:25.707" v="69" actId="13926"/>
        <pc:sldMkLst>
          <pc:docMk/>
          <pc:sldMk cId="3836721285" sldId="534"/>
        </pc:sldMkLst>
        <pc:spChg chg="mod">
          <ac:chgData name="Emily Correa" userId="79d442ab-ad2d-48a6-85bb-0d2908815a5f" providerId="ADAL" clId="{2AEFF9F5-C877-4192-B6D4-329794B28410}" dt="2022-11-02T02:24:25.707" v="69" actId="13926"/>
          <ac:spMkLst>
            <pc:docMk/>
            <pc:sldMk cId="3836721285" sldId="534"/>
            <ac:spMk id="3" creationId="{3B0FBD0C-F14C-4828-B650-31BAECD97C6E}"/>
          </ac:spMkLst>
        </pc:spChg>
      </pc:sldChg>
      <pc:sldChg chg="modSp mod">
        <pc:chgData name="Emily Correa" userId="79d442ab-ad2d-48a6-85bb-0d2908815a5f" providerId="ADAL" clId="{2AEFF9F5-C877-4192-B6D4-329794B28410}" dt="2022-11-02T02:24:44.013" v="70" actId="13926"/>
        <pc:sldMkLst>
          <pc:docMk/>
          <pc:sldMk cId="602432534" sldId="535"/>
        </pc:sldMkLst>
        <pc:spChg chg="mod">
          <ac:chgData name="Emily Correa" userId="79d442ab-ad2d-48a6-85bb-0d2908815a5f" providerId="ADAL" clId="{2AEFF9F5-C877-4192-B6D4-329794B28410}" dt="2022-11-02T02:24:44.013" v="70" actId="13926"/>
          <ac:spMkLst>
            <pc:docMk/>
            <pc:sldMk cId="602432534" sldId="535"/>
            <ac:spMk id="3" creationId="{3B0FBD0C-F14C-4828-B650-31BAECD97C6E}"/>
          </ac:spMkLst>
        </pc:spChg>
      </pc:sldChg>
      <pc:sldChg chg="modSp mod">
        <pc:chgData name="Emily Correa" userId="79d442ab-ad2d-48a6-85bb-0d2908815a5f" providerId="ADAL" clId="{2AEFF9F5-C877-4192-B6D4-329794B28410}" dt="2022-11-02T02:25:06.260" v="73" actId="13926"/>
        <pc:sldMkLst>
          <pc:docMk/>
          <pc:sldMk cId="2743269135" sldId="539"/>
        </pc:sldMkLst>
        <pc:spChg chg="mod">
          <ac:chgData name="Emily Correa" userId="79d442ab-ad2d-48a6-85bb-0d2908815a5f" providerId="ADAL" clId="{2AEFF9F5-C877-4192-B6D4-329794B28410}" dt="2022-11-02T02:25:06.260" v="73" actId="13926"/>
          <ac:spMkLst>
            <pc:docMk/>
            <pc:sldMk cId="2743269135" sldId="539"/>
            <ac:spMk id="3" creationId="{3B0FBD0C-F14C-4828-B650-31BAECD97C6E}"/>
          </ac:spMkLst>
        </pc:spChg>
      </pc:sldChg>
      <pc:sldChg chg="modSp mod">
        <pc:chgData name="Emily Correa" userId="79d442ab-ad2d-48a6-85bb-0d2908815a5f" providerId="ADAL" clId="{2AEFF9F5-C877-4192-B6D4-329794B28410}" dt="2022-11-02T02:25:12.148" v="75" actId="13926"/>
        <pc:sldMkLst>
          <pc:docMk/>
          <pc:sldMk cId="4237421565" sldId="540"/>
        </pc:sldMkLst>
        <pc:spChg chg="mod">
          <ac:chgData name="Emily Correa" userId="79d442ab-ad2d-48a6-85bb-0d2908815a5f" providerId="ADAL" clId="{2AEFF9F5-C877-4192-B6D4-329794B28410}" dt="2022-11-02T02:25:12.148" v="75" actId="13926"/>
          <ac:spMkLst>
            <pc:docMk/>
            <pc:sldMk cId="4237421565" sldId="540"/>
            <ac:spMk id="3" creationId="{3B0FBD0C-F14C-4828-B650-31BAECD97C6E}"/>
          </ac:spMkLst>
        </pc:spChg>
      </pc:sldChg>
      <pc:sldChg chg="modSp mod">
        <pc:chgData name="Emily Correa" userId="79d442ab-ad2d-48a6-85bb-0d2908815a5f" providerId="ADAL" clId="{2AEFF9F5-C877-4192-B6D4-329794B28410}" dt="2022-11-02T02:25:19.884" v="77" actId="13926"/>
        <pc:sldMkLst>
          <pc:docMk/>
          <pc:sldMk cId="4280541334" sldId="541"/>
        </pc:sldMkLst>
        <pc:spChg chg="mod">
          <ac:chgData name="Emily Correa" userId="79d442ab-ad2d-48a6-85bb-0d2908815a5f" providerId="ADAL" clId="{2AEFF9F5-C877-4192-B6D4-329794B28410}" dt="2022-11-02T02:25:19.884" v="77" actId="13926"/>
          <ac:spMkLst>
            <pc:docMk/>
            <pc:sldMk cId="4280541334" sldId="541"/>
            <ac:spMk id="3" creationId="{3B0FBD0C-F14C-4828-B650-31BAECD97C6E}"/>
          </ac:spMkLst>
        </pc:spChg>
      </pc:sldChg>
      <pc:sldChg chg="modSp mod">
        <pc:chgData name="Emily Correa" userId="79d442ab-ad2d-48a6-85bb-0d2908815a5f" providerId="ADAL" clId="{2AEFF9F5-C877-4192-B6D4-329794B28410}" dt="2022-11-02T02:25:23.356" v="78" actId="13926"/>
        <pc:sldMkLst>
          <pc:docMk/>
          <pc:sldMk cId="1409235089" sldId="542"/>
        </pc:sldMkLst>
        <pc:spChg chg="mod">
          <ac:chgData name="Emily Correa" userId="79d442ab-ad2d-48a6-85bb-0d2908815a5f" providerId="ADAL" clId="{2AEFF9F5-C877-4192-B6D4-329794B28410}" dt="2022-11-02T02:25:23.356" v="78" actId="13926"/>
          <ac:spMkLst>
            <pc:docMk/>
            <pc:sldMk cId="1409235089" sldId="542"/>
            <ac:spMk id="3" creationId="{3B0FBD0C-F14C-4828-B650-31BAECD97C6E}"/>
          </ac:spMkLst>
        </pc:spChg>
      </pc:sldChg>
      <pc:sldChg chg="modSp mod">
        <pc:chgData name="Emily Correa" userId="79d442ab-ad2d-48a6-85bb-0d2908815a5f" providerId="ADAL" clId="{2AEFF9F5-C877-4192-B6D4-329794B28410}" dt="2022-11-02T02:25:26.284" v="79" actId="13926"/>
        <pc:sldMkLst>
          <pc:docMk/>
          <pc:sldMk cId="3955744664" sldId="543"/>
        </pc:sldMkLst>
        <pc:spChg chg="mod">
          <ac:chgData name="Emily Correa" userId="79d442ab-ad2d-48a6-85bb-0d2908815a5f" providerId="ADAL" clId="{2AEFF9F5-C877-4192-B6D4-329794B28410}" dt="2022-11-02T02:25:26.284" v="79" actId="13926"/>
          <ac:spMkLst>
            <pc:docMk/>
            <pc:sldMk cId="3955744664" sldId="543"/>
            <ac:spMk id="3" creationId="{3B0FBD0C-F14C-4828-B650-31BAECD97C6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15D832-A1D7-48DD-909D-71F7EE136D5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3AF906F-BB2D-4CAA-A05E-9EB9A930025B}">
      <dgm:prSet phldrT="[Text]"/>
      <dgm:spPr>
        <a:effectLst>
          <a:outerShdw blurRad="50800" dist="38100" dir="2700000" algn="tl" rotWithShape="0">
            <a:prstClr val="black">
              <a:alpha val="40000"/>
            </a:prstClr>
          </a:outerShdw>
        </a:effectLst>
      </dgm:spPr>
      <dgm:t>
        <a:bodyPr/>
        <a:lstStyle/>
        <a:p>
          <a:r>
            <a:rPr lang="en-US" dirty="0"/>
            <a:t>Occupational Safety and Health</a:t>
          </a:r>
        </a:p>
      </dgm:t>
    </dgm:pt>
    <dgm:pt modelId="{BDFE1D2C-8BC9-41C8-A7B1-63D4CE694074}" type="parTrans" cxnId="{A3D3DE4B-D145-44EA-826F-48EB845787CD}">
      <dgm:prSet/>
      <dgm:spPr/>
      <dgm:t>
        <a:bodyPr/>
        <a:lstStyle/>
        <a:p>
          <a:endParaRPr lang="en-US"/>
        </a:p>
      </dgm:t>
    </dgm:pt>
    <dgm:pt modelId="{913ED410-A15F-4A34-8CD9-BC34F83742E7}" type="sibTrans" cxnId="{A3D3DE4B-D145-44EA-826F-48EB845787CD}">
      <dgm:prSet/>
      <dgm:spPr/>
      <dgm:t>
        <a:bodyPr/>
        <a:lstStyle/>
        <a:p>
          <a:endParaRPr lang="en-US"/>
        </a:p>
      </dgm:t>
    </dgm:pt>
    <dgm:pt modelId="{35DB760F-346A-4561-B63E-43D1B7301121}">
      <dgm:prSet phldrT="[Text]"/>
      <dgm:spPr>
        <a:solidFill>
          <a:schemeClr val="bg2">
            <a:alpha val="90000"/>
          </a:schemeClr>
        </a:solidFill>
        <a:effectLst>
          <a:outerShdw blurRad="50800" dist="38100" dir="2700000" algn="tl" rotWithShape="0">
            <a:prstClr val="black">
              <a:alpha val="40000"/>
            </a:prstClr>
          </a:outerShdw>
        </a:effectLst>
      </dgm:spPr>
      <dgm:t>
        <a:bodyPr/>
        <a:lstStyle/>
        <a:p>
          <a:pPr marL="228600" indent="-228600">
            <a:lnSpc>
              <a:spcPct val="110000"/>
            </a:lnSpc>
            <a:spcAft>
              <a:spcPts val="600"/>
            </a:spcAft>
          </a:pPr>
          <a:r>
            <a:rPr lang="en-US" dirty="0"/>
            <a:t>What are some ways we stay alert to possible workplace hazards?</a:t>
          </a:r>
        </a:p>
      </dgm:t>
    </dgm:pt>
    <dgm:pt modelId="{DB77FFAE-9C78-4F97-8A9F-C6056A9AD546}" type="parTrans" cxnId="{D865DBCE-2933-41F0-8E37-F2DC8135461C}">
      <dgm:prSet/>
      <dgm:spPr/>
      <dgm:t>
        <a:bodyPr/>
        <a:lstStyle/>
        <a:p>
          <a:endParaRPr lang="en-US"/>
        </a:p>
      </dgm:t>
    </dgm:pt>
    <dgm:pt modelId="{43C2EAC3-815D-4E9F-A1A1-82040B14E903}" type="sibTrans" cxnId="{D865DBCE-2933-41F0-8E37-F2DC8135461C}">
      <dgm:prSet/>
      <dgm:spPr/>
      <dgm:t>
        <a:bodyPr/>
        <a:lstStyle/>
        <a:p>
          <a:endParaRPr lang="en-US"/>
        </a:p>
      </dgm:t>
    </dgm:pt>
    <dgm:pt modelId="{E92AA7B3-DDD7-45CE-BD1D-1C07E3062CEF}">
      <dgm:prSet phldrT="[Text]"/>
      <dgm:spPr>
        <a:solidFill>
          <a:schemeClr val="bg2">
            <a:alpha val="90000"/>
          </a:schemeClr>
        </a:solidFill>
        <a:effectLst>
          <a:outerShdw blurRad="50800" dist="38100" dir="2700000" algn="tl" rotWithShape="0">
            <a:prstClr val="black">
              <a:alpha val="40000"/>
            </a:prstClr>
          </a:outerShdw>
        </a:effectLst>
      </dgm:spPr>
      <dgm:t>
        <a:bodyPr/>
        <a:lstStyle/>
        <a:p>
          <a:pPr marL="228600" indent="-228600">
            <a:lnSpc>
              <a:spcPct val="110000"/>
            </a:lnSpc>
            <a:spcAft>
              <a:spcPts val="600"/>
            </a:spcAft>
          </a:pPr>
          <a:r>
            <a:rPr lang="en-US" dirty="0"/>
            <a:t>What can happen to employees, or to Electric Boat, when we ignore safety regulations?</a:t>
          </a:r>
        </a:p>
      </dgm:t>
    </dgm:pt>
    <dgm:pt modelId="{3B91D240-9118-4687-8F0C-5DA1D2A2B609}" type="parTrans" cxnId="{188C2368-8962-40CE-AFDA-6A6ED341E651}">
      <dgm:prSet/>
      <dgm:spPr/>
      <dgm:t>
        <a:bodyPr/>
        <a:lstStyle/>
        <a:p>
          <a:endParaRPr lang="en-US"/>
        </a:p>
      </dgm:t>
    </dgm:pt>
    <dgm:pt modelId="{D89E37C3-2E53-4E91-9ADF-45EECEA5B9E4}" type="sibTrans" cxnId="{188C2368-8962-40CE-AFDA-6A6ED341E651}">
      <dgm:prSet/>
      <dgm:spPr/>
      <dgm:t>
        <a:bodyPr/>
        <a:lstStyle/>
        <a:p>
          <a:endParaRPr lang="en-US"/>
        </a:p>
      </dgm:t>
    </dgm:pt>
    <dgm:pt modelId="{C32F0AD8-D5C5-4C92-BD8A-3ACBC4D74EEE}">
      <dgm:prSet phldrT="[Text]"/>
      <dgm:spPr>
        <a:solidFill>
          <a:schemeClr val="bg2">
            <a:alpha val="90000"/>
          </a:schemeClr>
        </a:solidFill>
        <a:effectLst>
          <a:outerShdw blurRad="50800" dist="38100" dir="2700000" algn="tl" rotWithShape="0">
            <a:prstClr val="black">
              <a:alpha val="40000"/>
            </a:prstClr>
          </a:outerShdw>
        </a:effectLst>
      </dgm:spPr>
      <dgm:t>
        <a:bodyPr/>
        <a:lstStyle/>
        <a:p>
          <a:pPr marL="228600" indent="-228600">
            <a:lnSpc>
              <a:spcPct val="110000"/>
            </a:lnSpc>
            <a:spcAft>
              <a:spcPts val="600"/>
            </a:spcAft>
          </a:pPr>
          <a:r>
            <a:rPr lang="en-US" dirty="0"/>
            <a:t>Name some proactive ways you can participate in hazard prevention planning.</a:t>
          </a:r>
        </a:p>
      </dgm:t>
    </dgm:pt>
    <dgm:pt modelId="{4BD99804-50A2-4DB4-96C3-88361B560006}" type="parTrans" cxnId="{569C321A-B7EA-47AE-B633-13CBE3BDCCF7}">
      <dgm:prSet/>
      <dgm:spPr/>
      <dgm:t>
        <a:bodyPr/>
        <a:lstStyle/>
        <a:p>
          <a:endParaRPr lang="en-US"/>
        </a:p>
      </dgm:t>
    </dgm:pt>
    <dgm:pt modelId="{628483B9-7C5C-4A5C-BFB6-E334A3EE37F6}" type="sibTrans" cxnId="{569C321A-B7EA-47AE-B633-13CBE3BDCCF7}">
      <dgm:prSet/>
      <dgm:spPr/>
      <dgm:t>
        <a:bodyPr/>
        <a:lstStyle/>
        <a:p>
          <a:endParaRPr lang="en-US"/>
        </a:p>
      </dgm:t>
    </dgm:pt>
    <dgm:pt modelId="{0B39CE44-D5CE-4191-A3ED-31FD6C64AF02}">
      <dgm:prSet phldrT="[Text]"/>
      <dgm:spPr>
        <a:solidFill>
          <a:schemeClr val="bg2">
            <a:alpha val="90000"/>
          </a:schemeClr>
        </a:solidFill>
        <a:effectLst>
          <a:outerShdw blurRad="50800" dist="38100" dir="2700000" algn="tl" rotWithShape="0">
            <a:prstClr val="black">
              <a:alpha val="40000"/>
            </a:prstClr>
          </a:outerShdw>
        </a:effectLst>
      </dgm:spPr>
      <dgm:t>
        <a:bodyPr/>
        <a:lstStyle/>
        <a:p>
          <a:pPr marL="228600" indent="-228600">
            <a:lnSpc>
              <a:spcPct val="110000"/>
            </a:lnSpc>
            <a:spcAft>
              <a:spcPts val="600"/>
            </a:spcAft>
          </a:pPr>
          <a:r>
            <a:rPr lang="en-US" dirty="0"/>
            <a:t>Why is continuous improvement important?</a:t>
          </a:r>
        </a:p>
      </dgm:t>
    </dgm:pt>
    <dgm:pt modelId="{75D634EF-CFB6-466E-9C38-B6FB83B3A99D}" type="parTrans" cxnId="{281933E5-21F2-40A6-9C23-B4E11D468460}">
      <dgm:prSet/>
      <dgm:spPr/>
      <dgm:t>
        <a:bodyPr/>
        <a:lstStyle/>
        <a:p>
          <a:endParaRPr lang="en-US"/>
        </a:p>
      </dgm:t>
    </dgm:pt>
    <dgm:pt modelId="{46BAC8D9-42D1-4CCB-8A9F-CF057CE2289F}" type="sibTrans" cxnId="{281933E5-21F2-40A6-9C23-B4E11D468460}">
      <dgm:prSet/>
      <dgm:spPr/>
      <dgm:t>
        <a:bodyPr/>
        <a:lstStyle/>
        <a:p>
          <a:endParaRPr lang="en-US"/>
        </a:p>
      </dgm:t>
    </dgm:pt>
    <dgm:pt modelId="{5600D773-8E0B-4CB8-A58B-B10E376F6C8F}" type="pres">
      <dgm:prSet presAssocID="{2215D832-A1D7-48DD-909D-71F7EE136D53}" presName="linear" presStyleCnt="0">
        <dgm:presLayoutVars>
          <dgm:dir/>
          <dgm:animLvl val="lvl"/>
          <dgm:resizeHandles val="exact"/>
        </dgm:presLayoutVars>
      </dgm:prSet>
      <dgm:spPr/>
    </dgm:pt>
    <dgm:pt modelId="{0326A8D5-8DD6-45BE-8B3D-11787EF2B94B}" type="pres">
      <dgm:prSet presAssocID="{63AF906F-BB2D-4CAA-A05E-9EB9A930025B}" presName="parentLin" presStyleCnt="0"/>
      <dgm:spPr/>
    </dgm:pt>
    <dgm:pt modelId="{4441DD6C-DBA5-46EB-A1D6-A2460E007F16}" type="pres">
      <dgm:prSet presAssocID="{63AF906F-BB2D-4CAA-A05E-9EB9A930025B}" presName="parentLeftMargin" presStyleLbl="node1" presStyleIdx="0" presStyleCnt="1"/>
      <dgm:spPr/>
    </dgm:pt>
    <dgm:pt modelId="{04D839C6-CDE2-4BCE-BD9A-0C8CC027D1BD}" type="pres">
      <dgm:prSet presAssocID="{63AF906F-BB2D-4CAA-A05E-9EB9A930025B}" presName="parentText" presStyleLbl="node1" presStyleIdx="0" presStyleCnt="1">
        <dgm:presLayoutVars>
          <dgm:chMax val="0"/>
          <dgm:bulletEnabled val="1"/>
        </dgm:presLayoutVars>
      </dgm:prSet>
      <dgm:spPr/>
    </dgm:pt>
    <dgm:pt modelId="{158B7C6C-8BD5-41FE-A2D7-1DED9B7A79EF}" type="pres">
      <dgm:prSet presAssocID="{63AF906F-BB2D-4CAA-A05E-9EB9A930025B}" presName="negativeSpace" presStyleCnt="0"/>
      <dgm:spPr/>
    </dgm:pt>
    <dgm:pt modelId="{5EB19C8E-6E84-49A0-BAD4-C1254CBF1BE8}" type="pres">
      <dgm:prSet presAssocID="{63AF906F-BB2D-4CAA-A05E-9EB9A930025B}" presName="childText" presStyleLbl="conFgAcc1" presStyleIdx="0" presStyleCnt="1">
        <dgm:presLayoutVars>
          <dgm:bulletEnabled val="1"/>
        </dgm:presLayoutVars>
      </dgm:prSet>
      <dgm:spPr/>
    </dgm:pt>
  </dgm:ptLst>
  <dgm:cxnLst>
    <dgm:cxn modelId="{92D19D0A-B7E7-4478-8E9A-CA604C6EF4CE}" type="presOf" srcId="{C32F0AD8-D5C5-4C92-BD8A-3ACBC4D74EEE}" destId="{5EB19C8E-6E84-49A0-BAD4-C1254CBF1BE8}" srcOrd="0" destOrd="2" presId="urn:microsoft.com/office/officeart/2005/8/layout/list1"/>
    <dgm:cxn modelId="{569C321A-B7EA-47AE-B633-13CBE3BDCCF7}" srcId="{63AF906F-BB2D-4CAA-A05E-9EB9A930025B}" destId="{C32F0AD8-D5C5-4C92-BD8A-3ACBC4D74EEE}" srcOrd="2" destOrd="0" parTransId="{4BD99804-50A2-4DB4-96C3-88361B560006}" sibTransId="{628483B9-7C5C-4A5C-BFB6-E334A3EE37F6}"/>
    <dgm:cxn modelId="{D3FD2963-A5F1-4013-9A4C-0C313F0A7565}" type="presOf" srcId="{0B39CE44-D5CE-4191-A3ED-31FD6C64AF02}" destId="{5EB19C8E-6E84-49A0-BAD4-C1254CBF1BE8}" srcOrd="0" destOrd="3" presId="urn:microsoft.com/office/officeart/2005/8/layout/list1"/>
    <dgm:cxn modelId="{188C2368-8962-40CE-AFDA-6A6ED341E651}" srcId="{63AF906F-BB2D-4CAA-A05E-9EB9A930025B}" destId="{E92AA7B3-DDD7-45CE-BD1D-1C07E3062CEF}" srcOrd="1" destOrd="0" parTransId="{3B91D240-9118-4687-8F0C-5DA1D2A2B609}" sibTransId="{D89E37C3-2E53-4E91-9ADF-45EECEA5B9E4}"/>
    <dgm:cxn modelId="{A3D3DE4B-D145-44EA-826F-48EB845787CD}" srcId="{2215D832-A1D7-48DD-909D-71F7EE136D53}" destId="{63AF906F-BB2D-4CAA-A05E-9EB9A930025B}" srcOrd="0" destOrd="0" parTransId="{BDFE1D2C-8BC9-41C8-A7B1-63D4CE694074}" sibTransId="{913ED410-A15F-4A34-8CD9-BC34F83742E7}"/>
    <dgm:cxn modelId="{3A58EEA2-9531-44AE-A226-E2413F759F7B}" type="presOf" srcId="{35DB760F-346A-4561-B63E-43D1B7301121}" destId="{5EB19C8E-6E84-49A0-BAD4-C1254CBF1BE8}" srcOrd="0" destOrd="0" presId="urn:microsoft.com/office/officeart/2005/8/layout/list1"/>
    <dgm:cxn modelId="{1CD500A8-6D13-4460-AE47-DD173494172C}" type="presOf" srcId="{2215D832-A1D7-48DD-909D-71F7EE136D53}" destId="{5600D773-8E0B-4CB8-A58B-B10E376F6C8F}" srcOrd="0" destOrd="0" presId="urn:microsoft.com/office/officeart/2005/8/layout/list1"/>
    <dgm:cxn modelId="{78D17ECA-DD55-46E2-96AF-32C3171DE3B1}" type="presOf" srcId="{63AF906F-BB2D-4CAA-A05E-9EB9A930025B}" destId="{4441DD6C-DBA5-46EB-A1D6-A2460E007F16}" srcOrd="0" destOrd="0" presId="urn:microsoft.com/office/officeart/2005/8/layout/list1"/>
    <dgm:cxn modelId="{D865DBCE-2933-41F0-8E37-F2DC8135461C}" srcId="{63AF906F-BB2D-4CAA-A05E-9EB9A930025B}" destId="{35DB760F-346A-4561-B63E-43D1B7301121}" srcOrd="0" destOrd="0" parTransId="{DB77FFAE-9C78-4F97-8A9F-C6056A9AD546}" sibTransId="{43C2EAC3-815D-4E9F-A1A1-82040B14E903}"/>
    <dgm:cxn modelId="{6AE005E2-0399-479A-A51B-01B589BD76CC}" type="presOf" srcId="{63AF906F-BB2D-4CAA-A05E-9EB9A930025B}" destId="{04D839C6-CDE2-4BCE-BD9A-0C8CC027D1BD}" srcOrd="1" destOrd="0" presId="urn:microsoft.com/office/officeart/2005/8/layout/list1"/>
    <dgm:cxn modelId="{281933E5-21F2-40A6-9C23-B4E11D468460}" srcId="{63AF906F-BB2D-4CAA-A05E-9EB9A930025B}" destId="{0B39CE44-D5CE-4191-A3ED-31FD6C64AF02}" srcOrd="3" destOrd="0" parTransId="{75D634EF-CFB6-466E-9C38-B6FB83B3A99D}" sibTransId="{46BAC8D9-42D1-4CCB-8A9F-CF057CE2289F}"/>
    <dgm:cxn modelId="{6FB6C0F5-B32A-4453-B3E8-A5F10ACA8A07}" type="presOf" srcId="{E92AA7B3-DDD7-45CE-BD1D-1C07E3062CEF}" destId="{5EB19C8E-6E84-49A0-BAD4-C1254CBF1BE8}" srcOrd="0" destOrd="1" presId="urn:microsoft.com/office/officeart/2005/8/layout/list1"/>
    <dgm:cxn modelId="{FA5A19BC-9AED-4D43-A080-DE3EB2E75F1D}" type="presParOf" srcId="{5600D773-8E0B-4CB8-A58B-B10E376F6C8F}" destId="{0326A8D5-8DD6-45BE-8B3D-11787EF2B94B}" srcOrd="0" destOrd="0" presId="urn:microsoft.com/office/officeart/2005/8/layout/list1"/>
    <dgm:cxn modelId="{9D91D206-892A-433F-B83B-AD629C436AFB}" type="presParOf" srcId="{0326A8D5-8DD6-45BE-8B3D-11787EF2B94B}" destId="{4441DD6C-DBA5-46EB-A1D6-A2460E007F16}" srcOrd="0" destOrd="0" presId="urn:microsoft.com/office/officeart/2005/8/layout/list1"/>
    <dgm:cxn modelId="{0DDB0031-4174-4AB7-9602-59A47E34B373}" type="presParOf" srcId="{0326A8D5-8DD6-45BE-8B3D-11787EF2B94B}" destId="{04D839C6-CDE2-4BCE-BD9A-0C8CC027D1BD}" srcOrd="1" destOrd="0" presId="urn:microsoft.com/office/officeart/2005/8/layout/list1"/>
    <dgm:cxn modelId="{616B0B65-6DCB-4293-826E-CF93A372038A}" type="presParOf" srcId="{5600D773-8E0B-4CB8-A58B-B10E376F6C8F}" destId="{158B7C6C-8BD5-41FE-A2D7-1DED9B7A79EF}" srcOrd="1" destOrd="0" presId="urn:microsoft.com/office/officeart/2005/8/layout/list1"/>
    <dgm:cxn modelId="{7AFC185D-4670-4203-9DF9-19B952E10481}" type="presParOf" srcId="{5600D773-8E0B-4CB8-A58B-B10E376F6C8F}" destId="{5EB19C8E-6E84-49A0-BAD4-C1254CBF1BE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161CF5-EA76-485A-B50F-3ADC55FB56FE}"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84A7CDB5-B109-4CD8-8B09-90EF631E8F07}">
      <dgm:prSet custT="1"/>
      <dgm:spPr/>
      <dgm:t>
        <a:bodyPr/>
        <a:lstStyle/>
        <a:p>
          <a:r>
            <a:rPr lang="en-US" sz="1400" dirty="0"/>
            <a:t>A repaired hose cannot safely contain high pressure.</a:t>
          </a:r>
        </a:p>
        <a:p>
          <a:endParaRPr lang="en-US" sz="1600" dirty="0"/>
        </a:p>
      </dgm:t>
    </dgm:pt>
    <dgm:pt modelId="{7DE56158-0DC2-4AD6-8A9B-32DA89F3A39C}" type="parTrans" cxnId="{6C1739EE-24AC-4E96-A336-BCA91987DD07}">
      <dgm:prSet/>
      <dgm:spPr/>
      <dgm:t>
        <a:bodyPr/>
        <a:lstStyle/>
        <a:p>
          <a:endParaRPr lang="en-US" sz="1600"/>
        </a:p>
      </dgm:t>
    </dgm:pt>
    <dgm:pt modelId="{47C29C1D-B6F3-423C-B8EC-E28E17957A2D}" type="sibTrans" cxnId="{6C1739EE-24AC-4E96-A336-BCA91987DD07}">
      <dgm:prSet/>
      <dgm:spPr/>
      <dgm:t>
        <a:bodyPr/>
        <a:lstStyle/>
        <a:p>
          <a:endParaRPr lang="en-US" sz="1600"/>
        </a:p>
      </dgm:t>
    </dgm:pt>
    <dgm:pt modelId="{18601EC4-8409-4915-89FC-E4D1339C6286}">
      <dgm:prSet custT="1"/>
      <dgm:spPr/>
      <dgm:t>
        <a:bodyPr/>
        <a:lstStyle/>
        <a:p>
          <a:r>
            <a:rPr lang="en-US" sz="1400" dirty="0"/>
            <a:t>Employees must not try to re-couple the hose or mend it with tape or any other devices. </a:t>
          </a:r>
        </a:p>
        <a:p>
          <a:endParaRPr lang="en-US" sz="1600" dirty="0"/>
        </a:p>
      </dgm:t>
    </dgm:pt>
    <dgm:pt modelId="{C5A08ED7-2215-4E55-92C3-23D4EDCC9AF4}" type="parTrans" cxnId="{9B67CA6A-8C3E-4E2F-AFAF-AA5B35E62D44}">
      <dgm:prSet/>
      <dgm:spPr/>
      <dgm:t>
        <a:bodyPr/>
        <a:lstStyle/>
        <a:p>
          <a:endParaRPr lang="en-US" sz="1600"/>
        </a:p>
      </dgm:t>
    </dgm:pt>
    <dgm:pt modelId="{83241663-75C1-484C-B1DA-AB706EC1964E}" type="sibTrans" cxnId="{9B67CA6A-8C3E-4E2F-AFAF-AA5B35E62D44}">
      <dgm:prSet/>
      <dgm:spPr/>
      <dgm:t>
        <a:bodyPr/>
        <a:lstStyle/>
        <a:p>
          <a:endParaRPr lang="en-US" sz="1600"/>
        </a:p>
      </dgm:t>
    </dgm:pt>
    <dgm:pt modelId="{B7E6F416-FEAA-4BFF-9514-2550D95BDD2C}">
      <dgm:prSet custT="1"/>
      <dgm:spPr/>
      <dgm:t>
        <a:bodyPr/>
        <a:lstStyle/>
        <a:p>
          <a:r>
            <a:rPr lang="en-US" sz="1400" dirty="0"/>
            <a:t>If any of these conditions exist, the hose must be replaced immediately.</a:t>
          </a:r>
        </a:p>
        <a:p>
          <a:endParaRPr lang="en-US" sz="1600" dirty="0"/>
        </a:p>
      </dgm:t>
    </dgm:pt>
    <dgm:pt modelId="{5C876A79-0506-42B5-B69D-E06B49C1E306}" type="parTrans" cxnId="{64F3A952-4025-42B2-B0CB-C919FBE53133}">
      <dgm:prSet/>
      <dgm:spPr/>
      <dgm:t>
        <a:bodyPr/>
        <a:lstStyle/>
        <a:p>
          <a:endParaRPr lang="en-US" sz="1600"/>
        </a:p>
      </dgm:t>
    </dgm:pt>
    <dgm:pt modelId="{FEA1ED45-4EDE-4576-9EF7-572BC1E88E9C}" type="sibTrans" cxnId="{64F3A952-4025-42B2-B0CB-C919FBE53133}">
      <dgm:prSet/>
      <dgm:spPr/>
      <dgm:t>
        <a:bodyPr/>
        <a:lstStyle/>
        <a:p>
          <a:endParaRPr lang="en-US" sz="1600"/>
        </a:p>
      </dgm:t>
    </dgm:pt>
    <dgm:pt modelId="{05F9C760-171F-4EB0-A7CB-DFCCA5C4B570}">
      <dgm:prSet custT="1"/>
      <dgm:spPr/>
      <dgm:t>
        <a:bodyPr/>
        <a:lstStyle/>
        <a:p>
          <a:r>
            <a:rPr lang="en-US" sz="1400" dirty="0"/>
            <a:t>Before each use, the entire hose should be checked for cuts, leaks, abrasions, bulging cover, or damage to the hose couplings. </a:t>
          </a:r>
        </a:p>
        <a:p>
          <a:endParaRPr lang="en-US" sz="1600" dirty="0"/>
        </a:p>
      </dgm:t>
    </dgm:pt>
    <dgm:pt modelId="{2C965989-ADDD-46A2-8A58-01217EE26CA4}" type="parTrans" cxnId="{385E4306-4585-4727-A98E-74E1F6235193}">
      <dgm:prSet/>
      <dgm:spPr/>
      <dgm:t>
        <a:bodyPr/>
        <a:lstStyle/>
        <a:p>
          <a:endParaRPr lang="en-US" sz="1600"/>
        </a:p>
      </dgm:t>
    </dgm:pt>
    <dgm:pt modelId="{8DD8B9F7-3E21-4E3A-BF8B-BD5AD984B64C}" type="sibTrans" cxnId="{385E4306-4585-4727-A98E-74E1F6235193}">
      <dgm:prSet/>
      <dgm:spPr/>
      <dgm:t>
        <a:bodyPr/>
        <a:lstStyle/>
        <a:p>
          <a:endParaRPr lang="en-US" sz="1600"/>
        </a:p>
      </dgm:t>
    </dgm:pt>
    <dgm:pt modelId="{B5CBCEB5-9975-44E6-AF6F-799060371FEC}" type="pres">
      <dgm:prSet presAssocID="{28161CF5-EA76-485A-B50F-3ADC55FB56FE}" presName="Name0" presStyleCnt="0">
        <dgm:presLayoutVars>
          <dgm:chPref val="1"/>
          <dgm:dir/>
          <dgm:animOne val="branch"/>
          <dgm:animLvl val="lvl"/>
          <dgm:resizeHandles/>
        </dgm:presLayoutVars>
      </dgm:prSet>
      <dgm:spPr/>
    </dgm:pt>
    <dgm:pt modelId="{AAEF869B-FA48-46F0-97EB-7D757F4A39CB}" type="pres">
      <dgm:prSet presAssocID="{05F9C760-171F-4EB0-A7CB-DFCCA5C4B570}" presName="vertOne" presStyleCnt="0"/>
      <dgm:spPr/>
    </dgm:pt>
    <dgm:pt modelId="{9A80D9B9-2626-4ECE-8009-BFB1C8CA8BA8}" type="pres">
      <dgm:prSet presAssocID="{05F9C760-171F-4EB0-A7CB-DFCCA5C4B570}" presName="txOne" presStyleLbl="node0" presStyleIdx="0" presStyleCnt="4">
        <dgm:presLayoutVars>
          <dgm:chPref val="3"/>
        </dgm:presLayoutVars>
      </dgm:prSet>
      <dgm:spPr/>
    </dgm:pt>
    <dgm:pt modelId="{413CC153-049F-43AF-B900-7C0A5C35C974}" type="pres">
      <dgm:prSet presAssocID="{05F9C760-171F-4EB0-A7CB-DFCCA5C4B570}" presName="horzOne" presStyleCnt="0"/>
      <dgm:spPr/>
    </dgm:pt>
    <dgm:pt modelId="{B0D13C29-C9BC-4125-BDAC-E69FF23AD012}" type="pres">
      <dgm:prSet presAssocID="{8DD8B9F7-3E21-4E3A-BF8B-BD5AD984B64C}" presName="sibSpaceOne" presStyleCnt="0"/>
      <dgm:spPr/>
    </dgm:pt>
    <dgm:pt modelId="{4A9A8F79-977E-4882-9390-D213B076A545}" type="pres">
      <dgm:prSet presAssocID="{B7E6F416-FEAA-4BFF-9514-2550D95BDD2C}" presName="vertOne" presStyleCnt="0"/>
      <dgm:spPr/>
    </dgm:pt>
    <dgm:pt modelId="{A2C2BAFF-E24D-4BDA-92A3-C140F011B24E}" type="pres">
      <dgm:prSet presAssocID="{B7E6F416-FEAA-4BFF-9514-2550D95BDD2C}" presName="txOne" presStyleLbl="node0" presStyleIdx="1" presStyleCnt="4">
        <dgm:presLayoutVars>
          <dgm:chPref val="3"/>
        </dgm:presLayoutVars>
      </dgm:prSet>
      <dgm:spPr/>
    </dgm:pt>
    <dgm:pt modelId="{82BD0FBB-743B-44CD-B01F-2BBAFB56563F}" type="pres">
      <dgm:prSet presAssocID="{B7E6F416-FEAA-4BFF-9514-2550D95BDD2C}" presName="horzOne" presStyleCnt="0"/>
      <dgm:spPr/>
    </dgm:pt>
    <dgm:pt modelId="{0605E2CB-ADEA-4C10-817C-2FB5A1C0DAC8}" type="pres">
      <dgm:prSet presAssocID="{FEA1ED45-4EDE-4576-9EF7-572BC1E88E9C}" presName="sibSpaceOne" presStyleCnt="0"/>
      <dgm:spPr/>
    </dgm:pt>
    <dgm:pt modelId="{47FC4FF3-0400-436D-8AAC-DF91FBBABEA7}" type="pres">
      <dgm:prSet presAssocID="{18601EC4-8409-4915-89FC-E4D1339C6286}" presName="vertOne" presStyleCnt="0"/>
      <dgm:spPr/>
    </dgm:pt>
    <dgm:pt modelId="{6FD0B940-8DDD-4329-BF2D-B644E481EFEF}" type="pres">
      <dgm:prSet presAssocID="{18601EC4-8409-4915-89FC-E4D1339C6286}" presName="txOne" presStyleLbl="node0" presStyleIdx="2" presStyleCnt="4">
        <dgm:presLayoutVars>
          <dgm:chPref val="3"/>
        </dgm:presLayoutVars>
      </dgm:prSet>
      <dgm:spPr/>
    </dgm:pt>
    <dgm:pt modelId="{58DBE7AA-D500-4C24-BF96-6DA3B3D726D2}" type="pres">
      <dgm:prSet presAssocID="{18601EC4-8409-4915-89FC-E4D1339C6286}" presName="horzOne" presStyleCnt="0"/>
      <dgm:spPr/>
    </dgm:pt>
    <dgm:pt modelId="{B17D52BF-A061-4732-8D44-40ADDBD364B5}" type="pres">
      <dgm:prSet presAssocID="{83241663-75C1-484C-B1DA-AB706EC1964E}" presName="sibSpaceOne" presStyleCnt="0"/>
      <dgm:spPr/>
    </dgm:pt>
    <dgm:pt modelId="{9360692A-D1F4-4083-B7DC-A4FC122D6C23}" type="pres">
      <dgm:prSet presAssocID="{84A7CDB5-B109-4CD8-8B09-90EF631E8F07}" presName="vertOne" presStyleCnt="0"/>
      <dgm:spPr/>
    </dgm:pt>
    <dgm:pt modelId="{9B38296C-8927-4A48-990E-F91B3630DC4A}" type="pres">
      <dgm:prSet presAssocID="{84A7CDB5-B109-4CD8-8B09-90EF631E8F07}" presName="txOne" presStyleLbl="node0" presStyleIdx="3" presStyleCnt="4">
        <dgm:presLayoutVars>
          <dgm:chPref val="3"/>
        </dgm:presLayoutVars>
      </dgm:prSet>
      <dgm:spPr/>
    </dgm:pt>
    <dgm:pt modelId="{BE13D171-4370-4394-8382-9DA30AD90F83}" type="pres">
      <dgm:prSet presAssocID="{84A7CDB5-B109-4CD8-8B09-90EF631E8F07}" presName="horzOne" presStyleCnt="0"/>
      <dgm:spPr/>
    </dgm:pt>
  </dgm:ptLst>
  <dgm:cxnLst>
    <dgm:cxn modelId="{385E4306-4585-4727-A98E-74E1F6235193}" srcId="{28161CF5-EA76-485A-B50F-3ADC55FB56FE}" destId="{05F9C760-171F-4EB0-A7CB-DFCCA5C4B570}" srcOrd="0" destOrd="0" parTransId="{2C965989-ADDD-46A2-8A58-01217EE26CA4}" sibTransId="{8DD8B9F7-3E21-4E3A-BF8B-BD5AD984B64C}"/>
    <dgm:cxn modelId="{78DD423C-3D5F-4180-A10D-877A29A9044D}" type="presOf" srcId="{84A7CDB5-B109-4CD8-8B09-90EF631E8F07}" destId="{9B38296C-8927-4A48-990E-F91B3630DC4A}" srcOrd="0" destOrd="0" presId="urn:microsoft.com/office/officeart/2005/8/layout/hierarchy4"/>
    <dgm:cxn modelId="{9B67CA6A-8C3E-4E2F-AFAF-AA5B35E62D44}" srcId="{28161CF5-EA76-485A-B50F-3ADC55FB56FE}" destId="{18601EC4-8409-4915-89FC-E4D1339C6286}" srcOrd="2" destOrd="0" parTransId="{C5A08ED7-2215-4E55-92C3-23D4EDCC9AF4}" sibTransId="{83241663-75C1-484C-B1DA-AB706EC1964E}"/>
    <dgm:cxn modelId="{64F3A952-4025-42B2-B0CB-C919FBE53133}" srcId="{28161CF5-EA76-485A-B50F-3ADC55FB56FE}" destId="{B7E6F416-FEAA-4BFF-9514-2550D95BDD2C}" srcOrd="1" destOrd="0" parTransId="{5C876A79-0506-42B5-B69D-E06B49C1E306}" sibTransId="{FEA1ED45-4EDE-4576-9EF7-572BC1E88E9C}"/>
    <dgm:cxn modelId="{FE60F6B5-448E-45B8-8769-81D67BE9C76B}" type="presOf" srcId="{28161CF5-EA76-485A-B50F-3ADC55FB56FE}" destId="{B5CBCEB5-9975-44E6-AF6F-799060371FEC}" srcOrd="0" destOrd="0" presId="urn:microsoft.com/office/officeart/2005/8/layout/hierarchy4"/>
    <dgm:cxn modelId="{1597EFB7-4E63-4AD6-BA4A-2D7E305E99D6}" type="presOf" srcId="{18601EC4-8409-4915-89FC-E4D1339C6286}" destId="{6FD0B940-8DDD-4329-BF2D-B644E481EFEF}" srcOrd="0" destOrd="0" presId="urn:microsoft.com/office/officeart/2005/8/layout/hierarchy4"/>
    <dgm:cxn modelId="{E2ADC9D9-5382-49DE-BCF9-1BEABBA7BC89}" type="presOf" srcId="{05F9C760-171F-4EB0-A7CB-DFCCA5C4B570}" destId="{9A80D9B9-2626-4ECE-8009-BFB1C8CA8BA8}" srcOrd="0" destOrd="0" presId="urn:microsoft.com/office/officeart/2005/8/layout/hierarchy4"/>
    <dgm:cxn modelId="{6C1739EE-24AC-4E96-A336-BCA91987DD07}" srcId="{28161CF5-EA76-485A-B50F-3ADC55FB56FE}" destId="{84A7CDB5-B109-4CD8-8B09-90EF631E8F07}" srcOrd="3" destOrd="0" parTransId="{7DE56158-0DC2-4AD6-8A9B-32DA89F3A39C}" sibTransId="{47C29C1D-B6F3-423C-B8EC-E28E17957A2D}"/>
    <dgm:cxn modelId="{52D363F6-5B03-4EBF-8468-31C22562CD02}" type="presOf" srcId="{B7E6F416-FEAA-4BFF-9514-2550D95BDD2C}" destId="{A2C2BAFF-E24D-4BDA-92A3-C140F011B24E}" srcOrd="0" destOrd="0" presId="urn:microsoft.com/office/officeart/2005/8/layout/hierarchy4"/>
    <dgm:cxn modelId="{FB41C5CE-078C-4BE7-8366-9062E5EF6065}" type="presParOf" srcId="{B5CBCEB5-9975-44E6-AF6F-799060371FEC}" destId="{AAEF869B-FA48-46F0-97EB-7D757F4A39CB}" srcOrd="0" destOrd="0" presId="urn:microsoft.com/office/officeart/2005/8/layout/hierarchy4"/>
    <dgm:cxn modelId="{6281B1AC-5E42-4668-8066-80A52B14220A}" type="presParOf" srcId="{AAEF869B-FA48-46F0-97EB-7D757F4A39CB}" destId="{9A80D9B9-2626-4ECE-8009-BFB1C8CA8BA8}" srcOrd="0" destOrd="0" presId="urn:microsoft.com/office/officeart/2005/8/layout/hierarchy4"/>
    <dgm:cxn modelId="{D6B28665-57EA-4603-9DB1-C268FED4DB19}" type="presParOf" srcId="{AAEF869B-FA48-46F0-97EB-7D757F4A39CB}" destId="{413CC153-049F-43AF-B900-7C0A5C35C974}" srcOrd="1" destOrd="0" presId="urn:microsoft.com/office/officeart/2005/8/layout/hierarchy4"/>
    <dgm:cxn modelId="{A157A5FF-F952-4AAB-B30B-250FEE95D2C4}" type="presParOf" srcId="{B5CBCEB5-9975-44E6-AF6F-799060371FEC}" destId="{B0D13C29-C9BC-4125-BDAC-E69FF23AD012}" srcOrd="1" destOrd="0" presId="urn:microsoft.com/office/officeart/2005/8/layout/hierarchy4"/>
    <dgm:cxn modelId="{E538D219-72B6-45AD-89E6-0E4938D21378}" type="presParOf" srcId="{B5CBCEB5-9975-44E6-AF6F-799060371FEC}" destId="{4A9A8F79-977E-4882-9390-D213B076A545}" srcOrd="2" destOrd="0" presId="urn:microsoft.com/office/officeart/2005/8/layout/hierarchy4"/>
    <dgm:cxn modelId="{F1695078-6250-4022-ABBB-22FB14E761D2}" type="presParOf" srcId="{4A9A8F79-977E-4882-9390-D213B076A545}" destId="{A2C2BAFF-E24D-4BDA-92A3-C140F011B24E}" srcOrd="0" destOrd="0" presId="urn:microsoft.com/office/officeart/2005/8/layout/hierarchy4"/>
    <dgm:cxn modelId="{A0830C5E-B182-4794-9282-2A1459BAD182}" type="presParOf" srcId="{4A9A8F79-977E-4882-9390-D213B076A545}" destId="{82BD0FBB-743B-44CD-B01F-2BBAFB56563F}" srcOrd="1" destOrd="0" presId="urn:microsoft.com/office/officeart/2005/8/layout/hierarchy4"/>
    <dgm:cxn modelId="{AE3729F2-F744-4409-A722-82B5E853D85A}" type="presParOf" srcId="{B5CBCEB5-9975-44E6-AF6F-799060371FEC}" destId="{0605E2CB-ADEA-4C10-817C-2FB5A1C0DAC8}" srcOrd="3" destOrd="0" presId="urn:microsoft.com/office/officeart/2005/8/layout/hierarchy4"/>
    <dgm:cxn modelId="{0E82A1E5-5EDF-41F3-A017-95641D09204E}" type="presParOf" srcId="{B5CBCEB5-9975-44E6-AF6F-799060371FEC}" destId="{47FC4FF3-0400-436D-8AAC-DF91FBBABEA7}" srcOrd="4" destOrd="0" presId="urn:microsoft.com/office/officeart/2005/8/layout/hierarchy4"/>
    <dgm:cxn modelId="{F2DEE872-1936-438E-A00F-583E73BCE2BD}" type="presParOf" srcId="{47FC4FF3-0400-436D-8AAC-DF91FBBABEA7}" destId="{6FD0B940-8DDD-4329-BF2D-B644E481EFEF}" srcOrd="0" destOrd="0" presId="urn:microsoft.com/office/officeart/2005/8/layout/hierarchy4"/>
    <dgm:cxn modelId="{3D11228D-9744-4964-9790-C597379C04C9}" type="presParOf" srcId="{47FC4FF3-0400-436D-8AAC-DF91FBBABEA7}" destId="{58DBE7AA-D500-4C24-BF96-6DA3B3D726D2}" srcOrd="1" destOrd="0" presId="urn:microsoft.com/office/officeart/2005/8/layout/hierarchy4"/>
    <dgm:cxn modelId="{3375C1AF-6857-40C7-9007-DDBD19C02A44}" type="presParOf" srcId="{B5CBCEB5-9975-44E6-AF6F-799060371FEC}" destId="{B17D52BF-A061-4732-8D44-40ADDBD364B5}" srcOrd="5" destOrd="0" presId="urn:microsoft.com/office/officeart/2005/8/layout/hierarchy4"/>
    <dgm:cxn modelId="{C8F949C1-BC88-485B-87CB-86E463D75914}" type="presParOf" srcId="{B5CBCEB5-9975-44E6-AF6F-799060371FEC}" destId="{9360692A-D1F4-4083-B7DC-A4FC122D6C23}" srcOrd="6" destOrd="0" presId="urn:microsoft.com/office/officeart/2005/8/layout/hierarchy4"/>
    <dgm:cxn modelId="{45EA4B46-6A01-48EF-ADFE-FA8AD44CE4BA}" type="presParOf" srcId="{9360692A-D1F4-4083-B7DC-A4FC122D6C23}" destId="{9B38296C-8927-4A48-990E-F91B3630DC4A}" srcOrd="0" destOrd="0" presId="urn:microsoft.com/office/officeart/2005/8/layout/hierarchy4"/>
    <dgm:cxn modelId="{1ADED4D9-C35F-4C6F-A934-0436CD01C693}" type="presParOf" srcId="{9360692A-D1F4-4083-B7DC-A4FC122D6C23}" destId="{BE13D171-4370-4394-8382-9DA30AD90F83}"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54BC89-FB33-4BB7-BBBB-FAC88D7AAAD9}" type="doc">
      <dgm:prSet loTypeId="urn:microsoft.com/office/officeart/2005/8/layout/hProcess9" loCatId="process" qsTypeId="urn:microsoft.com/office/officeart/2005/8/quickstyle/simple1" qsCatId="simple" csTypeId="urn:microsoft.com/office/officeart/2005/8/colors/accent1_2" csCatId="accent1" phldr="1"/>
      <dgm:spPr/>
    </dgm:pt>
    <dgm:pt modelId="{3670711B-B55F-4E8D-AB80-DE855C38CCB5}">
      <dgm:prSet phldrT="[Text]" custT="1"/>
      <dgm:spPr/>
      <dgm:t>
        <a:bodyPr/>
        <a:lstStyle/>
        <a:p>
          <a:r>
            <a:rPr lang="en-US" sz="1200" dirty="0"/>
            <a:t>The microsphere hopper is filled from 6.6 lb. bags of microspheres that have had four to five desiccant bags added to them to mitigate any moisture accumulation.</a:t>
          </a:r>
        </a:p>
      </dgm:t>
    </dgm:pt>
    <dgm:pt modelId="{A70F089F-231B-411C-8411-96245C38DE18}" type="parTrans" cxnId="{4DCB2F1D-C04A-4FF0-A822-7C5C4F85A839}">
      <dgm:prSet/>
      <dgm:spPr/>
      <dgm:t>
        <a:bodyPr/>
        <a:lstStyle/>
        <a:p>
          <a:endParaRPr lang="en-US" sz="3600"/>
        </a:p>
      </dgm:t>
    </dgm:pt>
    <dgm:pt modelId="{F29E7DE3-83FB-4C13-AA90-0A39E63FBE71}" type="sibTrans" cxnId="{4DCB2F1D-C04A-4FF0-A822-7C5C4F85A839}">
      <dgm:prSet/>
      <dgm:spPr/>
      <dgm:t>
        <a:bodyPr/>
        <a:lstStyle/>
        <a:p>
          <a:endParaRPr lang="en-US" sz="3600"/>
        </a:p>
      </dgm:t>
    </dgm:pt>
    <dgm:pt modelId="{32983992-1C15-43D6-A9E9-3209721DC8BC}">
      <dgm:prSet phldrT="[Text]" custT="1"/>
      <dgm:spPr/>
      <dgm:t>
        <a:bodyPr/>
        <a:lstStyle/>
        <a:p>
          <a:r>
            <a:rPr lang="en-US" sz="1200" dirty="0"/>
            <a:t>The speed of operating the hopper includes set points are typically placed at a 30 lbs. /min flow rate.</a:t>
          </a:r>
        </a:p>
      </dgm:t>
    </dgm:pt>
    <dgm:pt modelId="{FEE0FB64-4215-4A03-ABC2-C8FE59B185FF}" type="parTrans" cxnId="{5DDD6BE9-4C64-4AF7-A1A8-0CFCF8D0E0FD}">
      <dgm:prSet/>
      <dgm:spPr/>
      <dgm:t>
        <a:bodyPr/>
        <a:lstStyle/>
        <a:p>
          <a:endParaRPr lang="en-US" sz="3600"/>
        </a:p>
      </dgm:t>
    </dgm:pt>
    <dgm:pt modelId="{44B33ECD-104F-4A48-BAEB-4083308BE5F4}" type="sibTrans" cxnId="{5DDD6BE9-4C64-4AF7-A1A8-0CFCF8D0E0FD}">
      <dgm:prSet/>
      <dgm:spPr/>
      <dgm:t>
        <a:bodyPr/>
        <a:lstStyle/>
        <a:p>
          <a:endParaRPr lang="en-US" sz="3600"/>
        </a:p>
      </dgm:t>
    </dgm:pt>
    <dgm:pt modelId="{72497690-6E29-4EDD-B749-7D09DCCBCAAB}">
      <dgm:prSet custT="1"/>
      <dgm:spPr/>
      <dgm:t>
        <a:bodyPr/>
        <a:lstStyle/>
        <a:p>
          <a:r>
            <a:rPr lang="en-US" sz="1200" dirty="0"/>
            <a:t>The speed is increased to 425 RPM once the blended material has made it to the output of the </a:t>
          </a:r>
          <a:r>
            <a:rPr lang="en-US" sz="1200" dirty="0" err="1"/>
            <a:t>Versator</a:t>
          </a:r>
          <a:r>
            <a:rPr lang="en-US" sz="1200" dirty="0"/>
            <a:t>.</a:t>
          </a:r>
        </a:p>
      </dgm:t>
    </dgm:pt>
    <dgm:pt modelId="{B8264BCA-0864-4BB2-84FC-723C20AB395B}" type="parTrans" cxnId="{3995C351-7AD5-4E71-911E-63C15F6199D9}">
      <dgm:prSet/>
      <dgm:spPr/>
      <dgm:t>
        <a:bodyPr/>
        <a:lstStyle/>
        <a:p>
          <a:endParaRPr lang="en-US" sz="3600"/>
        </a:p>
      </dgm:t>
    </dgm:pt>
    <dgm:pt modelId="{41B8D037-94E6-4266-A61B-A2421EC79765}" type="sibTrans" cxnId="{3995C351-7AD5-4E71-911E-63C15F6199D9}">
      <dgm:prSet/>
      <dgm:spPr/>
      <dgm:t>
        <a:bodyPr/>
        <a:lstStyle/>
        <a:p>
          <a:endParaRPr lang="en-US" sz="3600"/>
        </a:p>
      </dgm:t>
    </dgm:pt>
    <dgm:pt modelId="{4E83C8E8-14A3-4C2F-B36F-B3D52F49E1E5}">
      <dgm:prSet custT="1"/>
      <dgm:spPr/>
      <dgm:t>
        <a:bodyPr/>
        <a:lstStyle/>
        <a:p>
          <a:r>
            <a:rPr lang="en-US" sz="1200" dirty="0"/>
            <a:t>The speed of operating the hopper includes set points are typically placed at a 30 lbs. /min flow rate.</a:t>
          </a:r>
        </a:p>
      </dgm:t>
    </dgm:pt>
    <dgm:pt modelId="{023645BC-3D71-4D90-B02D-90FF7515A676}" type="parTrans" cxnId="{E11627DF-B4D5-4478-B180-98DA67AE4A33}">
      <dgm:prSet/>
      <dgm:spPr/>
      <dgm:t>
        <a:bodyPr/>
        <a:lstStyle/>
        <a:p>
          <a:endParaRPr lang="en-US" sz="3600"/>
        </a:p>
      </dgm:t>
    </dgm:pt>
    <dgm:pt modelId="{C327E466-6D9E-4D11-8CC0-D37ED496EF86}" type="sibTrans" cxnId="{E11627DF-B4D5-4478-B180-98DA67AE4A33}">
      <dgm:prSet/>
      <dgm:spPr/>
      <dgm:t>
        <a:bodyPr/>
        <a:lstStyle/>
        <a:p>
          <a:endParaRPr lang="en-US" sz="3600"/>
        </a:p>
      </dgm:t>
    </dgm:pt>
    <dgm:pt modelId="{BD1A7E1B-189B-44F3-8DA7-3A369721C682}" type="pres">
      <dgm:prSet presAssocID="{1254BC89-FB33-4BB7-BBBB-FAC88D7AAAD9}" presName="CompostProcess" presStyleCnt="0">
        <dgm:presLayoutVars>
          <dgm:dir/>
          <dgm:resizeHandles val="exact"/>
        </dgm:presLayoutVars>
      </dgm:prSet>
      <dgm:spPr/>
    </dgm:pt>
    <dgm:pt modelId="{BB243ACD-929E-4B93-ACE3-EF3FC6DF7CF1}" type="pres">
      <dgm:prSet presAssocID="{1254BC89-FB33-4BB7-BBBB-FAC88D7AAAD9}" presName="arrow" presStyleLbl="bgShp" presStyleIdx="0" presStyleCnt="1" custLinFactNeighborX="0" custLinFactNeighborY="13281"/>
      <dgm:spPr/>
    </dgm:pt>
    <dgm:pt modelId="{15CCA0F2-678F-4609-BE49-678306E3E95C}" type="pres">
      <dgm:prSet presAssocID="{1254BC89-FB33-4BB7-BBBB-FAC88D7AAAD9}" presName="linearProcess" presStyleCnt="0"/>
      <dgm:spPr/>
    </dgm:pt>
    <dgm:pt modelId="{B77DB931-A449-4D5B-86D7-6C70FFCE662F}" type="pres">
      <dgm:prSet presAssocID="{3670711B-B55F-4E8D-AB80-DE855C38CCB5}" presName="textNode" presStyleLbl="node1" presStyleIdx="0" presStyleCnt="4">
        <dgm:presLayoutVars>
          <dgm:bulletEnabled val="1"/>
        </dgm:presLayoutVars>
      </dgm:prSet>
      <dgm:spPr/>
    </dgm:pt>
    <dgm:pt modelId="{A1F1B228-061D-41CF-929C-29CB7ADEE0F0}" type="pres">
      <dgm:prSet presAssocID="{F29E7DE3-83FB-4C13-AA90-0A39E63FBE71}" presName="sibTrans" presStyleCnt="0"/>
      <dgm:spPr/>
    </dgm:pt>
    <dgm:pt modelId="{FA281D96-02B6-4443-A0F7-531BD4FFA17D}" type="pres">
      <dgm:prSet presAssocID="{32983992-1C15-43D6-A9E9-3209721DC8BC}" presName="textNode" presStyleLbl="node1" presStyleIdx="1" presStyleCnt="4">
        <dgm:presLayoutVars>
          <dgm:bulletEnabled val="1"/>
        </dgm:presLayoutVars>
      </dgm:prSet>
      <dgm:spPr/>
    </dgm:pt>
    <dgm:pt modelId="{26D19C66-1DDC-4192-866B-9CC58695A246}" type="pres">
      <dgm:prSet presAssocID="{44B33ECD-104F-4A48-BAEB-4083308BE5F4}" presName="sibTrans" presStyleCnt="0"/>
      <dgm:spPr/>
    </dgm:pt>
    <dgm:pt modelId="{4D8F0BD2-854F-438A-B3C1-9FC81115B74F}" type="pres">
      <dgm:prSet presAssocID="{72497690-6E29-4EDD-B749-7D09DCCBCAAB}" presName="textNode" presStyleLbl="node1" presStyleIdx="2" presStyleCnt="4">
        <dgm:presLayoutVars>
          <dgm:bulletEnabled val="1"/>
        </dgm:presLayoutVars>
      </dgm:prSet>
      <dgm:spPr/>
    </dgm:pt>
    <dgm:pt modelId="{E20A8120-45F8-4690-8318-E0E1199B485C}" type="pres">
      <dgm:prSet presAssocID="{41B8D037-94E6-4266-A61B-A2421EC79765}" presName="sibTrans" presStyleCnt="0"/>
      <dgm:spPr/>
    </dgm:pt>
    <dgm:pt modelId="{A3BDFE9C-0CB5-4FC2-860F-6C0D3FFCCEF3}" type="pres">
      <dgm:prSet presAssocID="{4E83C8E8-14A3-4C2F-B36F-B3D52F49E1E5}" presName="textNode" presStyleLbl="node1" presStyleIdx="3" presStyleCnt="4">
        <dgm:presLayoutVars>
          <dgm:bulletEnabled val="1"/>
        </dgm:presLayoutVars>
      </dgm:prSet>
      <dgm:spPr/>
    </dgm:pt>
  </dgm:ptLst>
  <dgm:cxnLst>
    <dgm:cxn modelId="{4DCB2F1D-C04A-4FF0-A822-7C5C4F85A839}" srcId="{1254BC89-FB33-4BB7-BBBB-FAC88D7AAAD9}" destId="{3670711B-B55F-4E8D-AB80-DE855C38CCB5}" srcOrd="0" destOrd="0" parTransId="{A70F089F-231B-411C-8411-96245C38DE18}" sibTransId="{F29E7DE3-83FB-4C13-AA90-0A39E63FBE71}"/>
    <dgm:cxn modelId="{3995C351-7AD5-4E71-911E-63C15F6199D9}" srcId="{1254BC89-FB33-4BB7-BBBB-FAC88D7AAAD9}" destId="{72497690-6E29-4EDD-B749-7D09DCCBCAAB}" srcOrd="2" destOrd="0" parTransId="{B8264BCA-0864-4BB2-84FC-723C20AB395B}" sibTransId="{41B8D037-94E6-4266-A61B-A2421EC79765}"/>
    <dgm:cxn modelId="{A89BB89E-FDEB-4C6D-A7ED-87FE68173AE4}" type="presOf" srcId="{4E83C8E8-14A3-4C2F-B36F-B3D52F49E1E5}" destId="{A3BDFE9C-0CB5-4FC2-860F-6C0D3FFCCEF3}" srcOrd="0" destOrd="0" presId="urn:microsoft.com/office/officeart/2005/8/layout/hProcess9"/>
    <dgm:cxn modelId="{1E5282A3-D8DC-4F51-9DEE-12B2BF406E9D}" type="presOf" srcId="{3670711B-B55F-4E8D-AB80-DE855C38CCB5}" destId="{B77DB931-A449-4D5B-86D7-6C70FFCE662F}" srcOrd="0" destOrd="0" presId="urn:microsoft.com/office/officeart/2005/8/layout/hProcess9"/>
    <dgm:cxn modelId="{FADC81AF-7693-4E1B-B75E-6691928C4203}" type="presOf" srcId="{32983992-1C15-43D6-A9E9-3209721DC8BC}" destId="{FA281D96-02B6-4443-A0F7-531BD4FFA17D}" srcOrd="0" destOrd="0" presId="urn:microsoft.com/office/officeart/2005/8/layout/hProcess9"/>
    <dgm:cxn modelId="{E11627DF-B4D5-4478-B180-98DA67AE4A33}" srcId="{1254BC89-FB33-4BB7-BBBB-FAC88D7AAAD9}" destId="{4E83C8E8-14A3-4C2F-B36F-B3D52F49E1E5}" srcOrd="3" destOrd="0" parTransId="{023645BC-3D71-4D90-B02D-90FF7515A676}" sibTransId="{C327E466-6D9E-4D11-8CC0-D37ED496EF86}"/>
    <dgm:cxn modelId="{5DDD6BE9-4C64-4AF7-A1A8-0CFCF8D0E0FD}" srcId="{1254BC89-FB33-4BB7-BBBB-FAC88D7AAAD9}" destId="{32983992-1C15-43D6-A9E9-3209721DC8BC}" srcOrd="1" destOrd="0" parTransId="{FEE0FB64-4215-4A03-ABC2-C8FE59B185FF}" sibTransId="{44B33ECD-104F-4A48-BAEB-4083308BE5F4}"/>
    <dgm:cxn modelId="{CB1F90EF-4589-48F2-8E62-3E095F39B36F}" type="presOf" srcId="{72497690-6E29-4EDD-B749-7D09DCCBCAAB}" destId="{4D8F0BD2-854F-438A-B3C1-9FC81115B74F}" srcOrd="0" destOrd="0" presId="urn:microsoft.com/office/officeart/2005/8/layout/hProcess9"/>
    <dgm:cxn modelId="{491AD2F8-9E51-4F4F-AA65-C5ABD8419CEC}" type="presOf" srcId="{1254BC89-FB33-4BB7-BBBB-FAC88D7AAAD9}" destId="{BD1A7E1B-189B-44F3-8DA7-3A369721C682}" srcOrd="0" destOrd="0" presId="urn:microsoft.com/office/officeart/2005/8/layout/hProcess9"/>
    <dgm:cxn modelId="{4085FD08-A790-44EA-A881-8AB4508ECD00}" type="presParOf" srcId="{BD1A7E1B-189B-44F3-8DA7-3A369721C682}" destId="{BB243ACD-929E-4B93-ACE3-EF3FC6DF7CF1}" srcOrd="0" destOrd="0" presId="urn:microsoft.com/office/officeart/2005/8/layout/hProcess9"/>
    <dgm:cxn modelId="{249509FA-918D-4092-8974-358DE04E65C2}" type="presParOf" srcId="{BD1A7E1B-189B-44F3-8DA7-3A369721C682}" destId="{15CCA0F2-678F-4609-BE49-678306E3E95C}" srcOrd="1" destOrd="0" presId="urn:microsoft.com/office/officeart/2005/8/layout/hProcess9"/>
    <dgm:cxn modelId="{D2F3E7C7-DACB-4C7A-8EDE-8EB044BBED6A}" type="presParOf" srcId="{15CCA0F2-678F-4609-BE49-678306E3E95C}" destId="{B77DB931-A449-4D5B-86D7-6C70FFCE662F}" srcOrd="0" destOrd="0" presId="urn:microsoft.com/office/officeart/2005/8/layout/hProcess9"/>
    <dgm:cxn modelId="{64D1051D-41BF-4702-B9C6-95CF7E7B6699}" type="presParOf" srcId="{15CCA0F2-678F-4609-BE49-678306E3E95C}" destId="{A1F1B228-061D-41CF-929C-29CB7ADEE0F0}" srcOrd="1" destOrd="0" presId="urn:microsoft.com/office/officeart/2005/8/layout/hProcess9"/>
    <dgm:cxn modelId="{0FC5FE37-D995-48AF-9CC1-A919FC9E27A6}" type="presParOf" srcId="{15CCA0F2-678F-4609-BE49-678306E3E95C}" destId="{FA281D96-02B6-4443-A0F7-531BD4FFA17D}" srcOrd="2" destOrd="0" presId="urn:microsoft.com/office/officeart/2005/8/layout/hProcess9"/>
    <dgm:cxn modelId="{EF339CC1-48E8-408E-91BE-2B544937901E}" type="presParOf" srcId="{15CCA0F2-678F-4609-BE49-678306E3E95C}" destId="{26D19C66-1DDC-4192-866B-9CC58695A246}" srcOrd="3" destOrd="0" presId="urn:microsoft.com/office/officeart/2005/8/layout/hProcess9"/>
    <dgm:cxn modelId="{876FE846-0CC3-4E30-9334-DA4FACE3F343}" type="presParOf" srcId="{15CCA0F2-678F-4609-BE49-678306E3E95C}" destId="{4D8F0BD2-854F-438A-B3C1-9FC81115B74F}" srcOrd="4" destOrd="0" presId="urn:microsoft.com/office/officeart/2005/8/layout/hProcess9"/>
    <dgm:cxn modelId="{396AB442-EB05-42EF-AA04-D3681516246E}" type="presParOf" srcId="{15CCA0F2-678F-4609-BE49-678306E3E95C}" destId="{E20A8120-45F8-4690-8318-E0E1199B485C}" srcOrd="5" destOrd="0" presId="urn:microsoft.com/office/officeart/2005/8/layout/hProcess9"/>
    <dgm:cxn modelId="{BAFD35EC-1C36-47B4-862F-1D8DC557A384}" type="presParOf" srcId="{15CCA0F2-678F-4609-BE49-678306E3E95C}" destId="{A3BDFE9C-0CB5-4FC2-860F-6C0D3FFCCEF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CCC9FD3-1284-4A02-8862-48A514120B5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1E83A202-51A9-46FB-84B4-A7562F2F77F5}">
      <dgm:prSet/>
      <dgm:spPr/>
      <dgm:t>
        <a:bodyPr/>
        <a:lstStyle/>
        <a:p>
          <a:r>
            <a:rPr lang="en-US" dirty="0"/>
            <a:t>Insert the microsphere “spear” into the microsphere bag and tighten the collar to get a dust-tight seal. </a:t>
          </a:r>
        </a:p>
      </dgm:t>
    </dgm:pt>
    <dgm:pt modelId="{70AD2D23-26A1-4BE4-AE5D-A0593C78F721}" type="parTrans" cxnId="{FBA40E86-9554-42DA-B1D6-B57957FB2CA6}">
      <dgm:prSet/>
      <dgm:spPr/>
      <dgm:t>
        <a:bodyPr/>
        <a:lstStyle/>
        <a:p>
          <a:endParaRPr lang="en-US"/>
        </a:p>
      </dgm:t>
    </dgm:pt>
    <dgm:pt modelId="{68F0E1A7-C5F4-46AD-9118-F206C409F5E1}" type="sibTrans" cxnId="{FBA40E86-9554-42DA-B1D6-B57957FB2CA6}">
      <dgm:prSet/>
      <dgm:spPr/>
      <dgm:t>
        <a:bodyPr/>
        <a:lstStyle/>
        <a:p>
          <a:endParaRPr lang="en-US"/>
        </a:p>
      </dgm:t>
    </dgm:pt>
    <dgm:pt modelId="{4023C827-DF6A-41FE-A7D2-5F2539604FF3}">
      <dgm:prSet/>
      <dgm:spPr/>
      <dgm:t>
        <a:bodyPr/>
        <a:lstStyle/>
        <a:p>
          <a:r>
            <a:rPr lang="en-US" dirty="0"/>
            <a:t>Ensure the delivery hose is connected with a dust-tight flexible connection to the top of the hopper, and that the hose is supported so that there is no weight from the hose bearing on the hopper.</a:t>
          </a:r>
        </a:p>
      </dgm:t>
    </dgm:pt>
    <dgm:pt modelId="{E6BFC951-965D-41BE-A32B-3C3948CD1E73}" type="parTrans" cxnId="{E3F09322-A9ED-42FC-AFCE-8CD34DF31DFC}">
      <dgm:prSet/>
      <dgm:spPr/>
      <dgm:t>
        <a:bodyPr/>
        <a:lstStyle/>
        <a:p>
          <a:endParaRPr lang="en-US"/>
        </a:p>
      </dgm:t>
    </dgm:pt>
    <dgm:pt modelId="{9B3AF8C3-6782-49A8-B6C1-65728F1647FF}" type="sibTrans" cxnId="{E3F09322-A9ED-42FC-AFCE-8CD34DF31DFC}">
      <dgm:prSet/>
      <dgm:spPr/>
      <dgm:t>
        <a:bodyPr/>
        <a:lstStyle/>
        <a:p>
          <a:endParaRPr lang="en-US"/>
        </a:p>
      </dgm:t>
    </dgm:pt>
    <dgm:pt modelId="{A06C2698-279A-4D09-BBC5-99742665682C}">
      <dgm:prSet/>
      <dgm:spPr/>
      <dgm:t>
        <a:bodyPr/>
        <a:lstStyle/>
        <a:p>
          <a:r>
            <a:rPr lang="en-US" dirty="0"/>
            <a:t>Ensure the vent filter on the hopper top is clean so that the hopper does not build up pressure. </a:t>
          </a:r>
        </a:p>
      </dgm:t>
    </dgm:pt>
    <dgm:pt modelId="{4FE30FFF-C137-4429-8D6A-CA455C70FBBB}" type="parTrans" cxnId="{D6FD2C0E-D9D7-4CFE-9F30-DC28E1DE6829}">
      <dgm:prSet/>
      <dgm:spPr/>
      <dgm:t>
        <a:bodyPr/>
        <a:lstStyle/>
        <a:p>
          <a:endParaRPr lang="en-US"/>
        </a:p>
      </dgm:t>
    </dgm:pt>
    <dgm:pt modelId="{95A49E0E-A5BA-4000-A425-8A95C98EB311}" type="sibTrans" cxnId="{D6FD2C0E-D9D7-4CFE-9F30-DC28E1DE6829}">
      <dgm:prSet/>
      <dgm:spPr/>
      <dgm:t>
        <a:bodyPr/>
        <a:lstStyle/>
        <a:p>
          <a:endParaRPr lang="en-US"/>
        </a:p>
      </dgm:t>
    </dgm:pt>
    <dgm:pt modelId="{3A71FC7C-4515-4812-8646-330DC1D3C2DA}">
      <dgm:prSet/>
      <dgm:spPr/>
      <dgm:t>
        <a:bodyPr/>
        <a:lstStyle/>
        <a:p>
          <a:r>
            <a:rPr lang="en-US" dirty="0"/>
            <a:t>Blow out the filter with low-pressure air as required. </a:t>
          </a:r>
        </a:p>
      </dgm:t>
    </dgm:pt>
    <dgm:pt modelId="{ACF287CA-1A95-4139-BFCC-D7B4CFAE1C0B}" type="parTrans" cxnId="{BECBB5A5-79ED-48D6-8A20-C3D2133F4F95}">
      <dgm:prSet/>
      <dgm:spPr/>
      <dgm:t>
        <a:bodyPr/>
        <a:lstStyle/>
        <a:p>
          <a:endParaRPr lang="en-US"/>
        </a:p>
      </dgm:t>
    </dgm:pt>
    <dgm:pt modelId="{B984C263-3B05-4070-913B-6D04AD895174}" type="sibTrans" cxnId="{BECBB5A5-79ED-48D6-8A20-C3D2133F4F95}">
      <dgm:prSet/>
      <dgm:spPr/>
      <dgm:t>
        <a:bodyPr/>
        <a:lstStyle/>
        <a:p>
          <a:endParaRPr lang="en-US"/>
        </a:p>
      </dgm:t>
    </dgm:pt>
    <dgm:pt modelId="{87E82786-D375-4410-8736-43351C42A442}">
      <dgm:prSet/>
      <dgm:spPr/>
      <dgm:t>
        <a:bodyPr/>
        <a:lstStyle/>
        <a:p>
          <a:r>
            <a:rPr lang="en-US" dirty="0"/>
            <a:t>Ensure the static ground is connected to the diaphragm pump.</a:t>
          </a:r>
        </a:p>
      </dgm:t>
    </dgm:pt>
    <dgm:pt modelId="{0C404859-0C96-4632-B669-0B0713CDE283}" type="parTrans" cxnId="{463C0D44-384A-421C-B299-538336077FC4}">
      <dgm:prSet/>
      <dgm:spPr/>
      <dgm:t>
        <a:bodyPr/>
        <a:lstStyle/>
        <a:p>
          <a:endParaRPr lang="en-US"/>
        </a:p>
      </dgm:t>
    </dgm:pt>
    <dgm:pt modelId="{499FA5E1-7D7D-426F-958D-C942203E0CB5}" type="sibTrans" cxnId="{463C0D44-384A-421C-B299-538336077FC4}">
      <dgm:prSet/>
      <dgm:spPr/>
      <dgm:t>
        <a:bodyPr/>
        <a:lstStyle/>
        <a:p>
          <a:endParaRPr lang="en-US"/>
        </a:p>
      </dgm:t>
    </dgm:pt>
    <dgm:pt modelId="{990A1F0D-795E-4FF5-8770-CB9312666048}">
      <dgm:prSet/>
      <dgm:spPr/>
      <dgm:t>
        <a:bodyPr/>
        <a:lstStyle/>
        <a:p>
          <a:r>
            <a:rPr lang="en-US" dirty="0"/>
            <a:t>Use the “General Scale menu” on the K-Tron display the hopper scale.</a:t>
          </a:r>
        </a:p>
      </dgm:t>
    </dgm:pt>
    <dgm:pt modelId="{C6B6DFB7-72CB-482C-8A51-DA051DA091F6}" type="parTrans" cxnId="{5AD3BD48-7C7D-4CA9-9BAE-5F48CE50CF7C}">
      <dgm:prSet/>
      <dgm:spPr/>
      <dgm:t>
        <a:bodyPr/>
        <a:lstStyle/>
        <a:p>
          <a:endParaRPr lang="en-US"/>
        </a:p>
      </dgm:t>
    </dgm:pt>
    <dgm:pt modelId="{308F5727-08AB-429B-AACE-908D218377D9}" type="sibTrans" cxnId="{5AD3BD48-7C7D-4CA9-9BAE-5F48CE50CF7C}">
      <dgm:prSet/>
      <dgm:spPr/>
      <dgm:t>
        <a:bodyPr/>
        <a:lstStyle/>
        <a:p>
          <a:endParaRPr lang="en-US"/>
        </a:p>
      </dgm:t>
    </dgm:pt>
    <dgm:pt modelId="{9DA054DD-1F3C-4A9B-8457-3DE7B7583094}">
      <dgm:prSet/>
      <dgm:spPr/>
      <dgm:t>
        <a:bodyPr/>
        <a:lstStyle/>
        <a:p>
          <a:r>
            <a:rPr lang="en-US" dirty="0"/>
            <a:t>Use the N2 valve on the spear to gently “fluff” the microspheres. </a:t>
          </a:r>
        </a:p>
      </dgm:t>
    </dgm:pt>
    <dgm:pt modelId="{48F41507-B1EA-4842-9DC6-4BED072CEC4A}" type="parTrans" cxnId="{FF93E02C-DE7D-47BD-ACDA-196402694E81}">
      <dgm:prSet/>
      <dgm:spPr/>
      <dgm:t>
        <a:bodyPr/>
        <a:lstStyle/>
        <a:p>
          <a:endParaRPr lang="en-US"/>
        </a:p>
      </dgm:t>
    </dgm:pt>
    <dgm:pt modelId="{C1054CE9-62E3-429E-94AB-AF5E5E418DFC}" type="sibTrans" cxnId="{FF93E02C-DE7D-47BD-ACDA-196402694E81}">
      <dgm:prSet/>
      <dgm:spPr/>
      <dgm:t>
        <a:bodyPr/>
        <a:lstStyle/>
        <a:p>
          <a:endParaRPr lang="en-US"/>
        </a:p>
      </dgm:t>
    </dgm:pt>
    <dgm:pt modelId="{E74210E5-5C90-497F-94F9-C5A41672DB76}">
      <dgm:prSet/>
      <dgm:spPr/>
      <dgm:t>
        <a:bodyPr/>
        <a:lstStyle/>
        <a:p>
          <a:r>
            <a:rPr lang="en-US" dirty="0"/>
            <a:t>Start the Expancel pump (diaphragm pump) and fill the hopper.</a:t>
          </a:r>
        </a:p>
      </dgm:t>
    </dgm:pt>
    <dgm:pt modelId="{A719D4FA-F165-4548-8E70-AADB0D2B563F}" type="parTrans" cxnId="{D02D44C3-CD4E-4DAC-B634-CD8327D9AE12}">
      <dgm:prSet/>
      <dgm:spPr/>
      <dgm:t>
        <a:bodyPr/>
        <a:lstStyle/>
        <a:p>
          <a:endParaRPr lang="en-US"/>
        </a:p>
      </dgm:t>
    </dgm:pt>
    <dgm:pt modelId="{2CE1E112-919A-459B-A9D5-2FDDAFA6BF50}" type="sibTrans" cxnId="{D02D44C3-CD4E-4DAC-B634-CD8327D9AE12}">
      <dgm:prSet/>
      <dgm:spPr/>
      <dgm:t>
        <a:bodyPr/>
        <a:lstStyle/>
        <a:p>
          <a:endParaRPr lang="en-US"/>
        </a:p>
      </dgm:t>
    </dgm:pt>
    <dgm:pt modelId="{E47934E7-049A-43B9-8ADC-07D97460D23B}">
      <dgm:prSet/>
      <dgm:spPr/>
      <dgm:t>
        <a:bodyPr/>
        <a:lstStyle/>
        <a:p>
          <a:r>
            <a:rPr lang="en-US" dirty="0"/>
            <a:t>Start the hopper fluidizer and let the hopper settle for 15 minutes before starting the dispense cycle.</a:t>
          </a:r>
        </a:p>
      </dgm:t>
    </dgm:pt>
    <dgm:pt modelId="{AD21CF10-C789-479E-A7A7-FDC18913646E}" type="parTrans" cxnId="{F4AA2D4D-CD45-4A6B-912E-DC3FE1AF4C25}">
      <dgm:prSet/>
      <dgm:spPr/>
      <dgm:t>
        <a:bodyPr/>
        <a:lstStyle/>
        <a:p>
          <a:endParaRPr lang="en-US"/>
        </a:p>
      </dgm:t>
    </dgm:pt>
    <dgm:pt modelId="{83C2D03C-F8A9-4B6C-A160-743D90D95754}" type="sibTrans" cxnId="{F4AA2D4D-CD45-4A6B-912E-DC3FE1AF4C25}">
      <dgm:prSet/>
      <dgm:spPr/>
      <dgm:t>
        <a:bodyPr/>
        <a:lstStyle/>
        <a:p>
          <a:endParaRPr lang="en-US"/>
        </a:p>
      </dgm:t>
    </dgm:pt>
    <dgm:pt modelId="{53999A73-6CDC-40E1-93F9-4549AA09F62B}" type="pres">
      <dgm:prSet presAssocID="{3CCC9FD3-1284-4A02-8862-48A514120B5B}" presName="Name0" presStyleCnt="0">
        <dgm:presLayoutVars>
          <dgm:dir/>
          <dgm:resizeHandles/>
        </dgm:presLayoutVars>
      </dgm:prSet>
      <dgm:spPr/>
    </dgm:pt>
    <dgm:pt modelId="{F2DA98B0-4BE9-441B-9425-F8ABCC755952}" type="pres">
      <dgm:prSet presAssocID="{1E83A202-51A9-46FB-84B4-A7562F2F77F5}" presName="compNode" presStyleCnt="0"/>
      <dgm:spPr/>
    </dgm:pt>
    <dgm:pt modelId="{8015946D-A836-435A-99C6-21C0B9C5651E}" type="pres">
      <dgm:prSet presAssocID="{1E83A202-51A9-46FB-84B4-A7562F2F77F5}" presName="dummyConnPt" presStyleCnt="0"/>
      <dgm:spPr/>
    </dgm:pt>
    <dgm:pt modelId="{3DFBF47A-FFB6-4E1D-9A77-B77D2BD82029}" type="pres">
      <dgm:prSet presAssocID="{1E83A202-51A9-46FB-84B4-A7562F2F77F5}" presName="node" presStyleLbl="node1" presStyleIdx="0" presStyleCnt="9">
        <dgm:presLayoutVars>
          <dgm:bulletEnabled val="1"/>
        </dgm:presLayoutVars>
      </dgm:prSet>
      <dgm:spPr/>
    </dgm:pt>
    <dgm:pt modelId="{8826EE2C-DB41-454E-8E6E-CF6E09144429}" type="pres">
      <dgm:prSet presAssocID="{68F0E1A7-C5F4-46AD-9118-F206C409F5E1}" presName="sibTrans" presStyleLbl="bgSibTrans2D1" presStyleIdx="0" presStyleCnt="8"/>
      <dgm:spPr/>
    </dgm:pt>
    <dgm:pt modelId="{7EF542AB-EAAD-4B41-BD4F-67399905F67B}" type="pres">
      <dgm:prSet presAssocID="{4023C827-DF6A-41FE-A7D2-5F2539604FF3}" presName="compNode" presStyleCnt="0"/>
      <dgm:spPr/>
    </dgm:pt>
    <dgm:pt modelId="{1252FF88-55E8-4D82-82A0-EBA0035D6966}" type="pres">
      <dgm:prSet presAssocID="{4023C827-DF6A-41FE-A7D2-5F2539604FF3}" presName="dummyConnPt" presStyleCnt="0"/>
      <dgm:spPr/>
    </dgm:pt>
    <dgm:pt modelId="{21535EA1-150C-452D-866A-ED9F17219C82}" type="pres">
      <dgm:prSet presAssocID="{4023C827-DF6A-41FE-A7D2-5F2539604FF3}" presName="node" presStyleLbl="node1" presStyleIdx="1" presStyleCnt="9">
        <dgm:presLayoutVars>
          <dgm:bulletEnabled val="1"/>
        </dgm:presLayoutVars>
      </dgm:prSet>
      <dgm:spPr/>
    </dgm:pt>
    <dgm:pt modelId="{B91CD6ED-98C0-4DDC-B3EC-B2B6EF0509C1}" type="pres">
      <dgm:prSet presAssocID="{9B3AF8C3-6782-49A8-B6C1-65728F1647FF}" presName="sibTrans" presStyleLbl="bgSibTrans2D1" presStyleIdx="1" presStyleCnt="8"/>
      <dgm:spPr/>
    </dgm:pt>
    <dgm:pt modelId="{A68DD3F1-E9C4-4BF3-9260-AE1AFAB0BE7E}" type="pres">
      <dgm:prSet presAssocID="{A06C2698-279A-4D09-BBC5-99742665682C}" presName="compNode" presStyleCnt="0"/>
      <dgm:spPr/>
    </dgm:pt>
    <dgm:pt modelId="{4ABD0BFC-8AC9-4C31-9FAC-7B67018A9326}" type="pres">
      <dgm:prSet presAssocID="{A06C2698-279A-4D09-BBC5-99742665682C}" presName="dummyConnPt" presStyleCnt="0"/>
      <dgm:spPr/>
    </dgm:pt>
    <dgm:pt modelId="{D6D76D45-C4B8-4626-B01D-BC90ECBECCD9}" type="pres">
      <dgm:prSet presAssocID="{A06C2698-279A-4D09-BBC5-99742665682C}" presName="node" presStyleLbl="node1" presStyleIdx="2" presStyleCnt="9">
        <dgm:presLayoutVars>
          <dgm:bulletEnabled val="1"/>
        </dgm:presLayoutVars>
      </dgm:prSet>
      <dgm:spPr/>
    </dgm:pt>
    <dgm:pt modelId="{4C6143F5-39F8-4097-BA39-D3E80722A224}" type="pres">
      <dgm:prSet presAssocID="{95A49E0E-A5BA-4000-A425-8A95C98EB311}" presName="sibTrans" presStyleLbl="bgSibTrans2D1" presStyleIdx="2" presStyleCnt="8"/>
      <dgm:spPr/>
    </dgm:pt>
    <dgm:pt modelId="{98541BDC-C557-45B6-99D4-9D250B8365A5}" type="pres">
      <dgm:prSet presAssocID="{3A71FC7C-4515-4812-8646-330DC1D3C2DA}" presName="compNode" presStyleCnt="0"/>
      <dgm:spPr/>
    </dgm:pt>
    <dgm:pt modelId="{D65C0272-8F0A-47FF-8472-ACC3A41DAD58}" type="pres">
      <dgm:prSet presAssocID="{3A71FC7C-4515-4812-8646-330DC1D3C2DA}" presName="dummyConnPt" presStyleCnt="0"/>
      <dgm:spPr/>
    </dgm:pt>
    <dgm:pt modelId="{7F234003-74C0-46A2-86C2-E1C2C91205B3}" type="pres">
      <dgm:prSet presAssocID="{3A71FC7C-4515-4812-8646-330DC1D3C2DA}" presName="node" presStyleLbl="node1" presStyleIdx="3" presStyleCnt="9">
        <dgm:presLayoutVars>
          <dgm:bulletEnabled val="1"/>
        </dgm:presLayoutVars>
      </dgm:prSet>
      <dgm:spPr/>
    </dgm:pt>
    <dgm:pt modelId="{BEFFDE2C-9587-4A01-842A-30BD7BC4E2E1}" type="pres">
      <dgm:prSet presAssocID="{B984C263-3B05-4070-913B-6D04AD895174}" presName="sibTrans" presStyleLbl="bgSibTrans2D1" presStyleIdx="3" presStyleCnt="8"/>
      <dgm:spPr/>
    </dgm:pt>
    <dgm:pt modelId="{AE88C876-29EB-4F8D-9ECC-31E905DF96BE}" type="pres">
      <dgm:prSet presAssocID="{87E82786-D375-4410-8736-43351C42A442}" presName="compNode" presStyleCnt="0"/>
      <dgm:spPr/>
    </dgm:pt>
    <dgm:pt modelId="{E536D996-D5C0-4621-A862-9A2E6163C83E}" type="pres">
      <dgm:prSet presAssocID="{87E82786-D375-4410-8736-43351C42A442}" presName="dummyConnPt" presStyleCnt="0"/>
      <dgm:spPr/>
    </dgm:pt>
    <dgm:pt modelId="{64450FC8-B3F1-4F3C-BBC4-61260616E9F6}" type="pres">
      <dgm:prSet presAssocID="{87E82786-D375-4410-8736-43351C42A442}" presName="node" presStyleLbl="node1" presStyleIdx="4" presStyleCnt="9">
        <dgm:presLayoutVars>
          <dgm:bulletEnabled val="1"/>
        </dgm:presLayoutVars>
      </dgm:prSet>
      <dgm:spPr/>
    </dgm:pt>
    <dgm:pt modelId="{33F826EB-3162-48FB-8FEE-BA7784680BC9}" type="pres">
      <dgm:prSet presAssocID="{499FA5E1-7D7D-426F-958D-C942203E0CB5}" presName="sibTrans" presStyleLbl="bgSibTrans2D1" presStyleIdx="4" presStyleCnt="8"/>
      <dgm:spPr/>
    </dgm:pt>
    <dgm:pt modelId="{1971EBE7-A6E6-47BE-983C-64F1A7E29714}" type="pres">
      <dgm:prSet presAssocID="{990A1F0D-795E-4FF5-8770-CB9312666048}" presName="compNode" presStyleCnt="0"/>
      <dgm:spPr/>
    </dgm:pt>
    <dgm:pt modelId="{821F8406-FB42-4A24-AAC5-BFA5C9A943EF}" type="pres">
      <dgm:prSet presAssocID="{990A1F0D-795E-4FF5-8770-CB9312666048}" presName="dummyConnPt" presStyleCnt="0"/>
      <dgm:spPr/>
    </dgm:pt>
    <dgm:pt modelId="{95A5B4F4-7436-4BAD-B3C7-DF76087DB744}" type="pres">
      <dgm:prSet presAssocID="{990A1F0D-795E-4FF5-8770-CB9312666048}" presName="node" presStyleLbl="node1" presStyleIdx="5" presStyleCnt="9">
        <dgm:presLayoutVars>
          <dgm:bulletEnabled val="1"/>
        </dgm:presLayoutVars>
      </dgm:prSet>
      <dgm:spPr/>
    </dgm:pt>
    <dgm:pt modelId="{D3D921C0-936E-400A-80F6-41A629A00A14}" type="pres">
      <dgm:prSet presAssocID="{308F5727-08AB-429B-AACE-908D218377D9}" presName="sibTrans" presStyleLbl="bgSibTrans2D1" presStyleIdx="5" presStyleCnt="8"/>
      <dgm:spPr/>
    </dgm:pt>
    <dgm:pt modelId="{B7C61975-FB2D-43BC-8FA8-FC1B42599802}" type="pres">
      <dgm:prSet presAssocID="{9DA054DD-1F3C-4A9B-8457-3DE7B7583094}" presName="compNode" presStyleCnt="0"/>
      <dgm:spPr/>
    </dgm:pt>
    <dgm:pt modelId="{CBE60256-1D4F-4ED0-B3D5-0C1CE2749F5A}" type="pres">
      <dgm:prSet presAssocID="{9DA054DD-1F3C-4A9B-8457-3DE7B7583094}" presName="dummyConnPt" presStyleCnt="0"/>
      <dgm:spPr/>
    </dgm:pt>
    <dgm:pt modelId="{C7841D65-BBD6-41D5-A9CD-AFCC05FA7A04}" type="pres">
      <dgm:prSet presAssocID="{9DA054DD-1F3C-4A9B-8457-3DE7B7583094}" presName="node" presStyleLbl="node1" presStyleIdx="6" presStyleCnt="9">
        <dgm:presLayoutVars>
          <dgm:bulletEnabled val="1"/>
        </dgm:presLayoutVars>
      </dgm:prSet>
      <dgm:spPr/>
    </dgm:pt>
    <dgm:pt modelId="{B8EF5676-153D-4654-BCC4-BD03877A855A}" type="pres">
      <dgm:prSet presAssocID="{C1054CE9-62E3-429E-94AB-AF5E5E418DFC}" presName="sibTrans" presStyleLbl="bgSibTrans2D1" presStyleIdx="6" presStyleCnt="8"/>
      <dgm:spPr/>
    </dgm:pt>
    <dgm:pt modelId="{943559BF-F77E-47AB-9714-D1A0E7F0104B}" type="pres">
      <dgm:prSet presAssocID="{E74210E5-5C90-497F-94F9-C5A41672DB76}" presName="compNode" presStyleCnt="0"/>
      <dgm:spPr/>
    </dgm:pt>
    <dgm:pt modelId="{B257A3B4-AC68-45E5-9123-2AAE79D48249}" type="pres">
      <dgm:prSet presAssocID="{E74210E5-5C90-497F-94F9-C5A41672DB76}" presName="dummyConnPt" presStyleCnt="0"/>
      <dgm:spPr/>
    </dgm:pt>
    <dgm:pt modelId="{4F9FD458-EFF8-4179-80EC-B96F31063645}" type="pres">
      <dgm:prSet presAssocID="{E74210E5-5C90-497F-94F9-C5A41672DB76}" presName="node" presStyleLbl="node1" presStyleIdx="7" presStyleCnt="9">
        <dgm:presLayoutVars>
          <dgm:bulletEnabled val="1"/>
        </dgm:presLayoutVars>
      </dgm:prSet>
      <dgm:spPr/>
    </dgm:pt>
    <dgm:pt modelId="{C2C8C048-4C70-43F6-B7EA-C5D66E07F8E4}" type="pres">
      <dgm:prSet presAssocID="{2CE1E112-919A-459B-A9D5-2FDDAFA6BF50}" presName="sibTrans" presStyleLbl="bgSibTrans2D1" presStyleIdx="7" presStyleCnt="8"/>
      <dgm:spPr/>
    </dgm:pt>
    <dgm:pt modelId="{3127DEE3-FE32-425B-8EB5-6FD9AD83E9DB}" type="pres">
      <dgm:prSet presAssocID="{E47934E7-049A-43B9-8ADC-07D97460D23B}" presName="compNode" presStyleCnt="0"/>
      <dgm:spPr/>
    </dgm:pt>
    <dgm:pt modelId="{3B5A8B16-72FB-4999-A867-C45E8F205EC7}" type="pres">
      <dgm:prSet presAssocID="{E47934E7-049A-43B9-8ADC-07D97460D23B}" presName="dummyConnPt" presStyleCnt="0"/>
      <dgm:spPr/>
    </dgm:pt>
    <dgm:pt modelId="{8FB0050C-439D-444A-820A-6BC2D0CE4913}" type="pres">
      <dgm:prSet presAssocID="{E47934E7-049A-43B9-8ADC-07D97460D23B}" presName="node" presStyleLbl="node1" presStyleIdx="8" presStyleCnt="9">
        <dgm:presLayoutVars>
          <dgm:bulletEnabled val="1"/>
        </dgm:presLayoutVars>
      </dgm:prSet>
      <dgm:spPr/>
    </dgm:pt>
  </dgm:ptLst>
  <dgm:cxnLst>
    <dgm:cxn modelId="{D6FD2C0E-D9D7-4CFE-9F30-DC28E1DE6829}" srcId="{3CCC9FD3-1284-4A02-8862-48A514120B5B}" destId="{A06C2698-279A-4D09-BBC5-99742665682C}" srcOrd="2" destOrd="0" parTransId="{4FE30FFF-C137-4429-8D6A-CA455C70FBBB}" sibTransId="{95A49E0E-A5BA-4000-A425-8A95C98EB311}"/>
    <dgm:cxn modelId="{951E6F19-75F8-4ED3-8DE4-32FF2DF61673}" type="presOf" srcId="{3CCC9FD3-1284-4A02-8862-48A514120B5B}" destId="{53999A73-6CDC-40E1-93F9-4549AA09F62B}" srcOrd="0" destOrd="0" presId="urn:microsoft.com/office/officeart/2005/8/layout/bProcess4"/>
    <dgm:cxn modelId="{E3F09322-A9ED-42FC-AFCE-8CD34DF31DFC}" srcId="{3CCC9FD3-1284-4A02-8862-48A514120B5B}" destId="{4023C827-DF6A-41FE-A7D2-5F2539604FF3}" srcOrd="1" destOrd="0" parTransId="{E6BFC951-965D-41BE-A32B-3C3948CD1E73}" sibTransId="{9B3AF8C3-6782-49A8-B6C1-65728F1647FF}"/>
    <dgm:cxn modelId="{0AFDA122-211D-4BE0-8C3B-C9CDDA15F87A}" type="presOf" srcId="{68F0E1A7-C5F4-46AD-9118-F206C409F5E1}" destId="{8826EE2C-DB41-454E-8E6E-CF6E09144429}" srcOrd="0" destOrd="0" presId="urn:microsoft.com/office/officeart/2005/8/layout/bProcess4"/>
    <dgm:cxn modelId="{3FCB3123-E2B1-4BF5-830C-6DDC965B1737}" type="presOf" srcId="{A06C2698-279A-4D09-BBC5-99742665682C}" destId="{D6D76D45-C4B8-4626-B01D-BC90ECBECCD9}" srcOrd="0" destOrd="0" presId="urn:microsoft.com/office/officeart/2005/8/layout/bProcess4"/>
    <dgm:cxn modelId="{FF93E02C-DE7D-47BD-ACDA-196402694E81}" srcId="{3CCC9FD3-1284-4A02-8862-48A514120B5B}" destId="{9DA054DD-1F3C-4A9B-8457-3DE7B7583094}" srcOrd="6" destOrd="0" parTransId="{48F41507-B1EA-4842-9DC6-4BED072CEC4A}" sibTransId="{C1054CE9-62E3-429E-94AB-AF5E5E418DFC}"/>
    <dgm:cxn modelId="{C79CFA32-0243-4C1C-81C0-3101D418199C}" type="presOf" srcId="{1E83A202-51A9-46FB-84B4-A7562F2F77F5}" destId="{3DFBF47A-FFB6-4E1D-9A77-B77D2BD82029}" srcOrd="0" destOrd="0" presId="urn:microsoft.com/office/officeart/2005/8/layout/bProcess4"/>
    <dgm:cxn modelId="{9803DE3E-32E1-4DE6-94DB-D2E32A62A6F6}" type="presOf" srcId="{87E82786-D375-4410-8736-43351C42A442}" destId="{64450FC8-B3F1-4F3C-BBC4-61260616E9F6}" srcOrd="0" destOrd="0" presId="urn:microsoft.com/office/officeart/2005/8/layout/bProcess4"/>
    <dgm:cxn modelId="{60332D5D-FA35-4C13-B757-63573F07D8AC}" type="presOf" srcId="{3A71FC7C-4515-4812-8646-330DC1D3C2DA}" destId="{7F234003-74C0-46A2-86C2-E1C2C91205B3}" srcOrd="0" destOrd="0" presId="urn:microsoft.com/office/officeart/2005/8/layout/bProcess4"/>
    <dgm:cxn modelId="{F7291A5E-EA1B-434A-A026-F08FD4C09C25}" type="presOf" srcId="{4023C827-DF6A-41FE-A7D2-5F2539604FF3}" destId="{21535EA1-150C-452D-866A-ED9F17219C82}" srcOrd="0" destOrd="0" presId="urn:microsoft.com/office/officeart/2005/8/layout/bProcess4"/>
    <dgm:cxn modelId="{463C0D44-384A-421C-B299-538336077FC4}" srcId="{3CCC9FD3-1284-4A02-8862-48A514120B5B}" destId="{87E82786-D375-4410-8736-43351C42A442}" srcOrd="4" destOrd="0" parTransId="{0C404859-0C96-4632-B669-0B0713CDE283}" sibTransId="{499FA5E1-7D7D-426F-958D-C942203E0CB5}"/>
    <dgm:cxn modelId="{5AD3BD48-7C7D-4CA9-9BAE-5F48CE50CF7C}" srcId="{3CCC9FD3-1284-4A02-8862-48A514120B5B}" destId="{990A1F0D-795E-4FF5-8770-CB9312666048}" srcOrd="5" destOrd="0" parTransId="{C6B6DFB7-72CB-482C-8A51-DA051DA091F6}" sibTransId="{308F5727-08AB-429B-AACE-908D218377D9}"/>
    <dgm:cxn modelId="{FBF15C4B-8581-4F59-9EB6-B7DD7BF96E28}" type="presOf" srcId="{2CE1E112-919A-459B-A9D5-2FDDAFA6BF50}" destId="{C2C8C048-4C70-43F6-B7EA-C5D66E07F8E4}" srcOrd="0" destOrd="0" presId="urn:microsoft.com/office/officeart/2005/8/layout/bProcess4"/>
    <dgm:cxn modelId="{06D5866C-3CBE-43B2-A42F-C8FDC7D2043E}" type="presOf" srcId="{308F5727-08AB-429B-AACE-908D218377D9}" destId="{D3D921C0-936E-400A-80F6-41A629A00A14}" srcOrd="0" destOrd="0" presId="urn:microsoft.com/office/officeart/2005/8/layout/bProcess4"/>
    <dgm:cxn modelId="{F4AA2D4D-CD45-4A6B-912E-DC3FE1AF4C25}" srcId="{3CCC9FD3-1284-4A02-8862-48A514120B5B}" destId="{E47934E7-049A-43B9-8ADC-07D97460D23B}" srcOrd="8" destOrd="0" parTransId="{AD21CF10-C789-479E-A7A7-FDC18913646E}" sibTransId="{83C2D03C-F8A9-4B6C-A160-743D90D95754}"/>
    <dgm:cxn modelId="{AA62B373-7C2B-445F-8DF1-5C6B89BBF11E}" type="presOf" srcId="{B984C263-3B05-4070-913B-6D04AD895174}" destId="{BEFFDE2C-9587-4A01-842A-30BD7BC4E2E1}" srcOrd="0" destOrd="0" presId="urn:microsoft.com/office/officeart/2005/8/layout/bProcess4"/>
    <dgm:cxn modelId="{FBA40E86-9554-42DA-B1D6-B57957FB2CA6}" srcId="{3CCC9FD3-1284-4A02-8862-48A514120B5B}" destId="{1E83A202-51A9-46FB-84B4-A7562F2F77F5}" srcOrd="0" destOrd="0" parTransId="{70AD2D23-26A1-4BE4-AE5D-A0593C78F721}" sibTransId="{68F0E1A7-C5F4-46AD-9118-F206C409F5E1}"/>
    <dgm:cxn modelId="{1D39F490-012D-4945-BB6B-6F0FA84942DB}" type="presOf" srcId="{499FA5E1-7D7D-426F-958D-C942203E0CB5}" destId="{33F826EB-3162-48FB-8FEE-BA7784680BC9}" srcOrd="0" destOrd="0" presId="urn:microsoft.com/office/officeart/2005/8/layout/bProcess4"/>
    <dgm:cxn modelId="{BECBB5A5-79ED-48D6-8A20-C3D2133F4F95}" srcId="{3CCC9FD3-1284-4A02-8862-48A514120B5B}" destId="{3A71FC7C-4515-4812-8646-330DC1D3C2DA}" srcOrd="3" destOrd="0" parTransId="{ACF287CA-1A95-4139-BFCC-D7B4CFAE1C0B}" sibTransId="{B984C263-3B05-4070-913B-6D04AD895174}"/>
    <dgm:cxn modelId="{C03BDDA6-B1AC-4834-9893-801F7533AF7A}" type="presOf" srcId="{E47934E7-049A-43B9-8ADC-07D97460D23B}" destId="{8FB0050C-439D-444A-820A-6BC2D0CE4913}" srcOrd="0" destOrd="0" presId="urn:microsoft.com/office/officeart/2005/8/layout/bProcess4"/>
    <dgm:cxn modelId="{DA8B53AF-C5BF-43C7-8C22-42688657DDAE}" type="presOf" srcId="{C1054CE9-62E3-429E-94AB-AF5E5E418DFC}" destId="{B8EF5676-153D-4654-BCC4-BD03877A855A}" srcOrd="0" destOrd="0" presId="urn:microsoft.com/office/officeart/2005/8/layout/bProcess4"/>
    <dgm:cxn modelId="{F90C86BA-6DF8-4145-A291-38683FFCDD72}" type="presOf" srcId="{9B3AF8C3-6782-49A8-B6C1-65728F1647FF}" destId="{B91CD6ED-98C0-4DDC-B3EC-B2B6EF0509C1}" srcOrd="0" destOrd="0" presId="urn:microsoft.com/office/officeart/2005/8/layout/bProcess4"/>
    <dgm:cxn modelId="{D02D44C3-CD4E-4DAC-B634-CD8327D9AE12}" srcId="{3CCC9FD3-1284-4A02-8862-48A514120B5B}" destId="{E74210E5-5C90-497F-94F9-C5A41672DB76}" srcOrd="7" destOrd="0" parTransId="{A719D4FA-F165-4548-8E70-AADB0D2B563F}" sibTransId="{2CE1E112-919A-459B-A9D5-2FDDAFA6BF50}"/>
    <dgm:cxn modelId="{F30496C3-7D7C-40E0-BFB6-562F4CF6FB23}" type="presOf" srcId="{990A1F0D-795E-4FF5-8770-CB9312666048}" destId="{95A5B4F4-7436-4BAD-B3C7-DF76087DB744}" srcOrd="0" destOrd="0" presId="urn:microsoft.com/office/officeart/2005/8/layout/bProcess4"/>
    <dgm:cxn modelId="{706B9DCD-8A76-4AF3-9D7B-CFF9F5AA681D}" type="presOf" srcId="{E74210E5-5C90-497F-94F9-C5A41672DB76}" destId="{4F9FD458-EFF8-4179-80EC-B96F31063645}" srcOrd="0" destOrd="0" presId="urn:microsoft.com/office/officeart/2005/8/layout/bProcess4"/>
    <dgm:cxn modelId="{F7AF3BE8-4F8A-4B95-AAA2-74FC84AA1828}" type="presOf" srcId="{9DA054DD-1F3C-4A9B-8457-3DE7B7583094}" destId="{C7841D65-BBD6-41D5-A9CD-AFCC05FA7A04}" srcOrd="0" destOrd="0" presId="urn:microsoft.com/office/officeart/2005/8/layout/bProcess4"/>
    <dgm:cxn modelId="{DDCB71F5-5FB5-4F81-B22C-C50D24E7BE61}" type="presOf" srcId="{95A49E0E-A5BA-4000-A425-8A95C98EB311}" destId="{4C6143F5-39F8-4097-BA39-D3E80722A224}" srcOrd="0" destOrd="0" presId="urn:microsoft.com/office/officeart/2005/8/layout/bProcess4"/>
    <dgm:cxn modelId="{784DB364-BAF7-4D70-87BF-7C5AA86DC00B}" type="presParOf" srcId="{53999A73-6CDC-40E1-93F9-4549AA09F62B}" destId="{F2DA98B0-4BE9-441B-9425-F8ABCC755952}" srcOrd="0" destOrd="0" presId="urn:microsoft.com/office/officeart/2005/8/layout/bProcess4"/>
    <dgm:cxn modelId="{014B7611-1CB5-49FE-9168-486987DD249E}" type="presParOf" srcId="{F2DA98B0-4BE9-441B-9425-F8ABCC755952}" destId="{8015946D-A836-435A-99C6-21C0B9C5651E}" srcOrd="0" destOrd="0" presId="urn:microsoft.com/office/officeart/2005/8/layout/bProcess4"/>
    <dgm:cxn modelId="{64EDC58F-A399-40CC-B91E-A1EFFE451E69}" type="presParOf" srcId="{F2DA98B0-4BE9-441B-9425-F8ABCC755952}" destId="{3DFBF47A-FFB6-4E1D-9A77-B77D2BD82029}" srcOrd="1" destOrd="0" presId="urn:microsoft.com/office/officeart/2005/8/layout/bProcess4"/>
    <dgm:cxn modelId="{9574D012-0623-41E5-999E-BD4DAE0B0544}" type="presParOf" srcId="{53999A73-6CDC-40E1-93F9-4549AA09F62B}" destId="{8826EE2C-DB41-454E-8E6E-CF6E09144429}" srcOrd="1" destOrd="0" presId="urn:microsoft.com/office/officeart/2005/8/layout/bProcess4"/>
    <dgm:cxn modelId="{0C4AEDE0-16D1-476C-A96A-0F220A5632FB}" type="presParOf" srcId="{53999A73-6CDC-40E1-93F9-4549AA09F62B}" destId="{7EF542AB-EAAD-4B41-BD4F-67399905F67B}" srcOrd="2" destOrd="0" presId="urn:microsoft.com/office/officeart/2005/8/layout/bProcess4"/>
    <dgm:cxn modelId="{902A1534-579D-4221-B786-A56CB0848D47}" type="presParOf" srcId="{7EF542AB-EAAD-4B41-BD4F-67399905F67B}" destId="{1252FF88-55E8-4D82-82A0-EBA0035D6966}" srcOrd="0" destOrd="0" presId="urn:microsoft.com/office/officeart/2005/8/layout/bProcess4"/>
    <dgm:cxn modelId="{0ACF48C5-621B-4093-9CCC-B6EDB7B21B74}" type="presParOf" srcId="{7EF542AB-EAAD-4B41-BD4F-67399905F67B}" destId="{21535EA1-150C-452D-866A-ED9F17219C82}" srcOrd="1" destOrd="0" presId="urn:microsoft.com/office/officeart/2005/8/layout/bProcess4"/>
    <dgm:cxn modelId="{690F5038-0D15-4D1F-BB51-887A337A470D}" type="presParOf" srcId="{53999A73-6CDC-40E1-93F9-4549AA09F62B}" destId="{B91CD6ED-98C0-4DDC-B3EC-B2B6EF0509C1}" srcOrd="3" destOrd="0" presId="urn:microsoft.com/office/officeart/2005/8/layout/bProcess4"/>
    <dgm:cxn modelId="{CFBE3D75-D942-438F-B3EB-3D5CB09E143D}" type="presParOf" srcId="{53999A73-6CDC-40E1-93F9-4549AA09F62B}" destId="{A68DD3F1-E9C4-4BF3-9260-AE1AFAB0BE7E}" srcOrd="4" destOrd="0" presId="urn:microsoft.com/office/officeart/2005/8/layout/bProcess4"/>
    <dgm:cxn modelId="{8842342A-9F7D-494B-B25D-1EA63FF83E21}" type="presParOf" srcId="{A68DD3F1-E9C4-4BF3-9260-AE1AFAB0BE7E}" destId="{4ABD0BFC-8AC9-4C31-9FAC-7B67018A9326}" srcOrd="0" destOrd="0" presId="urn:microsoft.com/office/officeart/2005/8/layout/bProcess4"/>
    <dgm:cxn modelId="{2A313373-854D-46AA-A74E-947C83EC4419}" type="presParOf" srcId="{A68DD3F1-E9C4-4BF3-9260-AE1AFAB0BE7E}" destId="{D6D76D45-C4B8-4626-B01D-BC90ECBECCD9}" srcOrd="1" destOrd="0" presId="urn:microsoft.com/office/officeart/2005/8/layout/bProcess4"/>
    <dgm:cxn modelId="{264AAAA4-8B5B-45D3-A7DD-88F444FDB7EE}" type="presParOf" srcId="{53999A73-6CDC-40E1-93F9-4549AA09F62B}" destId="{4C6143F5-39F8-4097-BA39-D3E80722A224}" srcOrd="5" destOrd="0" presId="urn:microsoft.com/office/officeart/2005/8/layout/bProcess4"/>
    <dgm:cxn modelId="{98E8E123-7895-410B-95A1-1357CBAA0719}" type="presParOf" srcId="{53999A73-6CDC-40E1-93F9-4549AA09F62B}" destId="{98541BDC-C557-45B6-99D4-9D250B8365A5}" srcOrd="6" destOrd="0" presId="urn:microsoft.com/office/officeart/2005/8/layout/bProcess4"/>
    <dgm:cxn modelId="{220D578B-AB90-4109-B2EF-372EB6FC8D19}" type="presParOf" srcId="{98541BDC-C557-45B6-99D4-9D250B8365A5}" destId="{D65C0272-8F0A-47FF-8472-ACC3A41DAD58}" srcOrd="0" destOrd="0" presId="urn:microsoft.com/office/officeart/2005/8/layout/bProcess4"/>
    <dgm:cxn modelId="{2E53CC53-9C54-487C-8A3A-487F8203982B}" type="presParOf" srcId="{98541BDC-C557-45B6-99D4-9D250B8365A5}" destId="{7F234003-74C0-46A2-86C2-E1C2C91205B3}" srcOrd="1" destOrd="0" presId="urn:microsoft.com/office/officeart/2005/8/layout/bProcess4"/>
    <dgm:cxn modelId="{B6B5E8C0-7284-4545-9B10-E936FE35A6E8}" type="presParOf" srcId="{53999A73-6CDC-40E1-93F9-4549AA09F62B}" destId="{BEFFDE2C-9587-4A01-842A-30BD7BC4E2E1}" srcOrd="7" destOrd="0" presId="urn:microsoft.com/office/officeart/2005/8/layout/bProcess4"/>
    <dgm:cxn modelId="{ACE92503-9D06-4A1B-8F6B-9E829AE79E0A}" type="presParOf" srcId="{53999A73-6CDC-40E1-93F9-4549AA09F62B}" destId="{AE88C876-29EB-4F8D-9ECC-31E905DF96BE}" srcOrd="8" destOrd="0" presId="urn:microsoft.com/office/officeart/2005/8/layout/bProcess4"/>
    <dgm:cxn modelId="{E6C72B5F-DA14-46FC-9773-07158CA1ADBD}" type="presParOf" srcId="{AE88C876-29EB-4F8D-9ECC-31E905DF96BE}" destId="{E536D996-D5C0-4621-A862-9A2E6163C83E}" srcOrd="0" destOrd="0" presId="urn:microsoft.com/office/officeart/2005/8/layout/bProcess4"/>
    <dgm:cxn modelId="{DEEF7A3B-EDD7-4FD1-8F0D-7861C04634A8}" type="presParOf" srcId="{AE88C876-29EB-4F8D-9ECC-31E905DF96BE}" destId="{64450FC8-B3F1-4F3C-BBC4-61260616E9F6}" srcOrd="1" destOrd="0" presId="urn:microsoft.com/office/officeart/2005/8/layout/bProcess4"/>
    <dgm:cxn modelId="{4C7B846B-8B9B-419F-9EC2-B084A4171000}" type="presParOf" srcId="{53999A73-6CDC-40E1-93F9-4549AA09F62B}" destId="{33F826EB-3162-48FB-8FEE-BA7784680BC9}" srcOrd="9" destOrd="0" presId="urn:microsoft.com/office/officeart/2005/8/layout/bProcess4"/>
    <dgm:cxn modelId="{0EF20B86-830D-4670-A643-A40F48F6E3EE}" type="presParOf" srcId="{53999A73-6CDC-40E1-93F9-4549AA09F62B}" destId="{1971EBE7-A6E6-47BE-983C-64F1A7E29714}" srcOrd="10" destOrd="0" presId="urn:microsoft.com/office/officeart/2005/8/layout/bProcess4"/>
    <dgm:cxn modelId="{B1515427-B3A8-48BB-BF77-965813E94A07}" type="presParOf" srcId="{1971EBE7-A6E6-47BE-983C-64F1A7E29714}" destId="{821F8406-FB42-4A24-AAC5-BFA5C9A943EF}" srcOrd="0" destOrd="0" presId="urn:microsoft.com/office/officeart/2005/8/layout/bProcess4"/>
    <dgm:cxn modelId="{731C9A3A-FFE0-4F7B-993E-673059A313FD}" type="presParOf" srcId="{1971EBE7-A6E6-47BE-983C-64F1A7E29714}" destId="{95A5B4F4-7436-4BAD-B3C7-DF76087DB744}" srcOrd="1" destOrd="0" presId="urn:microsoft.com/office/officeart/2005/8/layout/bProcess4"/>
    <dgm:cxn modelId="{94C7A51D-4BD2-47BF-9D38-0619E569CBEF}" type="presParOf" srcId="{53999A73-6CDC-40E1-93F9-4549AA09F62B}" destId="{D3D921C0-936E-400A-80F6-41A629A00A14}" srcOrd="11" destOrd="0" presId="urn:microsoft.com/office/officeart/2005/8/layout/bProcess4"/>
    <dgm:cxn modelId="{70734DB9-DA9D-4E24-848E-685179E05BB0}" type="presParOf" srcId="{53999A73-6CDC-40E1-93F9-4549AA09F62B}" destId="{B7C61975-FB2D-43BC-8FA8-FC1B42599802}" srcOrd="12" destOrd="0" presId="urn:microsoft.com/office/officeart/2005/8/layout/bProcess4"/>
    <dgm:cxn modelId="{2843A3CB-9BF2-4DE8-A937-C3A40EDA96DF}" type="presParOf" srcId="{B7C61975-FB2D-43BC-8FA8-FC1B42599802}" destId="{CBE60256-1D4F-4ED0-B3D5-0C1CE2749F5A}" srcOrd="0" destOrd="0" presId="urn:microsoft.com/office/officeart/2005/8/layout/bProcess4"/>
    <dgm:cxn modelId="{40B27DD5-DE22-466C-B99A-E9B863357C69}" type="presParOf" srcId="{B7C61975-FB2D-43BC-8FA8-FC1B42599802}" destId="{C7841D65-BBD6-41D5-A9CD-AFCC05FA7A04}" srcOrd="1" destOrd="0" presId="urn:microsoft.com/office/officeart/2005/8/layout/bProcess4"/>
    <dgm:cxn modelId="{2A0A27F4-7396-42C4-94A4-71C56721DE0B}" type="presParOf" srcId="{53999A73-6CDC-40E1-93F9-4549AA09F62B}" destId="{B8EF5676-153D-4654-BCC4-BD03877A855A}" srcOrd="13" destOrd="0" presId="urn:microsoft.com/office/officeart/2005/8/layout/bProcess4"/>
    <dgm:cxn modelId="{D1F99098-D9AE-4C2A-A939-D46998B60A26}" type="presParOf" srcId="{53999A73-6CDC-40E1-93F9-4549AA09F62B}" destId="{943559BF-F77E-47AB-9714-D1A0E7F0104B}" srcOrd="14" destOrd="0" presId="urn:microsoft.com/office/officeart/2005/8/layout/bProcess4"/>
    <dgm:cxn modelId="{DAC82F72-A01A-4AA1-BEBB-5891571D2D2D}" type="presParOf" srcId="{943559BF-F77E-47AB-9714-D1A0E7F0104B}" destId="{B257A3B4-AC68-45E5-9123-2AAE79D48249}" srcOrd="0" destOrd="0" presId="urn:microsoft.com/office/officeart/2005/8/layout/bProcess4"/>
    <dgm:cxn modelId="{05AEAE11-88EF-46F9-AE7F-B8E3CA60E1B5}" type="presParOf" srcId="{943559BF-F77E-47AB-9714-D1A0E7F0104B}" destId="{4F9FD458-EFF8-4179-80EC-B96F31063645}" srcOrd="1" destOrd="0" presId="urn:microsoft.com/office/officeart/2005/8/layout/bProcess4"/>
    <dgm:cxn modelId="{046B52A4-0C7D-481A-8EAC-A867EBDB5B47}" type="presParOf" srcId="{53999A73-6CDC-40E1-93F9-4549AA09F62B}" destId="{C2C8C048-4C70-43F6-B7EA-C5D66E07F8E4}" srcOrd="15" destOrd="0" presId="urn:microsoft.com/office/officeart/2005/8/layout/bProcess4"/>
    <dgm:cxn modelId="{EEB5FFB3-7E58-408A-B6CA-2E77262E1857}" type="presParOf" srcId="{53999A73-6CDC-40E1-93F9-4549AA09F62B}" destId="{3127DEE3-FE32-425B-8EB5-6FD9AD83E9DB}" srcOrd="16" destOrd="0" presId="urn:microsoft.com/office/officeart/2005/8/layout/bProcess4"/>
    <dgm:cxn modelId="{B6D0E75D-815F-4F64-ACAC-FC53498C49A9}" type="presParOf" srcId="{3127DEE3-FE32-425B-8EB5-6FD9AD83E9DB}" destId="{3B5A8B16-72FB-4999-A867-C45E8F205EC7}" srcOrd="0" destOrd="0" presId="urn:microsoft.com/office/officeart/2005/8/layout/bProcess4"/>
    <dgm:cxn modelId="{0216E873-B3F6-44E3-B1FE-E115A794B21C}" type="presParOf" srcId="{3127DEE3-FE32-425B-8EB5-6FD9AD83E9DB}" destId="{8FB0050C-439D-444A-820A-6BC2D0CE491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489D56-6CA4-40F7-A199-D3397B709755}"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E6E303B4-228D-482A-9156-B3E6625991E3}">
      <dgm:prSet phldrT="[Text]" custT="1"/>
      <dgm:spPr/>
      <dgm:t>
        <a:bodyPr/>
        <a:lstStyle/>
        <a:p>
          <a:r>
            <a:rPr lang="en-US" sz="2000" dirty="0"/>
            <a:t>Step 1</a:t>
          </a:r>
        </a:p>
      </dgm:t>
    </dgm:pt>
    <dgm:pt modelId="{49FAD35F-C8F3-4AFB-B5D0-C9B3E6D83682}" type="parTrans" cxnId="{EA3119BF-51A0-4B65-BD01-3D354D296883}">
      <dgm:prSet/>
      <dgm:spPr/>
      <dgm:t>
        <a:bodyPr/>
        <a:lstStyle/>
        <a:p>
          <a:endParaRPr lang="en-US"/>
        </a:p>
      </dgm:t>
    </dgm:pt>
    <dgm:pt modelId="{788B6722-F599-451A-A031-C065A95A7F39}" type="sibTrans" cxnId="{EA3119BF-51A0-4B65-BD01-3D354D296883}">
      <dgm:prSet/>
      <dgm:spPr/>
      <dgm:t>
        <a:bodyPr/>
        <a:lstStyle/>
        <a:p>
          <a:endParaRPr lang="en-US"/>
        </a:p>
      </dgm:t>
    </dgm:pt>
    <dgm:pt modelId="{27C8B2F4-DEA9-4E4A-9D36-73F2BBF2CF98}">
      <dgm:prSet phldrT="[Text]" custT="1"/>
      <dgm:spPr/>
      <dgm:t>
        <a:bodyPr/>
        <a:lstStyle/>
        <a:p>
          <a:r>
            <a:rPr lang="en-US" sz="1200" dirty="0"/>
            <a:t>Coordinate with a Department Environmental Coordinator, the Station G23 Attendant, or ERM to identify the appropriate container for the waste being generated.</a:t>
          </a:r>
        </a:p>
      </dgm:t>
    </dgm:pt>
    <dgm:pt modelId="{C53D83E5-CC4D-4BFF-83A6-D76D13A25590}" type="parTrans" cxnId="{38914C59-7320-4D5B-9C2B-9BB98D90AB21}">
      <dgm:prSet/>
      <dgm:spPr/>
      <dgm:t>
        <a:bodyPr/>
        <a:lstStyle/>
        <a:p>
          <a:endParaRPr lang="en-US"/>
        </a:p>
      </dgm:t>
    </dgm:pt>
    <dgm:pt modelId="{B8043A55-2BEB-45CC-893D-1CEAD5C4A1BA}" type="sibTrans" cxnId="{38914C59-7320-4D5B-9C2B-9BB98D90AB21}">
      <dgm:prSet/>
      <dgm:spPr/>
      <dgm:t>
        <a:bodyPr/>
        <a:lstStyle/>
        <a:p>
          <a:endParaRPr lang="en-US"/>
        </a:p>
      </dgm:t>
    </dgm:pt>
    <dgm:pt modelId="{DB06FE8C-9FF4-4656-ADCA-1FA667A70F3F}">
      <dgm:prSet phldrT="[Text]" custT="1"/>
      <dgm:spPr/>
      <dgm:t>
        <a:bodyPr/>
        <a:lstStyle/>
        <a:p>
          <a:r>
            <a:rPr lang="en-US" sz="2000" dirty="0"/>
            <a:t>Step 2</a:t>
          </a:r>
        </a:p>
      </dgm:t>
    </dgm:pt>
    <dgm:pt modelId="{5FDF178F-7944-465C-9AA6-7A38B0343CD1}" type="parTrans" cxnId="{D61E5E17-7658-49E9-896D-3D269816D88F}">
      <dgm:prSet/>
      <dgm:spPr/>
      <dgm:t>
        <a:bodyPr/>
        <a:lstStyle/>
        <a:p>
          <a:endParaRPr lang="en-US"/>
        </a:p>
      </dgm:t>
    </dgm:pt>
    <dgm:pt modelId="{2EFF050C-813F-496C-8FEC-6427EAE87FA0}" type="sibTrans" cxnId="{D61E5E17-7658-49E9-896D-3D269816D88F}">
      <dgm:prSet/>
      <dgm:spPr/>
      <dgm:t>
        <a:bodyPr/>
        <a:lstStyle/>
        <a:p>
          <a:endParaRPr lang="en-US"/>
        </a:p>
      </dgm:t>
    </dgm:pt>
    <dgm:pt modelId="{249B8D13-DFE1-48DD-A80A-2DA0F2F664C3}">
      <dgm:prSet phldrT="[Text]" custT="1"/>
      <dgm:spPr/>
      <dgm:t>
        <a:bodyPr/>
        <a:lstStyle/>
        <a:p>
          <a:pPr algn="l">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Label hazardous waste containers properly and before adding waste to the container.</a:t>
          </a:r>
          <a:endParaRPr lang="en-US" sz="1200" dirty="0"/>
        </a:p>
      </dgm:t>
    </dgm:pt>
    <dgm:pt modelId="{2CE167B9-85FA-4E02-9044-587FA66891AA}" type="parTrans" cxnId="{5BBF8053-A77E-4794-89BE-BAC64E0A9293}">
      <dgm:prSet/>
      <dgm:spPr/>
      <dgm:t>
        <a:bodyPr/>
        <a:lstStyle/>
        <a:p>
          <a:endParaRPr lang="en-US"/>
        </a:p>
      </dgm:t>
    </dgm:pt>
    <dgm:pt modelId="{FFDBB6D4-883A-4F59-80C5-8C72204A3427}" type="sibTrans" cxnId="{5BBF8053-A77E-4794-89BE-BAC64E0A9293}">
      <dgm:prSet/>
      <dgm:spPr/>
      <dgm:t>
        <a:bodyPr/>
        <a:lstStyle/>
        <a:p>
          <a:endParaRPr lang="en-US"/>
        </a:p>
      </dgm:t>
    </dgm:pt>
    <dgm:pt modelId="{630D4644-2CB5-4F53-A6AB-A4C4686A9B0A}">
      <dgm:prSet/>
      <dgm:spPr/>
      <dgm:t>
        <a:bodyPr/>
        <a:lstStyle/>
        <a:p>
          <a:endParaRPr lang="en-US" sz="700" dirty="0"/>
        </a:p>
      </dgm:t>
    </dgm:pt>
    <dgm:pt modelId="{DDE26AD0-0024-45CF-9E07-7547F5CE3562}" type="parTrans" cxnId="{B579435C-9659-44C3-B40C-7A1FF2A7EF75}">
      <dgm:prSet/>
      <dgm:spPr/>
      <dgm:t>
        <a:bodyPr/>
        <a:lstStyle/>
        <a:p>
          <a:endParaRPr lang="en-US"/>
        </a:p>
      </dgm:t>
    </dgm:pt>
    <dgm:pt modelId="{A0F33630-75C6-45EF-A70E-452B0D728577}" type="sibTrans" cxnId="{B579435C-9659-44C3-B40C-7A1FF2A7EF75}">
      <dgm:prSet/>
      <dgm:spPr/>
      <dgm:t>
        <a:bodyPr/>
        <a:lstStyle/>
        <a:p>
          <a:endParaRPr lang="en-US"/>
        </a:p>
      </dgm:t>
    </dgm:pt>
    <dgm:pt modelId="{60D86F1E-1E2E-4D94-A20D-EE19F4C5F796}" type="pres">
      <dgm:prSet presAssocID="{C0489D56-6CA4-40F7-A199-D3397B709755}" presName="theList" presStyleCnt="0">
        <dgm:presLayoutVars>
          <dgm:dir/>
          <dgm:animLvl val="lvl"/>
          <dgm:resizeHandles val="exact"/>
        </dgm:presLayoutVars>
      </dgm:prSet>
      <dgm:spPr/>
    </dgm:pt>
    <dgm:pt modelId="{35E03521-4980-42CC-90AB-868C7EC37BB6}" type="pres">
      <dgm:prSet presAssocID="{E6E303B4-228D-482A-9156-B3E6625991E3}" presName="compNode" presStyleCnt="0"/>
      <dgm:spPr/>
    </dgm:pt>
    <dgm:pt modelId="{7FA431A9-3B3A-408B-85D6-FEE957C38A5D}" type="pres">
      <dgm:prSet presAssocID="{E6E303B4-228D-482A-9156-B3E6625991E3}" presName="noGeometry" presStyleCnt="0"/>
      <dgm:spPr/>
    </dgm:pt>
    <dgm:pt modelId="{EA285682-BB64-4D62-A843-A055E59C8515}" type="pres">
      <dgm:prSet presAssocID="{E6E303B4-228D-482A-9156-B3E6625991E3}" presName="childTextVisible" presStyleLbl="bgAccFollowNode1" presStyleIdx="0" presStyleCnt="2" custScaleX="198502">
        <dgm:presLayoutVars>
          <dgm:bulletEnabled val="1"/>
        </dgm:presLayoutVars>
      </dgm:prSet>
      <dgm:spPr/>
    </dgm:pt>
    <dgm:pt modelId="{38EF6E30-59B7-415A-A19A-50F2B3A86B4A}" type="pres">
      <dgm:prSet presAssocID="{E6E303B4-228D-482A-9156-B3E6625991E3}" presName="childTextHidden" presStyleLbl="bgAccFollowNode1" presStyleIdx="0" presStyleCnt="2"/>
      <dgm:spPr/>
    </dgm:pt>
    <dgm:pt modelId="{63FCEC19-8627-4201-87DC-25B51366A47C}" type="pres">
      <dgm:prSet presAssocID="{E6E303B4-228D-482A-9156-B3E6625991E3}" presName="parentText" presStyleLbl="node1" presStyleIdx="0" presStyleCnt="2" custLinFactNeighborX="-48761" custLinFactNeighborY="-3434">
        <dgm:presLayoutVars>
          <dgm:chMax val="1"/>
          <dgm:bulletEnabled val="1"/>
        </dgm:presLayoutVars>
      </dgm:prSet>
      <dgm:spPr/>
    </dgm:pt>
    <dgm:pt modelId="{76E297C9-3979-4A81-B161-9CFD5D4FDEF6}" type="pres">
      <dgm:prSet presAssocID="{E6E303B4-228D-482A-9156-B3E6625991E3}" presName="aSpace" presStyleCnt="0"/>
      <dgm:spPr/>
    </dgm:pt>
    <dgm:pt modelId="{E615D791-3AF2-4E4B-BB09-1AAD2CDE5D09}" type="pres">
      <dgm:prSet presAssocID="{DB06FE8C-9FF4-4656-ADCA-1FA667A70F3F}" presName="compNode" presStyleCnt="0"/>
      <dgm:spPr/>
    </dgm:pt>
    <dgm:pt modelId="{6A3AE162-FE06-4F4B-8889-BEBFBBD2A2A8}" type="pres">
      <dgm:prSet presAssocID="{DB06FE8C-9FF4-4656-ADCA-1FA667A70F3F}" presName="noGeometry" presStyleCnt="0"/>
      <dgm:spPr/>
    </dgm:pt>
    <dgm:pt modelId="{9A165198-9EEA-49A5-83D4-3FC1C4F93E4A}" type="pres">
      <dgm:prSet presAssocID="{DB06FE8C-9FF4-4656-ADCA-1FA667A70F3F}" presName="childTextVisible" presStyleLbl="bgAccFollowNode1" presStyleIdx="1" presStyleCnt="2" custScaleX="196361">
        <dgm:presLayoutVars>
          <dgm:bulletEnabled val="1"/>
        </dgm:presLayoutVars>
      </dgm:prSet>
      <dgm:spPr/>
    </dgm:pt>
    <dgm:pt modelId="{5452DD2E-779E-4621-9175-D3BE8200C0C9}" type="pres">
      <dgm:prSet presAssocID="{DB06FE8C-9FF4-4656-ADCA-1FA667A70F3F}" presName="childTextHidden" presStyleLbl="bgAccFollowNode1" presStyleIdx="1" presStyleCnt="2"/>
      <dgm:spPr/>
    </dgm:pt>
    <dgm:pt modelId="{EC8DE421-2656-472A-AC96-01293CF5FD28}" type="pres">
      <dgm:prSet presAssocID="{DB06FE8C-9FF4-4656-ADCA-1FA667A70F3F}" presName="parentText" presStyleLbl="node1" presStyleIdx="1" presStyleCnt="2" custLinFactNeighborX="-57479" custLinFactNeighborY="-3127">
        <dgm:presLayoutVars>
          <dgm:chMax val="1"/>
          <dgm:bulletEnabled val="1"/>
        </dgm:presLayoutVars>
      </dgm:prSet>
      <dgm:spPr/>
    </dgm:pt>
  </dgm:ptLst>
  <dgm:cxnLst>
    <dgm:cxn modelId="{D61E5E17-7658-49E9-896D-3D269816D88F}" srcId="{C0489D56-6CA4-40F7-A199-D3397B709755}" destId="{DB06FE8C-9FF4-4656-ADCA-1FA667A70F3F}" srcOrd="1" destOrd="0" parTransId="{5FDF178F-7944-465C-9AA6-7A38B0343CD1}" sibTransId="{2EFF050C-813F-496C-8FEC-6427EAE87FA0}"/>
    <dgm:cxn modelId="{B0CFD73B-E3CD-408E-8C2D-BD84711E660F}" type="presOf" srcId="{E6E303B4-228D-482A-9156-B3E6625991E3}" destId="{63FCEC19-8627-4201-87DC-25B51366A47C}" srcOrd="0" destOrd="0" presId="urn:microsoft.com/office/officeart/2005/8/layout/hProcess6"/>
    <dgm:cxn modelId="{B579435C-9659-44C3-B40C-7A1FF2A7EF75}" srcId="{E6E303B4-228D-482A-9156-B3E6625991E3}" destId="{630D4644-2CB5-4F53-A6AB-A4C4686A9B0A}" srcOrd="1" destOrd="0" parTransId="{DDE26AD0-0024-45CF-9E07-7547F5CE3562}" sibTransId="{A0F33630-75C6-45EF-A70E-452B0D728577}"/>
    <dgm:cxn modelId="{1F71744F-5657-4CCC-B9B7-7C0F9BF133AE}" type="presOf" srcId="{27C8B2F4-DEA9-4E4A-9D36-73F2BBF2CF98}" destId="{38EF6E30-59B7-415A-A19A-50F2B3A86B4A}" srcOrd="1" destOrd="0" presId="urn:microsoft.com/office/officeart/2005/8/layout/hProcess6"/>
    <dgm:cxn modelId="{D60C5551-089C-44DA-A4C0-0C3CD971124C}" type="presOf" srcId="{DB06FE8C-9FF4-4656-ADCA-1FA667A70F3F}" destId="{EC8DE421-2656-472A-AC96-01293CF5FD28}" srcOrd="0" destOrd="0" presId="urn:microsoft.com/office/officeart/2005/8/layout/hProcess6"/>
    <dgm:cxn modelId="{5BBF8053-A77E-4794-89BE-BAC64E0A9293}" srcId="{DB06FE8C-9FF4-4656-ADCA-1FA667A70F3F}" destId="{249B8D13-DFE1-48DD-A80A-2DA0F2F664C3}" srcOrd="0" destOrd="0" parTransId="{2CE167B9-85FA-4E02-9044-587FA66891AA}" sibTransId="{FFDBB6D4-883A-4F59-80C5-8C72204A3427}"/>
    <dgm:cxn modelId="{38914C59-7320-4D5B-9C2B-9BB98D90AB21}" srcId="{E6E303B4-228D-482A-9156-B3E6625991E3}" destId="{27C8B2F4-DEA9-4E4A-9D36-73F2BBF2CF98}" srcOrd="0" destOrd="0" parTransId="{C53D83E5-CC4D-4BFF-83A6-D76D13A25590}" sibTransId="{B8043A55-2BEB-45CC-893D-1CEAD5C4A1BA}"/>
    <dgm:cxn modelId="{7F6824A6-B8C0-47CC-BF98-56E3B729C9F9}" type="presOf" srcId="{630D4644-2CB5-4F53-A6AB-A4C4686A9B0A}" destId="{EA285682-BB64-4D62-A843-A055E59C8515}" srcOrd="0" destOrd="1" presId="urn:microsoft.com/office/officeart/2005/8/layout/hProcess6"/>
    <dgm:cxn modelId="{C67E1CB4-6E22-441D-8CEA-8A50A9E0CF34}" type="presOf" srcId="{249B8D13-DFE1-48DD-A80A-2DA0F2F664C3}" destId="{5452DD2E-779E-4621-9175-D3BE8200C0C9}" srcOrd="1" destOrd="0" presId="urn:microsoft.com/office/officeart/2005/8/layout/hProcess6"/>
    <dgm:cxn modelId="{EA3119BF-51A0-4B65-BD01-3D354D296883}" srcId="{C0489D56-6CA4-40F7-A199-D3397B709755}" destId="{E6E303B4-228D-482A-9156-B3E6625991E3}" srcOrd="0" destOrd="0" parTransId="{49FAD35F-C8F3-4AFB-B5D0-C9B3E6D83682}" sibTransId="{788B6722-F599-451A-A031-C065A95A7F39}"/>
    <dgm:cxn modelId="{1A44C4E3-BED6-4E72-A36F-CE9D78380A69}" type="presOf" srcId="{C0489D56-6CA4-40F7-A199-D3397B709755}" destId="{60D86F1E-1E2E-4D94-A20D-EE19F4C5F796}" srcOrd="0" destOrd="0" presId="urn:microsoft.com/office/officeart/2005/8/layout/hProcess6"/>
    <dgm:cxn modelId="{570835E6-1F49-40B3-90BF-B6749A7823DC}" type="presOf" srcId="{630D4644-2CB5-4F53-A6AB-A4C4686A9B0A}" destId="{38EF6E30-59B7-415A-A19A-50F2B3A86B4A}" srcOrd="1" destOrd="1" presId="urn:microsoft.com/office/officeart/2005/8/layout/hProcess6"/>
    <dgm:cxn modelId="{4169D1F0-182A-4254-A087-71DBB2F71BAE}" type="presOf" srcId="{27C8B2F4-DEA9-4E4A-9D36-73F2BBF2CF98}" destId="{EA285682-BB64-4D62-A843-A055E59C8515}" srcOrd="0" destOrd="0" presId="urn:microsoft.com/office/officeart/2005/8/layout/hProcess6"/>
    <dgm:cxn modelId="{678C95F4-0FCD-4C4A-ADDA-E09112197C37}" type="presOf" srcId="{249B8D13-DFE1-48DD-A80A-2DA0F2F664C3}" destId="{9A165198-9EEA-49A5-83D4-3FC1C4F93E4A}" srcOrd="0" destOrd="0" presId="urn:microsoft.com/office/officeart/2005/8/layout/hProcess6"/>
    <dgm:cxn modelId="{C57C4958-7176-425A-8175-85D41EA6C37C}" type="presParOf" srcId="{60D86F1E-1E2E-4D94-A20D-EE19F4C5F796}" destId="{35E03521-4980-42CC-90AB-868C7EC37BB6}" srcOrd="0" destOrd="0" presId="urn:microsoft.com/office/officeart/2005/8/layout/hProcess6"/>
    <dgm:cxn modelId="{6F9EA47E-10D0-485E-9D4D-73F9D5477A12}" type="presParOf" srcId="{35E03521-4980-42CC-90AB-868C7EC37BB6}" destId="{7FA431A9-3B3A-408B-85D6-FEE957C38A5D}" srcOrd="0" destOrd="0" presId="urn:microsoft.com/office/officeart/2005/8/layout/hProcess6"/>
    <dgm:cxn modelId="{813423B8-A445-45DF-B4D7-E37A4EA524A3}" type="presParOf" srcId="{35E03521-4980-42CC-90AB-868C7EC37BB6}" destId="{EA285682-BB64-4D62-A843-A055E59C8515}" srcOrd="1" destOrd="0" presId="urn:microsoft.com/office/officeart/2005/8/layout/hProcess6"/>
    <dgm:cxn modelId="{5B0CD75A-A761-4F05-BFCC-BA8D373BD31D}" type="presParOf" srcId="{35E03521-4980-42CC-90AB-868C7EC37BB6}" destId="{38EF6E30-59B7-415A-A19A-50F2B3A86B4A}" srcOrd="2" destOrd="0" presId="urn:microsoft.com/office/officeart/2005/8/layout/hProcess6"/>
    <dgm:cxn modelId="{305B3D71-6B1C-4B1C-9FFB-1D5C60615A6D}" type="presParOf" srcId="{35E03521-4980-42CC-90AB-868C7EC37BB6}" destId="{63FCEC19-8627-4201-87DC-25B51366A47C}" srcOrd="3" destOrd="0" presId="urn:microsoft.com/office/officeart/2005/8/layout/hProcess6"/>
    <dgm:cxn modelId="{83DDF34B-F470-4B2E-A24C-70D59105DD17}" type="presParOf" srcId="{60D86F1E-1E2E-4D94-A20D-EE19F4C5F796}" destId="{76E297C9-3979-4A81-B161-9CFD5D4FDEF6}" srcOrd="1" destOrd="0" presId="urn:microsoft.com/office/officeart/2005/8/layout/hProcess6"/>
    <dgm:cxn modelId="{52BAA682-CCA5-42D7-B3D0-5435D545D557}" type="presParOf" srcId="{60D86F1E-1E2E-4D94-A20D-EE19F4C5F796}" destId="{E615D791-3AF2-4E4B-BB09-1AAD2CDE5D09}" srcOrd="2" destOrd="0" presId="urn:microsoft.com/office/officeart/2005/8/layout/hProcess6"/>
    <dgm:cxn modelId="{16C945B2-0635-4BEE-A1BB-CAD93168316F}" type="presParOf" srcId="{E615D791-3AF2-4E4B-BB09-1AAD2CDE5D09}" destId="{6A3AE162-FE06-4F4B-8889-BEBFBBD2A2A8}" srcOrd="0" destOrd="0" presId="urn:microsoft.com/office/officeart/2005/8/layout/hProcess6"/>
    <dgm:cxn modelId="{883E4B3F-D75C-4B6B-948A-43F9996682C9}" type="presParOf" srcId="{E615D791-3AF2-4E4B-BB09-1AAD2CDE5D09}" destId="{9A165198-9EEA-49A5-83D4-3FC1C4F93E4A}" srcOrd="1" destOrd="0" presId="urn:microsoft.com/office/officeart/2005/8/layout/hProcess6"/>
    <dgm:cxn modelId="{470831A9-6CBA-4BA7-B274-EA2D78653021}" type="presParOf" srcId="{E615D791-3AF2-4E4B-BB09-1AAD2CDE5D09}" destId="{5452DD2E-779E-4621-9175-D3BE8200C0C9}" srcOrd="2" destOrd="0" presId="urn:microsoft.com/office/officeart/2005/8/layout/hProcess6"/>
    <dgm:cxn modelId="{C635E471-DB4D-4ECB-ADBE-F7385A7EBA18}" type="presParOf" srcId="{E615D791-3AF2-4E4B-BB09-1AAD2CDE5D09}" destId="{EC8DE421-2656-472A-AC96-01293CF5FD28}"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489D56-6CA4-40F7-A199-D3397B709755}"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E6E303B4-228D-482A-9156-B3E6625991E3}">
      <dgm:prSet phldrT="[Text]" custT="1"/>
      <dgm:spPr/>
      <dgm:t>
        <a:bodyPr/>
        <a:lstStyle/>
        <a:p>
          <a:r>
            <a:rPr lang="en-US" sz="2000" dirty="0"/>
            <a:t>Step 3</a:t>
          </a:r>
        </a:p>
      </dgm:t>
    </dgm:pt>
    <dgm:pt modelId="{49FAD35F-C8F3-4AFB-B5D0-C9B3E6D83682}" type="parTrans" cxnId="{EA3119BF-51A0-4B65-BD01-3D354D296883}">
      <dgm:prSet/>
      <dgm:spPr/>
      <dgm:t>
        <a:bodyPr/>
        <a:lstStyle/>
        <a:p>
          <a:endParaRPr lang="en-US"/>
        </a:p>
      </dgm:t>
    </dgm:pt>
    <dgm:pt modelId="{788B6722-F599-451A-A031-C065A95A7F39}" type="sibTrans" cxnId="{EA3119BF-51A0-4B65-BD01-3D354D296883}">
      <dgm:prSet/>
      <dgm:spPr/>
      <dgm:t>
        <a:bodyPr/>
        <a:lstStyle/>
        <a:p>
          <a:endParaRPr lang="en-US"/>
        </a:p>
      </dgm:t>
    </dgm:pt>
    <dgm:pt modelId="{27C8B2F4-DEA9-4E4A-9D36-73F2BBF2CF98}">
      <dgm:prSet phldrT="[Text]" custT="1"/>
      <dgm:spPr/>
      <dgm:t>
        <a:bodyPr/>
        <a:lstStyle/>
        <a:p>
          <a:r>
            <a:rPr lang="en-US" sz="1200" dirty="0"/>
            <a:t>The departmental environmental coordinator completes the EB Form 84-00-4763 and labels the container with a hazardous waste label; permanent ink pen is preferred.</a:t>
          </a:r>
        </a:p>
      </dgm:t>
    </dgm:pt>
    <dgm:pt modelId="{C53D83E5-CC4D-4BFF-83A6-D76D13A25590}" type="parTrans" cxnId="{38914C59-7320-4D5B-9C2B-9BB98D90AB21}">
      <dgm:prSet/>
      <dgm:spPr/>
      <dgm:t>
        <a:bodyPr/>
        <a:lstStyle/>
        <a:p>
          <a:endParaRPr lang="en-US"/>
        </a:p>
      </dgm:t>
    </dgm:pt>
    <dgm:pt modelId="{B8043A55-2BEB-45CC-893D-1CEAD5C4A1BA}" type="sibTrans" cxnId="{38914C59-7320-4D5B-9C2B-9BB98D90AB21}">
      <dgm:prSet/>
      <dgm:spPr/>
      <dgm:t>
        <a:bodyPr/>
        <a:lstStyle/>
        <a:p>
          <a:endParaRPr lang="en-US"/>
        </a:p>
      </dgm:t>
    </dgm:pt>
    <dgm:pt modelId="{DB06FE8C-9FF4-4656-ADCA-1FA667A70F3F}">
      <dgm:prSet phldrT="[Text]" custT="1"/>
      <dgm:spPr/>
      <dgm:t>
        <a:bodyPr/>
        <a:lstStyle/>
        <a:p>
          <a:r>
            <a:rPr lang="en-US" sz="2000" dirty="0"/>
            <a:t>Step 4</a:t>
          </a:r>
        </a:p>
      </dgm:t>
    </dgm:pt>
    <dgm:pt modelId="{5FDF178F-7944-465C-9AA6-7A38B0343CD1}" type="parTrans" cxnId="{D61E5E17-7658-49E9-896D-3D269816D88F}">
      <dgm:prSet/>
      <dgm:spPr/>
      <dgm:t>
        <a:bodyPr/>
        <a:lstStyle/>
        <a:p>
          <a:endParaRPr lang="en-US"/>
        </a:p>
      </dgm:t>
    </dgm:pt>
    <dgm:pt modelId="{2EFF050C-813F-496C-8FEC-6427EAE87FA0}" type="sibTrans" cxnId="{D61E5E17-7658-49E9-896D-3D269816D88F}">
      <dgm:prSet/>
      <dgm:spPr/>
      <dgm:t>
        <a:bodyPr/>
        <a:lstStyle/>
        <a:p>
          <a:endParaRPr lang="en-US"/>
        </a:p>
      </dgm:t>
    </dgm:pt>
    <dgm:pt modelId="{249B8D13-DFE1-48DD-A80A-2DA0F2F664C3}">
      <dgm:prSet phldrT="[Text]" custT="1"/>
      <dgm:spPr/>
      <dgm:t>
        <a:bodyPr/>
        <a:lstStyle/>
        <a:p>
          <a:pPr algn="l">
            <a:buFont typeface="+mj-lt"/>
            <a:buNone/>
          </a:pPr>
          <a:endParaRPr lang="en-US" sz="1200" dirty="0"/>
        </a:p>
      </dgm:t>
    </dgm:pt>
    <dgm:pt modelId="{2CE167B9-85FA-4E02-9044-587FA66891AA}" type="parTrans" cxnId="{5BBF8053-A77E-4794-89BE-BAC64E0A9293}">
      <dgm:prSet/>
      <dgm:spPr/>
      <dgm:t>
        <a:bodyPr/>
        <a:lstStyle/>
        <a:p>
          <a:endParaRPr lang="en-US"/>
        </a:p>
      </dgm:t>
    </dgm:pt>
    <dgm:pt modelId="{FFDBB6D4-883A-4F59-80C5-8C72204A3427}" type="sibTrans" cxnId="{5BBF8053-A77E-4794-89BE-BAC64E0A9293}">
      <dgm:prSet/>
      <dgm:spPr/>
      <dgm:t>
        <a:bodyPr/>
        <a:lstStyle/>
        <a:p>
          <a:endParaRPr lang="en-US"/>
        </a:p>
      </dgm:t>
    </dgm:pt>
    <dgm:pt modelId="{630D4644-2CB5-4F53-A6AB-A4C4686A9B0A}">
      <dgm:prSet/>
      <dgm:spPr/>
      <dgm:t>
        <a:bodyPr/>
        <a:lstStyle/>
        <a:p>
          <a:endParaRPr lang="en-US" sz="700" dirty="0"/>
        </a:p>
      </dgm:t>
    </dgm:pt>
    <dgm:pt modelId="{DDE26AD0-0024-45CF-9E07-7547F5CE3562}" type="parTrans" cxnId="{B579435C-9659-44C3-B40C-7A1FF2A7EF75}">
      <dgm:prSet/>
      <dgm:spPr/>
      <dgm:t>
        <a:bodyPr/>
        <a:lstStyle/>
        <a:p>
          <a:endParaRPr lang="en-US"/>
        </a:p>
      </dgm:t>
    </dgm:pt>
    <dgm:pt modelId="{A0F33630-75C6-45EF-A70E-452B0D728577}" type="sibTrans" cxnId="{B579435C-9659-44C3-B40C-7A1FF2A7EF75}">
      <dgm:prSet/>
      <dgm:spPr/>
      <dgm:t>
        <a:bodyPr/>
        <a:lstStyle/>
        <a:p>
          <a:endParaRPr lang="en-US"/>
        </a:p>
      </dgm:t>
    </dgm:pt>
    <dgm:pt modelId="{25AC2968-042E-42E6-89E8-390B6E4B4EFD}">
      <dgm:prSet custT="1"/>
      <dgm:spPr/>
      <dgm:t>
        <a:bodyPr/>
        <a:lstStyle/>
        <a:p>
          <a:endParaRPr lang="en-US" sz="1200" dirty="0"/>
        </a:p>
      </dgm:t>
    </dgm:pt>
    <dgm:pt modelId="{28284EB7-5937-45F3-9C98-1A18022CC7A7}" type="parTrans" cxnId="{78B8097C-AD86-4885-B26E-9D2F077018B5}">
      <dgm:prSet/>
      <dgm:spPr/>
      <dgm:t>
        <a:bodyPr/>
        <a:lstStyle/>
        <a:p>
          <a:endParaRPr lang="en-US"/>
        </a:p>
      </dgm:t>
    </dgm:pt>
    <dgm:pt modelId="{AFF0F6A6-9B2B-4EDB-9A7E-4EFE6212D5D3}" type="sibTrans" cxnId="{78B8097C-AD86-4885-B26E-9D2F077018B5}">
      <dgm:prSet/>
      <dgm:spPr/>
      <dgm:t>
        <a:bodyPr/>
        <a:lstStyle/>
        <a:p>
          <a:endParaRPr lang="en-US"/>
        </a:p>
      </dgm:t>
    </dgm:pt>
    <dgm:pt modelId="{942B6178-3EC9-4867-9C90-4FE6F4D96A56}">
      <dgm:prSet custT="1"/>
      <dgm:spPr/>
      <dgm:t>
        <a:bodyPr/>
        <a:lstStyle/>
        <a:p>
          <a:pPr algn="l">
            <a:buFont typeface="+mj-lt"/>
            <a:buNone/>
          </a:pPr>
          <a:endParaRPr lang="en-US" sz="1200" dirty="0">
            <a:effectLst/>
            <a:latin typeface="Arial" panose="020B0604020202020204" pitchFamily="34" charset="0"/>
            <a:cs typeface="Times New Roman" panose="02020603050405020304" pitchFamily="18" charset="0"/>
          </a:endParaRPr>
        </a:p>
      </dgm:t>
    </dgm:pt>
    <dgm:pt modelId="{7CE15F0D-7D8E-4C6C-9A69-D640A70E23CF}" type="parTrans" cxnId="{07AC0D3A-7716-4661-87EB-9957BF286CA4}">
      <dgm:prSet/>
      <dgm:spPr/>
      <dgm:t>
        <a:bodyPr/>
        <a:lstStyle/>
        <a:p>
          <a:endParaRPr lang="en-US"/>
        </a:p>
      </dgm:t>
    </dgm:pt>
    <dgm:pt modelId="{BFB58A0C-66FE-410E-80AA-F86DD3EC5106}" type="sibTrans" cxnId="{07AC0D3A-7716-4661-87EB-9957BF286CA4}">
      <dgm:prSet/>
      <dgm:spPr/>
      <dgm:t>
        <a:bodyPr/>
        <a:lstStyle/>
        <a:p>
          <a:endParaRPr lang="en-US"/>
        </a:p>
      </dgm:t>
    </dgm:pt>
    <dgm:pt modelId="{076816A9-F852-46A8-8856-3D48F5A5388D}">
      <dgm:prSet custT="1"/>
      <dgm:spPr/>
      <dgm:t>
        <a:bodyPr/>
        <a:lstStyle/>
        <a:p>
          <a:pPr algn="l">
            <a:buFont typeface="Arial" panose="020B0604020202020204" pitchFamily="34" charset="0"/>
            <a:buChar char="•"/>
          </a:pPr>
          <a:r>
            <a:rPr lang="en-US" sz="1200" dirty="0"/>
            <a:t>The departmental environmental coordinator affixes the completed hazardous waste label to an appropriate container</a:t>
          </a:r>
        </a:p>
      </dgm:t>
    </dgm:pt>
    <dgm:pt modelId="{3617249A-102C-4912-B22C-A830FACE9112}" type="parTrans" cxnId="{C7A7F628-8FBB-4FA4-BB99-DEF88DA609AB}">
      <dgm:prSet/>
      <dgm:spPr/>
      <dgm:t>
        <a:bodyPr/>
        <a:lstStyle/>
        <a:p>
          <a:endParaRPr lang="en-US"/>
        </a:p>
      </dgm:t>
    </dgm:pt>
    <dgm:pt modelId="{229BD513-5C5B-46C3-A02F-189B24D841E2}" type="sibTrans" cxnId="{C7A7F628-8FBB-4FA4-BB99-DEF88DA609AB}">
      <dgm:prSet/>
      <dgm:spPr/>
      <dgm:t>
        <a:bodyPr/>
        <a:lstStyle/>
        <a:p>
          <a:endParaRPr lang="en-US"/>
        </a:p>
      </dgm:t>
    </dgm:pt>
    <dgm:pt modelId="{8217E643-FBA3-4C0F-883E-DE635A796CB8}">
      <dgm:prSet custT="1"/>
      <dgm:spPr/>
      <dgm:t>
        <a:bodyPr/>
        <a:lstStyle/>
        <a:p>
          <a:pPr algn="l">
            <a:buFont typeface="+mj-lt"/>
            <a:buNone/>
          </a:pPr>
          <a:endParaRPr lang="en-US" sz="1200" dirty="0"/>
        </a:p>
      </dgm:t>
    </dgm:pt>
    <dgm:pt modelId="{C30018A7-E0CD-44E1-A79B-0A531641DBDE}" type="parTrans" cxnId="{6F82C2BD-3D2D-4C6C-85C5-0D6AC2F003FA}">
      <dgm:prSet/>
      <dgm:spPr/>
      <dgm:t>
        <a:bodyPr/>
        <a:lstStyle/>
        <a:p>
          <a:endParaRPr lang="en-US"/>
        </a:p>
      </dgm:t>
    </dgm:pt>
    <dgm:pt modelId="{4C07347A-D229-44B0-916C-02E0FE1745D1}" type="sibTrans" cxnId="{6F82C2BD-3D2D-4C6C-85C5-0D6AC2F003FA}">
      <dgm:prSet/>
      <dgm:spPr/>
      <dgm:t>
        <a:bodyPr/>
        <a:lstStyle/>
        <a:p>
          <a:endParaRPr lang="en-US"/>
        </a:p>
      </dgm:t>
    </dgm:pt>
    <dgm:pt modelId="{0B6CE881-BF9E-4906-84A8-16E2B0D87010}">
      <dgm:prSet phldrT="[Text]" custT="1"/>
      <dgm:spPr/>
      <dgm:t>
        <a:bodyPr/>
        <a:lstStyle/>
        <a:p>
          <a:endParaRPr lang="en-US" sz="1200" dirty="0"/>
        </a:p>
      </dgm:t>
    </dgm:pt>
    <dgm:pt modelId="{C2E1C574-FA42-4DCB-89E8-69320D5152CE}" type="parTrans" cxnId="{F249165C-48D2-4919-B06D-4928F35D3030}">
      <dgm:prSet/>
      <dgm:spPr/>
      <dgm:t>
        <a:bodyPr/>
        <a:lstStyle/>
        <a:p>
          <a:endParaRPr lang="en-US"/>
        </a:p>
      </dgm:t>
    </dgm:pt>
    <dgm:pt modelId="{883C2D9D-3374-41DB-81E7-0238D2767866}" type="sibTrans" cxnId="{F249165C-48D2-4919-B06D-4928F35D3030}">
      <dgm:prSet/>
      <dgm:spPr/>
      <dgm:t>
        <a:bodyPr/>
        <a:lstStyle/>
        <a:p>
          <a:endParaRPr lang="en-US"/>
        </a:p>
      </dgm:t>
    </dgm:pt>
    <dgm:pt modelId="{A4070CC7-FC6D-441E-A95E-43CD69E926EF}">
      <dgm:prSet phldrT="[Text]" custT="1"/>
      <dgm:spPr/>
      <dgm:t>
        <a:bodyPr/>
        <a:lstStyle/>
        <a:p>
          <a:endParaRPr lang="en-US" sz="1200" dirty="0"/>
        </a:p>
      </dgm:t>
    </dgm:pt>
    <dgm:pt modelId="{2EB1249A-D220-4769-A0D0-D9325F109578}" type="parTrans" cxnId="{B24BD3E6-A344-4F86-B9ED-CD4BB23C1D6A}">
      <dgm:prSet/>
      <dgm:spPr/>
      <dgm:t>
        <a:bodyPr/>
        <a:lstStyle/>
        <a:p>
          <a:endParaRPr lang="en-US"/>
        </a:p>
      </dgm:t>
    </dgm:pt>
    <dgm:pt modelId="{F5055EA9-2AAC-452E-A0D5-61DE3AC78F8B}" type="sibTrans" cxnId="{B24BD3E6-A344-4F86-B9ED-CD4BB23C1D6A}">
      <dgm:prSet/>
      <dgm:spPr/>
      <dgm:t>
        <a:bodyPr/>
        <a:lstStyle/>
        <a:p>
          <a:endParaRPr lang="en-US"/>
        </a:p>
      </dgm:t>
    </dgm:pt>
    <dgm:pt modelId="{60D86F1E-1E2E-4D94-A20D-EE19F4C5F796}" type="pres">
      <dgm:prSet presAssocID="{C0489D56-6CA4-40F7-A199-D3397B709755}" presName="theList" presStyleCnt="0">
        <dgm:presLayoutVars>
          <dgm:dir/>
          <dgm:animLvl val="lvl"/>
          <dgm:resizeHandles val="exact"/>
        </dgm:presLayoutVars>
      </dgm:prSet>
      <dgm:spPr/>
    </dgm:pt>
    <dgm:pt modelId="{35E03521-4980-42CC-90AB-868C7EC37BB6}" type="pres">
      <dgm:prSet presAssocID="{E6E303B4-228D-482A-9156-B3E6625991E3}" presName="compNode" presStyleCnt="0"/>
      <dgm:spPr/>
    </dgm:pt>
    <dgm:pt modelId="{7FA431A9-3B3A-408B-85D6-FEE957C38A5D}" type="pres">
      <dgm:prSet presAssocID="{E6E303B4-228D-482A-9156-B3E6625991E3}" presName="noGeometry" presStyleCnt="0"/>
      <dgm:spPr/>
    </dgm:pt>
    <dgm:pt modelId="{EA285682-BB64-4D62-A843-A055E59C8515}" type="pres">
      <dgm:prSet presAssocID="{E6E303B4-228D-482A-9156-B3E6625991E3}" presName="childTextVisible" presStyleLbl="bgAccFollowNode1" presStyleIdx="0" presStyleCnt="2" custScaleX="198502">
        <dgm:presLayoutVars>
          <dgm:bulletEnabled val="1"/>
        </dgm:presLayoutVars>
      </dgm:prSet>
      <dgm:spPr/>
    </dgm:pt>
    <dgm:pt modelId="{38EF6E30-59B7-415A-A19A-50F2B3A86B4A}" type="pres">
      <dgm:prSet presAssocID="{E6E303B4-228D-482A-9156-B3E6625991E3}" presName="childTextHidden" presStyleLbl="bgAccFollowNode1" presStyleIdx="0" presStyleCnt="2"/>
      <dgm:spPr/>
    </dgm:pt>
    <dgm:pt modelId="{63FCEC19-8627-4201-87DC-25B51366A47C}" type="pres">
      <dgm:prSet presAssocID="{E6E303B4-228D-482A-9156-B3E6625991E3}" presName="parentText" presStyleLbl="node1" presStyleIdx="0" presStyleCnt="2" custLinFactNeighborX="-48761" custLinFactNeighborY="-3434">
        <dgm:presLayoutVars>
          <dgm:chMax val="1"/>
          <dgm:bulletEnabled val="1"/>
        </dgm:presLayoutVars>
      </dgm:prSet>
      <dgm:spPr/>
    </dgm:pt>
    <dgm:pt modelId="{76E297C9-3979-4A81-B161-9CFD5D4FDEF6}" type="pres">
      <dgm:prSet presAssocID="{E6E303B4-228D-482A-9156-B3E6625991E3}" presName="aSpace" presStyleCnt="0"/>
      <dgm:spPr/>
    </dgm:pt>
    <dgm:pt modelId="{E615D791-3AF2-4E4B-BB09-1AAD2CDE5D09}" type="pres">
      <dgm:prSet presAssocID="{DB06FE8C-9FF4-4656-ADCA-1FA667A70F3F}" presName="compNode" presStyleCnt="0"/>
      <dgm:spPr/>
    </dgm:pt>
    <dgm:pt modelId="{6A3AE162-FE06-4F4B-8889-BEBFBBD2A2A8}" type="pres">
      <dgm:prSet presAssocID="{DB06FE8C-9FF4-4656-ADCA-1FA667A70F3F}" presName="noGeometry" presStyleCnt="0"/>
      <dgm:spPr/>
    </dgm:pt>
    <dgm:pt modelId="{9A165198-9EEA-49A5-83D4-3FC1C4F93E4A}" type="pres">
      <dgm:prSet presAssocID="{DB06FE8C-9FF4-4656-ADCA-1FA667A70F3F}" presName="childTextVisible" presStyleLbl="bgAccFollowNode1" presStyleIdx="1" presStyleCnt="2" custScaleX="196361">
        <dgm:presLayoutVars>
          <dgm:bulletEnabled val="1"/>
        </dgm:presLayoutVars>
      </dgm:prSet>
      <dgm:spPr/>
    </dgm:pt>
    <dgm:pt modelId="{5452DD2E-779E-4621-9175-D3BE8200C0C9}" type="pres">
      <dgm:prSet presAssocID="{DB06FE8C-9FF4-4656-ADCA-1FA667A70F3F}" presName="childTextHidden" presStyleLbl="bgAccFollowNode1" presStyleIdx="1" presStyleCnt="2"/>
      <dgm:spPr/>
    </dgm:pt>
    <dgm:pt modelId="{EC8DE421-2656-472A-AC96-01293CF5FD28}" type="pres">
      <dgm:prSet presAssocID="{DB06FE8C-9FF4-4656-ADCA-1FA667A70F3F}" presName="parentText" presStyleLbl="node1" presStyleIdx="1" presStyleCnt="2" custLinFactNeighborX="-57479" custLinFactNeighborY="-3127">
        <dgm:presLayoutVars>
          <dgm:chMax val="1"/>
          <dgm:bulletEnabled val="1"/>
        </dgm:presLayoutVars>
      </dgm:prSet>
      <dgm:spPr/>
    </dgm:pt>
  </dgm:ptLst>
  <dgm:cxnLst>
    <dgm:cxn modelId="{3797EF0B-D3E7-417D-B5FE-EDCAACE94EA4}" type="presOf" srcId="{0B6CE881-BF9E-4906-84A8-16E2B0D87010}" destId="{EA285682-BB64-4D62-A843-A055E59C8515}" srcOrd="0" destOrd="0" presId="urn:microsoft.com/office/officeart/2005/8/layout/hProcess6"/>
    <dgm:cxn modelId="{D61E5E17-7658-49E9-896D-3D269816D88F}" srcId="{C0489D56-6CA4-40F7-A199-D3397B709755}" destId="{DB06FE8C-9FF4-4656-ADCA-1FA667A70F3F}" srcOrd="1" destOrd="0" parTransId="{5FDF178F-7944-465C-9AA6-7A38B0343CD1}" sibTransId="{2EFF050C-813F-496C-8FEC-6427EAE87FA0}"/>
    <dgm:cxn modelId="{C7A7F628-8FBB-4FA4-BB99-DEF88DA609AB}" srcId="{DB06FE8C-9FF4-4656-ADCA-1FA667A70F3F}" destId="{076816A9-F852-46A8-8856-3D48F5A5388D}" srcOrd="1" destOrd="0" parTransId="{3617249A-102C-4912-B22C-A830FACE9112}" sibTransId="{229BD513-5C5B-46C3-A02F-189B24D841E2}"/>
    <dgm:cxn modelId="{07AC0D3A-7716-4661-87EB-9957BF286CA4}" srcId="{DB06FE8C-9FF4-4656-ADCA-1FA667A70F3F}" destId="{942B6178-3EC9-4867-9C90-4FE6F4D96A56}" srcOrd="3" destOrd="0" parTransId="{7CE15F0D-7D8E-4C6C-9A69-D640A70E23CF}" sibTransId="{BFB58A0C-66FE-410E-80AA-F86DD3EC5106}"/>
    <dgm:cxn modelId="{B0CFD73B-E3CD-408E-8C2D-BD84711E660F}" type="presOf" srcId="{E6E303B4-228D-482A-9156-B3E6625991E3}" destId="{63FCEC19-8627-4201-87DC-25B51366A47C}" srcOrd="0" destOrd="0" presId="urn:microsoft.com/office/officeart/2005/8/layout/hProcess6"/>
    <dgm:cxn modelId="{F249165C-48D2-4919-B06D-4928F35D3030}" srcId="{E6E303B4-228D-482A-9156-B3E6625991E3}" destId="{0B6CE881-BF9E-4906-84A8-16E2B0D87010}" srcOrd="0" destOrd="0" parTransId="{C2E1C574-FA42-4DCB-89E8-69320D5152CE}" sibTransId="{883C2D9D-3374-41DB-81E7-0238D2767866}"/>
    <dgm:cxn modelId="{35E32F5C-2A9C-4F57-9D5C-858539F1CD1C}" type="presOf" srcId="{942B6178-3EC9-4867-9C90-4FE6F4D96A56}" destId="{5452DD2E-779E-4621-9175-D3BE8200C0C9}" srcOrd="1" destOrd="3" presId="urn:microsoft.com/office/officeart/2005/8/layout/hProcess6"/>
    <dgm:cxn modelId="{B579435C-9659-44C3-B40C-7A1FF2A7EF75}" srcId="{E6E303B4-228D-482A-9156-B3E6625991E3}" destId="{630D4644-2CB5-4F53-A6AB-A4C4686A9B0A}" srcOrd="4" destOrd="0" parTransId="{DDE26AD0-0024-45CF-9E07-7547F5CE3562}" sibTransId="{A0F33630-75C6-45EF-A70E-452B0D728577}"/>
    <dgm:cxn modelId="{BF48EF67-2AD9-4258-8574-F00041983193}" type="presOf" srcId="{8217E643-FBA3-4C0F-883E-DE635A796CB8}" destId="{5452DD2E-779E-4621-9175-D3BE8200C0C9}" srcOrd="1" destOrd="2" presId="urn:microsoft.com/office/officeart/2005/8/layout/hProcess6"/>
    <dgm:cxn modelId="{A1E3544B-3ABA-48D8-951C-8528AFDB4BCE}" type="presOf" srcId="{0B6CE881-BF9E-4906-84A8-16E2B0D87010}" destId="{38EF6E30-59B7-415A-A19A-50F2B3A86B4A}" srcOrd="1" destOrd="0" presId="urn:microsoft.com/office/officeart/2005/8/layout/hProcess6"/>
    <dgm:cxn modelId="{1F71744F-5657-4CCC-B9B7-7C0F9BF133AE}" type="presOf" srcId="{27C8B2F4-DEA9-4E4A-9D36-73F2BBF2CF98}" destId="{38EF6E30-59B7-415A-A19A-50F2B3A86B4A}" srcOrd="1" destOrd="2" presId="urn:microsoft.com/office/officeart/2005/8/layout/hProcess6"/>
    <dgm:cxn modelId="{D60C5551-089C-44DA-A4C0-0C3CD971124C}" type="presOf" srcId="{DB06FE8C-9FF4-4656-ADCA-1FA667A70F3F}" destId="{EC8DE421-2656-472A-AC96-01293CF5FD28}" srcOrd="0" destOrd="0" presId="urn:microsoft.com/office/officeart/2005/8/layout/hProcess6"/>
    <dgm:cxn modelId="{5BBF8053-A77E-4794-89BE-BAC64E0A9293}" srcId="{DB06FE8C-9FF4-4656-ADCA-1FA667A70F3F}" destId="{249B8D13-DFE1-48DD-A80A-2DA0F2F664C3}" srcOrd="0" destOrd="0" parTransId="{2CE167B9-85FA-4E02-9044-587FA66891AA}" sibTransId="{FFDBB6D4-883A-4F59-80C5-8C72204A3427}"/>
    <dgm:cxn modelId="{BB3D0375-389F-438A-8FBF-DAA77F8A476D}" type="presOf" srcId="{A4070CC7-FC6D-441E-A95E-43CD69E926EF}" destId="{EA285682-BB64-4D62-A843-A055E59C8515}" srcOrd="0" destOrd="1" presId="urn:microsoft.com/office/officeart/2005/8/layout/hProcess6"/>
    <dgm:cxn modelId="{F907A175-3CBC-4A83-9FF7-BB22A35E0121}" type="presOf" srcId="{076816A9-F852-46A8-8856-3D48F5A5388D}" destId="{9A165198-9EEA-49A5-83D4-3FC1C4F93E4A}" srcOrd="0" destOrd="1" presId="urn:microsoft.com/office/officeart/2005/8/layout/hProcess6"/>
    <dgm:cxn modelId="{38914C59-7320-4D5B-9C2B-9BB98D90AB21}" srcId="{E6E303B4-228D-482A-9156-B3E6625991E3}" destId="{27C8B2F4-DEA9-4E4A-9D36-73F2BBF2CF98}" srcOrd="2" destOrd="0" parTransId="{C53D83E5-CC4D-4BFF-83A6-D76D13A25590}" sibTransId="{B8043A55-2BEB-45CC-893D-1CEAD5C4A1BA}"/>
    <dgm:cxn modelId="{D375BE59-6226-479D-8C49-D430455E394D}" type="presOf" srcId="{25AC2968-042E-42E6-89E8-390B6E4B4EFD}" destId="{EA285682-BB64-4D62-A843-A055E59C8515}" srcOrd="0" destOrd="3" presId="urn:microsoft.com/office/officeart/2005/8/layout/hProcess6"/>
    <dgm:cxn modelId="{7F30A67A-B9C8-4E99-B2F8-8E27FFADEDA3}" type="presOf" srcId="{942B6178-3EC9-4867-9C90-4FE6F4D96A56}" destId="{9A165198-9EEA-49A5-83D4-3FC1C4F93E4A}" srcOrd="0" destOrd="3" presId="urn:microsoft.com/office/officeart/2005/8/layout/hProcess6"/>
    <dgm:cxn modelId="{78B8097C-AD86-4885-B26E-9D2F077018B5}" srcId="{E6E303B4-228D-482A-9156-B3E6625991E3}" destId="{25AC2968-042E-42E6-89E8-390B6E4B4EFD}" srcOrd="3" destOrd="0" parTransId="{28284EB7-5937-45F3-9C98-1A18022CC7A7}" sibTransId="{AFF0F6A6-9B2B-4EDB-9A7E-4EFE6212D5D3}"/>
    <dgm:cxn modelId="{7F6824A6-B8C0-47CC-BF98-56E3B729C9F9}" type="presOf" srcId="{630D4644-2CB5-4F53-A6AB-A4C4686A9B0A}" destId="{EA285682-BB64-4D62-A843-A055E59C8515}" srcOrd="0" destOrd="4" presId="urn:microsoft.com/office/officeart/2005/8/layout/hProcess6"/>
    <dgm:cxn modelId="{C67E1CB4-6E22-441D-8CEA-8A50A9E0CF34}" type="presOf" srcId="{249B8D13-DFE1-48DD-A80A-2DA0F2F664C3}" destId="{5452DD2E-779E-4621-9175-D3BE8200C0C9}" srcOrd="1" destOrd="0" presId="urn:microsoft.com/office/officeart/2005/8/layout/hProcess6"/>
    <dgm:cxn modelId="{78D0CABB-297E-4293-B9B5-8669637ED0A0}" type="presOf" srcId="{25AC2968-042E-42E6-89E8-390B6E4B4EFD}" destId="{38EF6E30-59B7-415A-A19A-50F2B3A86B4A}" srcOrd="1" destOrd="3" presId="urn:microsoft.com/office/officeart/2005/8/layout/hProcess6"/>
    <dgm:cxn modelId="{6F82C2BD-3D2D-4C6C-85C5-0D6AC2F003FA}" srcId="{DB06FE8C-9FF4-4656-ADCA-1FA667A70F3F}" destId="{8217E643-FBA3-4C0F-883E-DE635A796CB8}" srcOrd="2" destOrd="0" parTransId="{C30018A7-E0CD-44E1-A79B-0A531641DBDE}" sibTransId="{4C07347A-D229-44B0-916C-02E0FE1745D1}"/>
    <dgm:cxn modelId="{EA3119BF-51A0-4B65-BD01-3D354D296883}" srcId="{C0489D56-6CA4-40F7-A199-D3397B709755}" destId="{E6E303B4-228D-482A-9156-B3E6625991E3}" srcOrd="0" destOrd="0" parTransId="{49FAD35F-C8F3-4AFB-B5D0-C9B3E6D83682}" sibTransId="{788B6722-F599-451A-A031-C065A95A7F39}"/>
    <dgm:cxn modelId="{9E3918D0-F5C2-46EA-85AC-B2C3C8443551}" type="presOf" srcId="{076816A9-F852-46A8-8856-3D48F5A5388D}" destId="{5452DD2E-779E-4621-9175-D3BE8200C0C9}" srcOrd="1" destOrd="1" presId="urn:microsoft.com/office/officeart/2005/8/layout/hProcess6"/>
    <dgm:cxn modelId="{4A5F27DA-B732-41FD-A2D5-14A598E259AB}" type="presOf" srcId="{8217E643-FBA3-4C0F-883E-DE635A796CB8}" destId="{9A165198-9EEA-49A5-83D4-3FC1C4F93E4A}" srcOrd="0" destOrd="2" presId="urn:microsoft.com/office/officeart/2005/8/layout/hProcess6"/>
    <dgm:cxn modelId="{1A44C4E3-BED6-4E72-A36F-CE9D78380A69}" type="presOf" srcId="{C0489D56-6CA4-40F7-A199-D3397B709755}" destId="{60D86F1E-1E2E-4D94-A20D-EE19F4C5F796}" srcOrd="0" destOrd="0" presId="urn:microsoft.com/office/officeart/2005/8/layout/hProcess6"/>
    <dgm:cxn modelId="{570835E6-1F49-40B3-90BF-B6749A7823DC}" type="presOf" srcId="{630D4644-2CB5-4F53-A6AB-A4C4686A9B0A}" destId="{38EF6E30-59B7-415A-A19A-50F2B3A86B4A}" srcOrd="1" destOrd="4" presId="urn:microsoft.com/office/officeart/2005/8/layout/hProcess6"/>
    <dgm:cxn modelId="{B24BD3E6-A344-4F86-B9ED-CD4BB23C1D6A}" srcId="{E6E303B4-228D-482A-9156-B3E6625991E3}" destId="{A4070CC7-FC6D-441E-A95E-43CD69E926EF}" srcOrd="1" destOrd="0" parTransId="{2EB1249A-D220-4769-A0D0-D9325F109578}" sibTransId="{F5055EA9-2AAC-452E-A0D5-61DE3AC78F8B}"/>
    <dgm:cxn modelId="{4169D1F0-182A-4254-A087-71DBB2F71BAE}" type="presOf" srcId="{27C8B2F4-DEA9-4E4A-9D36-73F2BBF2CF98}" destId="{EA285682-BB64-4D62-A843-A055E59C8515}" srcOrd="0" destOrd="2" presId="urn:microsoft.com/office/officeart/2005/8/layout/hProcess6"/>
    <dgm:cxn modelId="{678C95F4-0FCD-4C4A-ADDA-E09112197C37}" type="presOf" srcId="{249B8D13-DFE1-48DD-A80A-2DA0F2F664C3}" destId="{9A165198-9EEA-49A5-83D4-3FC1C4F93E4A}" srcOrd="0" destOrd="0" presId="urn:microsoft.com/office/officeart/2005/8/layout/hProcess6"/>
    <dgm:cxn modelId="{B435AAF4-81D3-49BD-868F-429EED731EA6}" type="presOf" srcId="{A4070CC7-FC6D-441E-A95E-43CD69E926EF}" destId="{38EF6E30-59B7-415A-A19A-50F2B3A86B4A}" srcOrd="1" destOrd="1" presId="urn:microsoft.com/office/officeart/2005/8/layout/hProcess6"/>
    <dgm:cxn modelId="{C57C4958-7176-425A-8175-85D41EA6C37C}" type="presParOf" srcId="{60D86F1E-1E2E-4D94-A20D-EE19F4C5F796}" destId="{35E03521-4980-42CC-90AB-868C7EC37BB6}" srcOrd="0" destOrd="0" presId="urn:microsoft.com/office/officeart/2005/8/layout/hProcess6"/>
    <dgm:cxn modelId="{6F9EA47E-10D0-485E-9D4D-73F9D5477A12}" type="presParOf" srcId="{35E03521-4980-42CC-90AB-868C7EC37BB6}" destId="{7FA431A9-3B3A-408B-85D6-FEE957C38A5D}" srcOrd="0" destOrd="0" presId="urn:microsoft.com/office/officeart/2005/8/layout/hProcess6"/>
    <dgm:cxn modelId="{813423B8-A445-45DF-B4D7-E37A4EA524A3}" type="presParOf" srcId="{35E03521-4980-42CC-90AB-868C7EC37BB6}" destId="{EA285682-BB64-4D62-A843-A055E59C8515}" srcOrd="1" destOrd="0" presId="urn:microsoft.com/office/officeart/2005/8/layout/hProcess6"/>
    <dgm:cxn modelId="{5B0CD75A-A761-4F05-BFCC-BA8D373BD31D}" type="presParOf" srcId="{35E03521-4980-42CC-90AB-868C7EC37BB6}" destId="{38EF6E30-59B7-415A-A19A-50F2B3A86B4A}" srcOrd="2" destOrd="0" presId="urn:microsoft.com/office/officeart/2005/8/layout/hProcess6"/>
    <dgm:cxn modelId="{305B3D71-6B1C-4B1C-9FFB-1D5C60615A6D}" type="presParOf" srcId="{35E03521-4980-42CC-90AB-868C7EC37BB6}" destId="{63FCEC19-8627-4201-87DC-25B51366A47C}" srcOrd="3" destOrd="0" presId="urn:microsoft.com/office/officeart/2005/8/layout/hProcess6"/>
    <dgm:cxn modelId="{83DDF34B-F470-4B2E-A24C-70D59105DD17}" type="presParOf" srcId="{60D86F1E-1E2E-4D94-A20D-EE19F4C5F796}" destId="{76E297C9-3979-4A81-B161-9CFD5D4FDEF6}" srcOrd="1" destOrd="0" presId="urn:microsoft.com/office/officeart/2005/8/layout/hProcess6"/>
    <dgm:cxn modelId="{52BAA682-CCA5-42D7-B3D0-5435D545D557}" type="presParOf" srcId="{60D86F1E-1E2E-4D94-A20D-EE19F4C5F796}" destId="{E615D791-3AF2-4E4B-BB09-1AAD2CDE5D09}" srcOrd="2" destOrd="0" presId="urn:microsoft.com/office/officeart/2005/8/layout/hProcess6"/>
    <dgm:cxn modelId="{16C945B2-0635-4BEE-A1BB-CAD93168316F}" type="presParOf" srcId="{E615D791-3AF2-4E4B-BB09-1AAD2CDE5D09}" destId="{6A3AE162-FE06-4F4B-8889-BEBFBBD2A2A8}" srcOrd="0" destOrd="0" presId="urn:microsoft.com/office/officeart/2005/8/layout/hProcess6"/>
    <dgm:cxn modelId="{883E4B3F-D75C-4B6B-948A-43F9996682C9}" type="presParOf" srcId="{E615D791-3AF2-4E4B-BB09-1AAD2CDE5D09}" destId="{9A165198-9EEA-49A5-83D4-3FC1C4F93E4A}" srcOrd="1" destOrd="0" presId="urn:microsoft.com/office/officeart/2005/8/layout/hProcess6"/>
    <dgm:cxn modelId="{470831A9-6CBA-4BA7-B274-EA2D78653021}" type="presParOf" srcId="{E615D791-3AF2-4E4B-BB09-1AAD2CDE5D09}" destId="{5452DD2E-779E-4621-9175-D3BE8200C0C9}" srcOrd="2" destOrd="0" presId="urn:microsoft.com/office/officeart/2005/8/layout/hProcess6"/>
    <dgm:cxn modelId="{C635E471-DB4D-4ECB-ADBE-F7385A7EBA18}" type="presParOf" srcId="{E615D791-3AF2-4E4B-BB09-1AAD2CDE5D09}" destId="{EC8DE421-2656-472A-AC96-01293CF5FD28}"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489D56-6CA4-40F7-A199-D3397B709755}"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E6E303B4-228D-482A-9156-B3E6625991E3}">
      <dgm:prSet phldrT="[Text]" custT="1"/>
      <dgm:spPr/>
      <dgm:t>
        <a:bodyPr/>
        <a:lstStyle/>
        <a:p>
          <a:r>
            <a:rPr lang="en-US" sz="2000" dirty="0"/>
            <a:t>Step 5</a:t>
          </a:r>
        </a:p>
      </dgm:t>
    </dgm:pt>
    <dgm:pt modelId="{49FAD35F-C8F3-4AFB-B5D0-C9B3E6D83682}" type="parTrans" cxnId="{EA3119BF-51A0-4B65-BD01-3D354D296883}">
      <dgm:prSet/>
      <dgm:spPr/>
      <dgm:t>
        <a:bodyPr/>
        <a:lstStyle/>
        <a:p>
          <a:endParaRPr lang="en-US"/>
        </a:p>
      </dgm:t>
    </dgm:pt>
    <dgm:pt modelId="{788B6722-F599-451A-A031-C065A95A7F39}" type="sibTrans" cxnId="{EA3119BF-51A0-4B65-BD01-3D354D296883}">
      <dgm:prSet/>
      <dgm:spPr/>
      <dgm:t>
        <a:bodyPr/>
        <a:lstStyle/>
        <a:p>
          <a:endParaRPr lang="en-US"/>
        </a:p>
      </dgm:t>
    </dgm:pt>
    <dgm:pt modelId="{27C8B2F4-DEA9-4E4A-9D36-73F2BBF2CF98}">
      <dgm:prSet phldrT="[Text]" custT="1"/>
      <dgm:spPr/>
      <dgm:t>
        <a:bodyPr/>
        <a:lstStyle/>
        <a:p>
          <a:r>
            <a:rPr lang="en-US" sz="1200" dirty="0"/>
            <a:t>Make sure hazardous waste containers are tightly closed at all times, to prevent spills when waste material is not being added or removed.</a:t>
          </a:r>
        </a:p>
      </dgm:t>
    </dgm:pt>
    <dgm:pt modelId="{C53D83E5-CC4D-4BFF-83A6-D76D13A25590}" type="parTrans" cxnId="{38914C59-7320-4D5B-9C2B-9BB98D90AB21}">
      <dgm:prSet/>
      <dgm:spPr/>
      <dgm:t>
        <a:bodyPr/>
        <a:lstStyle/>
        <a:p>
          <a:endParaRPr lang="en-US"/>
        </a:p>
      </dgm:t>
    </dgm:pt>
    <dgm:pt modelId="{B8043A55-2BEB-45CC-893D-1CEAD5C4A1BA}" type="sibTrans" cxnId="{38914C59-7320-4D5B-9C2B-9BB98D90AB21}">
      <dgm:prSet/>
      <dgm:spPr/>
      <dgm:t>
        <a:bodyPr/>
        <a:lstStyle/>
        <a:p>
          <a:endParaRPr lang="en-US"/>
        </a:p>
      </dgm:t>
    </dgm:pt>
    <dgm:pt modelId="{DB06FE8C-9FF4-4656-ADCA-1FA667A70F3F}">
      <dgm:prSet phldrT="[Text]" custT="1"/>
      <dgm:spPr/>
      <dgm:t>
        <a:bodyPr/>
        <a:lstStyle/>
        <a:p>
          <a:r>
            <a:rPr lang="en-US" sz="2000" dirty="0"/>
            <a:t>Step 6</a:t>
          </a:r>
        </a:p>
      </dgm:t>
    </dgm:pt>
    <dgm:pt modelId="{5FDF178F-7944-465C-9AA6-7A38B0343CD1}" type="parTrans" cxnId="{D61E5E17-7658-49E9-896D-3D269816D88F}">
      <dgm:prSet/>
      <dgm:spPr/>
      <dgm:t>
        <a:bodyPr/>
        <a:lstStyle/>
        <a:p>
          <a:endParaRPr lang="en-US"/>
        </a:p>
      </dgm:t>
    </dgm:pt>
    <dgm:pt modelId="{2EFF050C-813F-496C-8FEC-6427EAE87FA0}" type="sibTrans" cxnId="{D61E5E17-7658-49E9-896D-3D269816D88F}">
      <dgm:prSet/>
      <dgm:spPr/>
      <dgm:t>
        <a:bodyPr/>
        <a:lstStyle/>
        <a:p>
          <a:endParaRPr lang="en-US"/>
        </a:p>
      </dgm:t>
    </dgm:pt>
    <dgm:pt modelId="{249B8D13-DFE1-48DD-A80A-2DA0F2F664C3}">
      <dgm:prSet phldrT="[Text]" custT="1"/>
      <dgm:spPr/>
      <dgm:t>
        <a:bodyPr/>
        <a:lstStyle/>
        <a:p>
          <a:pPr algn="l">
            <a:buFont typeface="Arial" panose="020B0604020202020204" pitchFamily="34" charset="0"/>
            <a:buChar char="•"/>
          </a:pPr>
          <a:r>
            <a:rPr lang="en-US" sz="1200" dirty="0">
              <a:effectLst/>
              <a:latin typeface="Arial" panose="020B0604020202020204" pitchFamily="34" charset="0"/>
              <a:cs typeface="Times New Roman" panose="02020603050405020304" pitchFamily="18" charset="0"/>
            </a:rPr>
            <a:t>Move hazardous waste containers to the proper station area within 60 calendar days of the accumulation start. </a:t>
          </a:r>
          <a:endParaRPr lang="en-US" sz="1200" dirty="0"/>
        </a:p>
      </dgm:t>
    </dgm:pt>
    <dgm:pt modelId="{2CE167B9-85FA-4E02-9044-587FA66891AA}" type="parTrans" cxnId="{5BBF8053-A77E-4794-89BE-BAC64E0A9293}">
      <dgm:prSet/>
      <dgm:spPr/>
      <dgm:t>
        <a:bodyPr/>
        <a:lstStyle/>
        <a:p>
          <a:endParaRPr lang="en-US"/>
        </a:p>
      </dgm:t>
    </dgm:pt>
    <dgm:pt modelId="{FFDBB6D4-883A-4F59-80C5-8C72204A3427}" type="sibTrans" cxnId="{5BBF8053-A77E-4794-89BE-BAC64E0A9293}">
      <dgm:prSet/>
      <dgm:spPr/>
      <dgm:t>
        <a:bodyPr/>
        <a:lstStyle/>
        <a:p>
          <a:endParaRPr lang="en-US"/>
        </a:p>
      </dgm:t>
    </dgm:pt>
    <dgm:pt modelId="{630D4644-2CB5-4F53-A6AB-A4C4686A9B0A}">
      <dgm:prSet/>
      <dgm:spPr/>
      <dgm:t>
        <a:bodyPr/>
        <a:lstStyle/>
        <a:p>
          <a:endParaRPr lang="en-US" sz="700" dirty="0"/>
        </a:p>
      </dgm:t>
    </dgm:pt>
    <dgm:pt modelId="{DDE26AD0-0024-45CF-9E07-7547F5CE3562}" type="parTrans" cxnId="{B579435C-9659-44C3-B40C-7A1FF2A7EF75}">
      <dgm:prSet/>
      <dgm:spPr/>
      <dgm:t>
        <a:bodyPr/>
        <a:lstStyle/>
        <a:p>
          <a:endParaRPr lang="en-US"/>
        </a:p>
      </dgm:t>
    </dgm:pt>
    <dgm:pt modelId="{A0F33630-75C6-45EF-A70E-452B0D728577}" type="sibTrans" cxnId="{B579435C-9659-44C3-B40C-7A1FF2A7EF75}">
      <dgm:prSet/>
      <dgm:spPr/>
      <dgm:t>
        <a:bodyPr/>
        <a:lstStyle/>
        <a:p>
          <a:endParaRPr lang="en-US"/>
        </a:p>
      </dgm:t>
    </dgm:pt>
    <dgm:pt modelId="{B6FEF337-BF00-4185-8366-161292635E91}">
      <dgm:prSet custT="1"/>
      <dgm:spPr/>
      <dgm:t>
        <a:bodyPr/>
        <a:lstStyle/>
        <a:p>
          <a:pPr algn="l">
            <a:buFont typeface="+mj-lt"/>
            <a:buNone/>
          </a:pPr>
          <a:endParaRPr lang="en-US" sz="1200" dirty="0">
            <a:effectLst/>
            <a:latin typeface="Arial" panose="020B0604020202020204" pitchFamily="34" charset="0"/>
            <a:cs typeface="Times New Roman" panose="02020603050405020304" pitchFamily="18" charset="0"/>
          </a:endParaRPr>
        </a:p>
      </dgm:t>
    </dgm:pt>
    <dgm:pt modelId="{4F03712B-6E96-46FA-9184-19C3D9213DAC}" type="parTrans" cxnId="{80258B89-3587-41CD-9050-3E212CB4862E}">
      <dgm:prSet/>
      <dgm:spPr/>
      <dgm:t>
        <a:bodyPr/>
        <a:lstStyle/>
        <a:p>
          <a:endParaRPr lang="en-US"/>
        </a:p>
      </dgm:t>
    </dgm:pt>
    <dgm:pt modelId="{629DD768-E1DE-4818-BBE6-7BA2891CA9F2}" type="sibTrans" cxnId="{80258B89-3587-41CD-9050-3E212CB4862E}">
      <dgm:prSet/>
      <dgm:spPr/>
      <dgm:t>
        <a:bodyPr/>
        <a:lstStyle/>
        <a:p>
          <a:endParaRPr lang="en-US"/>
        </a:p>
      </dgm:t>
    </dgm:pt>
    <dgm:pt modelId="{EB1D41AB-EBE3-41D7-9B9E-891D3E363A96}">
      <dgm:prSet phldrT="[Text]" custT="1"/>
      <dgm:spPr/>
      <dgm:t>
        <a:bodyPr/>
        <a:lstStyle/>
        <a:p>
          <a:pPr algn="l">
            <a:buFont typeface="Arial" panose="020B0604020202020204" pitchFamily="34" charset="0"/>
            <a:buChar char="•"/>
          </a:pPr>
          <a:r>
            <a:rPr lang="en-US" sz="1200" dirty="0"/>
            <a:t>The date is recorded on the hazardous waste label.</a:t>
          </a:r>
        </a:p>
      </dgm:t>
    </dgm:pt>
    <dgm:pt modelId="{99ED93A5-D63E-40DE-8183-D0E413C9FD37}" type="parTrans" cxnId="{B79FDC20-E854-4CB9-B6B4-7B7C28AE1A9F}">
      <dgm:prSet/>
      <dgm:spPr/>
      <dgm:t>
        <a:bodyPr/>
        <a:lstStyle/>
        <a:p>
          <a:endParaRPr lang="en-US"/>
        </a:p>
      </dgm:t>
    </dgm:pt>
    <dgm:pt modelId="{0701DACE-9A33-4C81-B3B7-A4362B76B3E2}" type="sibTrans" cxnId="{B79FDC20-E854-4CB9-B6B4-7B7C28AE1A9F}">
      <dgm:prSet/>
      <dgm:spPr/>
      <dgm:t>
        <a:bodyPr/>
        <a:lstStyle/>
        <a:p>
          <a:endParaRPr lang="en-US"/>
        </a:p>
      </dgm:t>
    </dgm:pt>
    <dgm:pt modelId="{71EA82EF-2DD7-403C-8EDE-2807FC9AD9BD}">
      <dgm:prSet custT="1"/>
      <dgm:spPr/>
      <dgm:t>
        <a:bodyPr/>
        <a:lstStyle/>
        <a:p>
          <a:pPr algn="l">
            <a:buFont typeface="+mj-lt"/>
            <a:buNone/>
          </a:pPr>
          <a:endParaRPr lang="en-US" sz="1200" dirty="0"/>
        </a:p>
      </dgm:t>
    </dgm:pt>
    <dgm:pt modelId="{66B0ECB0-1E69-4CA6-A143-8389B3AE7CE0}" type="parTrans" cxnId="{4C32373D-93CA-4655-86AE-45A595AD54E9}">
      <dgm:prSet/>
      <dgm:spPr/>
      <dgm:t>
        <a:bodyPr/>
        <a:lstStyle/>
        <a:p>
          <a:endParaRPr lang="en-US"/>
        </a:p>
      </dgm:t>
    </dgm:pt>
    <dgm:pt modelId="{5630E818-6737-40B7-BC97-44D03EA55969}" type="sibTrans" cxnId="{4C32373D-93CA-4655-86AE-45A595AD54E9}">
      <dgm:prSet/>
      <dgm:spPr/>
      <dgm:t>
        <a:bodyPr/>
        <a:lstStyle/>
        <a:p>
          <a:endParaRPr lang="en-US"/>
        </a:p>
      </dgm:t>
    </dgm:pt>
    <dgm:pt modelId="{677378CB-F17C-4756-9D06-D52B542A30F6}">
      <dgm:prSet phldrT="[Text]" custT="1"/>
      <dgm:spPr/>
      <dgm:t>
        <a:bodyPr/>
        <a:lstStyle/>
        <a:p>
          <a:pPr algn="l">
            <a:buFont typeface="+mj-lt"/>
            <a:buNone/>
          </a:pPr>
          <a:endParaRPr lang="en-US" sz="1200" dirty="0"/>
        </a:p>
      </dgm:t>
    </dgm:pt>
    <dgm:pt modelId="{7217C533-8081-4617-884C-CA8CA84CBF40}" type="parTrans" cxnId="{97F12CFE-B652-4B71-9F59-72D37424AA18}">
      <dgm:prSet/>
      <dgm:spPr/>
      <dgm:t>
        <a:bodyPr/>
        <a:lstStyle/>
        <a:p>
          <a:endParaRPr lang="en-US"/>
        </a:p>
      </dgm:t>
    </dgm:pt>
    <dgm:pt modelId="{3346CC7F-3482-4E83-82BD-B21C55940150}" type="sibTrans" cxnId="{97F12CFE-B652-4B71-9F59-72D37424AA18}">
      <dgm:prSet/>
      <dgm:spPr/>
      <dgm:t>
        <a:bodyPr/>
        <a:lstStyle/>
        <a:p>
          <a:endParaRPr lang="en-US"/>
        </a:p>
      </dgm:t>
    </dgm:pt>
    <dgm:pt modelId="{8C32DECC-6E6B-449B-A5C6-C0A89798FD0B}">
      <dgm:prSet phldrT="[Text]" custT="1"/>
      <dgm:spPr/>
      <dgm:t>
        <a:bodyPr/>
        <a:lstStyle/>
        <a:p>
          <a:pPr algn="l">
            <a:buFont typeface="+mj-lt"/>
            <a:buNone/>
          </a:pPr>
          <a:endParaRPr lang="en-US" sz="1200" dirty="0"/>
        </a:p>
      </dgm:t>
    </dgm:pt>
    <dgm:pt modelId="{F2BD2DA1-863C-4E83-B247-8F00D5A4B92F}" type="parTrans" cxnId="{B0D2CD6A-1755-402C-8AD9-01E3EA9A8AD4}">
      <dgm:prSet/>
      <dgm:spPr/>
      <dgm:t>
        <a:bodyPr/>
        <a:lstStyle/>
        <a:p>
          <a:endParaRPr lang="en-US"/>
        </a:p>
      </dgm:t>
    </dgm:pt>
    <dgm:pt modelId="{9F473288-7B7C-419A-A759-8F60B8C67568}" type="sibTrans" cxnId="{B0D2CD6A-1755-402C-8AD9-01E3EA9A8AD4}">
      <dgm:prSet/>
      <dgm:spPr/>
      <dgm:t>
        <a:bodyPr/>
        <a:lstStyle/>
        <a:p>
          <a:endParaRPr lang="en-US"/>
        </a:p>
      </dgm:t>
    </dgm:pt>
    <dgm:pt modelId="{60D86F1E-1E2E-4D94-A20D-EE19F4C5F796}" type="pres">
      <dgm:prSet presAssocID="{C0489D56-6CA4-40F7-A199-D3397B709755}" presName="theList" presStyleCnt="0">
        <dgm:presLayoutVars>
          <dgm:dir/>
          <dgm:animLvl val="lvl"/>
          <dgm:resizeHandles val="exact"/>
        </dgm:presLayoutVars>
      </dgm:prSet>
      <dgm:spPr/>
    </dgm:pt>
    <dgm:pt modelId="{35E03521-4980-42CC-90AB-868C7EC37BB6}" type="pres">
      <dgm:prSet presAssocID="{E6E303B4-228D-482A-9156-B3E6625991E3}" presName="compNode" presStyleCnt="0"/>
      <dgm:spPr/>
    </dgm:pt>
    <dgm:pt modelId="{7FA431A9-3B3A-408B-85D6-FEE957C38A5D}" type="pres">
      <dgm:prSet presAssocID="{E6E303B4-228D-482A-9156-B3E6625991E3}" presName="noGeometry" presStyleCnt="0"/>
      <dgm:spPr/>
    </dgm:pt>
    <dgm:pt modelId="{EA285682-BB64-4D62-A843-A055E59C8515}" type="pres">
      <dgm:prSet presAssocID="{E6E303B4-228D-482A-9156-B3E6625991E3}" presName="childTextVisible" presStyleLbl="bgAccFollowNode1" presStyleIdx="0" presStyleCnt="2" custScaleX="198502">
        <dgm:presLayoutVars>
          <dgm:bulletEnabled val="1"/>
        </dgm:presLayoutVars>
      </dgm:prSet>
      <dgm:spPr/>
    </dgm:pt>
    <dgm:pt modelId="{38EF6E30-59B7-415A-A19A-50F2B3A86B4A}" type="pres">
      <dgm:prSet presAssocID="{E6E303B4-228D-482A-9156-B3E6625991E3}" presName="childTextHidden" presStyleLbl="bgAccFollowNode1" presStyleIdx="0" presStyleCnt="2"/>
      <dgm:spPr/>
    </dgm:pt>
    <dgm:pt modelId="{63FCEC19-8627-4201-87DC-25B51366A47C}" type="pres">
      <dgm:prSet presAssocID="{E6E303B4-228D-482A-9156-B3E6625991E3}" presName="parentText" presStyleLbl="node1" presStyleIdx="0" presStyleCnt="2" custLinFactNeighborX="-48761" custLinFactNeighborY="-3434">
        <dgm:presLayoutVars>
          <dgm:chMax val="1"/>
          <dgm:bulletEnabled val="1"/>
        </dgm:presLayoutVars>
      </dgm:prSet>
      <dgm:spPr/>
    </dgm:pt>
    <dgm:pt modelId="{76E297C9-3979-4A81-B161-9CFD5D4FDEF6}" type="pres">
      <dgm:prSet presAssocID="{E6E303B4-228D-482A-9156-B3E6625991E3}" presName="aSpace" presStyleCnt="0"/>
      <dgm:spPr/>
    </dgm:pt>
    <dgm:pt modelId="{E615D791-3AF2-4E4B-BB09-1AAD2CDE5D09}" type="pres">
      <dgm:prSet presAssocID="{DB06FE8C-9FF4-4656-ADCA-1FA667A70F3F}" presName="compNode" presStyleCnt="0"/>
      <dgm:spPr/>
    </dgm:pt>
    <dgm:pt modelId="{6A3AE162-FE06-4F4B-8889-BEBFBBD2A2A8}" type="pres">
      <dgm:prSet presAssocID="{DB06FE8C-9FF4-4656-ADCA-1FA667A70F3F}" presName="noGeometry" presStyleCnt="0"/>
      <dgm:spPr/>
    </dgm:pt>
    <dgm:pt modelId="{9A165198-9EEA-49A5-83D4-3FC1C4F93E4A}" type="pres">
      <dgm:prSet presAssocID="{DB06FE8C-9FF4-4656-ADCA-1FA667A70F3F}" presName="childTextVisible" presStyleLbl="bgAccFollowNode1" presStyleIdx="1" presStyleCnt="2" custScaleX="196361">
        <dgm:presLayoutVars>
          <dgm:bulletEnabled val="1"/>
        </dgm:presLayoutVars>
      </dgm:prSet>
      <dgm:spPr/>
    </dgm:pt>
    <dgm:pt modelId="{5452DD2E-779E-4621-9175-D3BE8200C0C9}" type="pres">
      <dgm:prSet presAssocID="{DB06FE8C-9FF4-4656-ADCA-1FA667A70F3F}" presName="childTextHidden" presStyleLbl="bgAccFollowNode1" presStyleIdx="1" presStyleCnt="2"/>
      <dgm:spPr/>
    </dgm:pt>
    <dgm:pt modelId="{EC8DE421-2656-472A-AC96-01293CF5FD28}" type="pres">
      <dgm:prSet presAssocID="{DB06FE8C-9FF4-4656-ADCA-1FA667A70F3F}" presName="parentText" presStyleLbl="node1" presStyleIdx="1" presStyleCnt="2" custLinFactNeighborX="-57479" custLinFactNeighborY="-3127">
        <dgm:presLayoutVars>
          <dgm:chMax val="1"/>
          <dgm:bulletEnabled val="1"/>
        </dgm:presLayoutVars>
      </dgm:prSet>
      <dgm:spPr/>
    </dgm:pt>
  </dgm:ptLst>
  <dgm:cxnLst>
    <dgm:cxn modelId="{2B47A90C-B4FF-47B6-9FBB-168B21439E10}" type="presOf" srcId="{EB1D41AB-EBE3-41D7-9B9E-891D3E363A96}" destId="{5452DD2E-779E-4621-9175-D3BE8200C0C9}" srcOrd="1" destOrd="3" presId="urn:microsoft.com/office/officeart/2005/8/layout/hProcess6"/>
    <dgm:cxn modelId="{BD489610-4EE4-4DE7-8A61-15C4022D2CF9}" type="presOf" srcId="{71EA82EF-2DD7-403C-8EDE-2807FC9AD9BD}" destId="{5452DD2E-779E-4621-9175-D3BE8200C0C9}" srcOrd="1" destOrd="4" presId="urn:microsoft.com/office/officeart/2005/8/layout/hProcess6"/>
    <dgm:cxn modelId="{D61E5E17-7658-49E9-896D-3D269816D88F}" srcId="{C0489D56-6CA4-40F7-A199-D3397B709755}" destId="{DB06FE8C-9FF4-4656-ADCA-1FA667A70F3F}" srcOrd="1" destOrd="0" parTransId="{5FDF178F-7944-465C-9AA6-7A38B0343CD1}" sibTransId="{2EFF050C-813F-496C-8FEC-6427EAE87FA0}"/>
    <dgm:cxn modelId="{B79FDC20-E854-4CB9-B6B4-7B7C28AE1A9F}" srcId="{DB06FE8C-9FF4-4656-ADCA-1FA667A70F3F}" destId="{EB1D41AB-EBE3-41D7-9B9E-891D3E363A96}" srcOrd="3" destOrd="0" parTransId="{99ED93A5-D63E-40DE-8183-D0E413C9FD37}" sibTransId="{0701DACE-9A33-4C81-B3B7-A4362B76B3E2}"/>
    <dgm:cxn modelId="{99B1B62E-E46F-488E-A42E-41190189FB8C}" type="presOf" srcId="{677378CB-F17C-4756-9D06-D52B542A30F6}" destId="{9A165198-9EEA-49A5-83D4-3FC1C4F93E4A}" srcOrd="0" destOrd="0" presId="urn:microsoft.com/office/officeart/2005/8/layout/hProcess6"/>
    <dgm:cxn modelId="{B0CFD73B-E3CD-408E-8C2D-BD84711E660F}" type="presOf" srcId="{E6E303B4-228D-482A-9156-B3E6625991E3}" destId="{63FCEC19-8627-4201-87DC-25B51366A47C}" srcOrd="0" destOrd="0" presId="urn:microsoft.com/office/officeart/2005/8/layout/hProcess6"/>
    <dgm:cxn modelId="{4C32373D-93CA-4655-86AE-45A595AD54E9}" srcId="{DB06FE8C-9FF4-4656-ADCA-1FA667A70F3F}" destId="{71EA82EF-2DD7-403C-8EDE-2807FC9AD9BD}" srcOrd="4" destOrd="0" parTransId="{66B0ECB0-1E69-4CA6-A143-8389B3AE7CE0}" sibTransId="{5630E818-6737-40B7-BC97-44D03EA55969}"/>
    <dgm:cxn modelId="{2B028B5B-45AA-42C4-83CF-3D6C3C56A507}" type="presOf" srcId="{B6FEF337-BF00-4185-8366-161292635E91}" destId="{5452DD2E-779E-4621-9175-D3BE8200C0C9}" srcOrd="1" destOrd="5" presId="urn:microsoft.com/office/officeart/2005/8/layout/hProcess6"/>
    <dgm:cxn modelId="{80CA2B5C-B03F-4D3C-8CB1-7FE0C2F92E5F}" type="presOf" srcId="{71EA82EF-2DD7-403C-8EDE-2807FC9AD9BD}" destId="{9A165198-9EEA-49A5-83D4-3FC1C4F93E4A}" srcOrd="0" destOrd="4" presId="urn:microsoft.com/office/officeart/2005/8/layout/hProcess6"/>
    <dgm:cxn modelId="{B579435C-9659-44C3-B40C-7A1FF2A7EF75}" srcId="{E6E303B4-228D-482A-9156-B3E6625991E3}" destId="{630D4644-2CB5-4F53-A6AB-A4C4686A9B0A}" srcOrd="1" destOrd="0" parTransId="{DDE26AD0-0024-45CF-9E07-7547F5CE3562}" sibTransId="{A0F33630-75C6-45EF-A70E-452B0D728577}"/>
    <dgm:cxn modelId="{B0D2CD6A-1755-402C-8AD9-01E3EA9A8AD4}" srcId="{DB06FE8C-9FF4-4656-ADCA-1FA667A70F3F}" destId="{8C32DECC-6E6B-449B-A5C6-C0A89798FD0B}" srcOrd="1" destOrd="0" parTransId="{F2BD2DA1-863C-4E83-B247-8F00D5A4B92F}" sibTransId="{9F473288-7B7C-419A-A759-8F60B8C67568}"/>
    <dgm:cxn modelId="{1F71744F-5657-4CCC-B9B7-7C0F9BF133AE}" type="presOf" srcId="{27C8B2F4-DEA9-4E4A-9D36-73F2BBF2CF98}" destId="{38EF6E30-59B7-415A-A19A-50F2B3A86B4A}" srcOrd="1" destOrd="0" presId="urn:microsoft.com/office/officeart/2005/8/layout/hProcess6"/>
    <dgm:cxn modelId="{D60C5551-089C-44DA-A4C0-0C3CD971124C}" type="presOf" srcId="{DB06FE8C-9FF4-4656-ADCA-1FA667A70F3F}" destId="{EC8DE421-2656-472A-AC96-01293CF5FD28}" srcOrd="0" destOrd="0" presId="urn:microsoft.com/office/officeart/2005/8/layout/hProcess6"/>
    <dgm:cxn modelId="{5BBF8053-A77E-4794-89BE-BAC64E0A9293}" srcId="{DB06FE8C-9FF4-4656-ADCA-1FA667A70F3F}" destId="{249B8D13-DFE1-48DD-A80A-2DA0F2F664C3}" srcOrd="2" destOrd="0" parTransId="{2CE167B9-85FA-4E02-9044-587FA66891AA}" sibTransId="{FFDBB6D4-883A-4F59-80C5-8C72204A3427}"/>
    <dgm:cxn modelId="{38914C59-7320-4D5B-9C2B-9BB98D90AB21}" srcId="{E6E303B4-228D-482A-9156-B3E6625991E3}" destId="{27C8B2F4-DEA9-4E4A-9D36-73F2BBF2CF98}" srcOrd="0" destOrd="0" parTransId="{C53D83E5-CC4D-4BFF-83A6-D76D13A25590}" sibTransId="{B8043A55-2BEB-45CC-893D-1CEAD5C4A1BA}"/>
    <dgm:cxn modelId="{80258B89-3587-41CD-9050-3E212CB4862E}" srcId="{DB06FE8C-9FF4-4656-ADCA-1FA667A70F3F}" destId="{B6FEF337-BF00-4185-8366-161292635E91}" srcOrd="5" destOrd="0" parTransId="{4F03712B-6E96-46FA-9184-19C3D9213DAC}" sibTransId="{629DD768-E1DE-4818-BBE6-7BA2891CA9F2}"/>
    <dgm:cxn modelId="{7F6824A6-B8C0-47CC-BF98-56E3B729C9F9}" type="presOf" srcId="{630D4644-2CB5-4F53-A6AB-A4C4686A9B0A}" destId="{EA285682-BB64-4D62-A843-A055E59C8515}" srcOrd="0" destOrd="1" presId="urn:microsoft.com/office/officeart/2005/8/layout/hProcess6"/>
    <dgm:cxn modelId="{C67E1CB4-6E22-441D-8CEA-8A50A9E0CF34}" type="presOf" srcId="{249B8D13-DFE1-48DD-A80A-2DA0F2F664C3}" destId="{5452DD2E-779E-4621-9175-D3BE8200C0C9}" srcOrd="1" destOrd="2" presId="urn:microsoft.com/office/officeart/2005/8/layout/hProcess6"/>
    <dgm:cxn modelId="{180CA9BE-D417-4EB0-9C2A-867691ADF880}" type="presOf" srcId="{8C32DECC-6E6B-449B-A5C6-C0A89798FD0B}" destId="{5452DD2E-779E-4621-9175-D3BE8200C0C9}" srcOrd="1" destOrd="1" presId="urn:microsoft.com/office/officeart/2005/8/layout/hProcess6"/>
    <dgm:cxn modelId="{EA3119BF-51A0-4B65-BD01-3D354D296883}" srcId="{C0489D56-6CA4-40F7-A199-D3397B709755}" destId="{E6E303B4-228D-482A-9156-B3E6625991E3}" srcOrd="0" destOrd="0" parTransId="{49FAD35F-C8F3-4AFB-B5D0-C9B3E6D83682}" sibTransId="{788B6722-F599-451A-A031-C065A95A7F39}"/>
    <dgm:cxn modelId="{A0D0EBCF-094A-4554-86CC-399AB3FF44CA}" type="presOf" srcId="{8C32DECC-6E6B-449B-A5C6-C0A89798FD0B}" destId="{9A165198-9EEA-49A5-83D4-3FC1C4F93E4A}" srcOrd="0" destOrd="1" presId="urn:microsoft.com/office/officeart/2005/8/layout/hProcess6"/>
    <dgm:cxn modelId="{AA5A50D4-5355-42CE-9571-430783213692}" type="presOf" srcId="{677378CB-F17C-4756-9D06-D52B542A30F6}" destId="{5452DD2E-779E-4621-9175-D3BE8200C0C9}" srcOrd="1" destOrd="0" presId="urn:microsoft.com/office/officeart/2005/8/layout/hProcess6"/>
    <dgm:cxn modelId="{1A44C4E3-BED6-4E72-A36F-CE9D78380A69}" type="presOf" srcId="{C0489D56-6CA4-40F7-A199-D3397B709755}" destId="{60D86F1E-1E2E-4D94-A20D-EE19F4C5F796}" srcOrd="0" destOrd="0" presId="urn:microsoft.com/office/officeart/2005/8/layout/hProcess6"/>
    <dgm:cxn modelId="{570835E6-1F49-40B3-90BF-B6749A7823DC}" type="presOf" srcId="{630D4644-2CB5-4F53-A6AB-A4C4686A9B0A}" destId="{38EF6E30-59B7-415A-A19A-50F2B3A86B4A}" srcOrd="1" destOrd="1" presId="urn:microsoft.com/office/officeart/2005/8/layout/hProcess6"/>
    <dgm:cxn modelId="{4169D1F0-182A-4254-A087-71DBB2F71BAE}" type="presOf" srcId="{27C8B2F4-DEA9-4E4A-9D36-73F2BBF2CF98}" destId="{EA285682-BB64-4D62-A843-A055E59C8515}" srcOrd="0" destOrd="0" presId="urn:microsoft.com/office/officeart/2005/8/layout/hProcess6"/>
    <dgm:cxn modelId="{678C95F4-0FCD-4C4A-ADDA-E09112197C37}" type="presOf" srcId="{249B8D13-DFE1-48DD-A80A-2DA0F2F664C3}" destId="{9A165198-9EEA-49A5-83D4-3FC1C4F93E4A}" srcOrd="0" destOrd="2" presId="urn:microsoft.com/office/officeart/2005/8/layout/hProcess6"/>
    <dgm:cxn modelId="{602994F8-2E46-48A3-B864-E7E4CE2CBC3C}" type="presOf" srcId="{B6FEF337-BF00-4185-8366-161292635E91}" destId="{9A165198-9EEA-49A5-83D4-3FC1C4F93E4A}" srcOrd="0" destOrd="5" presId="urn:microsoft.com/office/officeart/2005/8/layout/hProcess6"/>
    <dgm:cxn modelId="{C41D65FC-C1B0-4A2A-A899-2B02191EB376}" type="presOf" srcId="{EB1D41AB-EBE3-41D7-9B9E-891D3E363A96}" destId="{9A165198-9EEA-49A5-83D4-3FC1C4F93E4A}" srcOrd="0" destOrd="3" presId="urn:microsoft.com/office/officeart/2005/8/layout/hProcess6"/>
    <dgm:cxn modelId="{97F12CFE-B652-4B71-9F59-72D37424AA18}" srcId="{DB06FE8C-9FF4-4656-ADCA-1FA667A70F3F}" destId="{677378CB-F17C-4756-9D06-D52B542A30F6}" srcOrd="0" destOrd="0" parTransId="{7217C533-8081-4617-884C-CA8CA84CBF40}" sibTransId="{3346CC7F-3482-4E83-82BD-B21C55940150}"/>
    <dgm:cxn modelId="{C57C4958-7176-425A-8175-85D41EA6C37C}" type="presParOf" srcId="{60D86F1E-1E2E-4D94-A20D-EE19F4C5F796}" destId="{35E03521-4980-42CC-90AB-868C7EC37BB6}" srcOrd="0" destOrd="0" presId="urn:microsoft.com/office/officeart/2005/8/layout/hProcess6"/>
    <dgm:cxn modelId="{6F9EA47E-10D0-485E-9D4D-73F9D5477A12}" type="presParOf" srcId="{35E03521-4980-42CC-90AB-868C7EC37BB6}" destId="{7FA431A9-3B3A-408B-85D6-FEE957C38A5D}" srcOrd="0" destOrd="0" presId="urn:microsoft.com/office/officeart/2005/8/layout/hProcess6"/>
    <dgm:cxn modelId="{813423B8-A445-45DF-B4D7-E37A4EA524A3}" type="presParOf" srcId="{35E03521-4980-42CC-90AB-868C7EC37BB6}" destId="{EA285682-BB64-4D62-A843-A055E59C8515}" srcOrd="1" destOrd="0" presId="urn:microsoft.com/office/officeart/2005/8/layout/hProcess6"/>
    <dgm:cxn modelId="{5B0CD75A-A761-4F05-BFCC-BA8D373BD31D}" type="presParOf" srcId="{35E03521-4980-42CC-90AB-868C7EC37BB6}" destId="{38EF6E30-59B7-415A-A19A-50F2B3A86B4A}" srcOrd="2" destOrd="0" presId="urn:microsoft.com/office/officeart/2005/8/layout/hProcess6"/>
    <dgm:cxn modelId="{305B3D71-6B1C-4B1C-9FFB-1D5C60615A6D}" type="presParOf" srcId="{35E03521-4980-42CC-90AB-868C7EC37BB6}" destId="{63FCEC19-8627-4201-87DC-25B51366A47C}" srcOrd="3" destOrd="0" presId="urn:microsoft.com/office/officeart/2005/8/layout/hProcess6"/>
    <dgm:cxn modelId="{83DDF34B-F470-4B2E-A24C-70D59105DD17}" type="presParOf" srcId="{60D86F1E-1E2E-4D94-A20D-EE19F4C5F796}" destId="{76E297C9-3979-4A81-B161-9CFD5D4FDEF6}" srcOrd="1" destOrd="0" presId="urn:microsoft.com/office/officeart/2005/8/layout/hProcess6"/>
    <dgm:cxn modelId="{52BAA682-CCA5-42D7-B3D0-5435D545D557}" type="presParOf" srcId="{60D86F1E-1E2E-4D94-A20D-EE19F4C5F796}" destId="{E615D791-3AF2-4E4B-BB09-1AAD2CDE5D09}" srcOrd="2" destOrd="0" presId="urn:microsoft.com/office/officeart/2005/8/layout/hProcess6"/>
    <dgm:cxn modelId="{16C945B2-0635-4BEE-A1BB-CAD93168316F}" type="presParOf" srcId="{E615D791-3AF2-4E4B-BB09-1AAD2CDE5D09}" destId="{6A3AE162-FE06-4F4B-8889-BEBFBBD2A2A8}" srcOrd="0" destOrd="0" presId="urn:microsoft.com/office/officeart/2005/8/layout/hProcess6"/>
    <dgm:cxn modelId="{883E4B3F-D75C-4B6B-948A-43F9996682C9}" type="presParOf" srcId="{E615D791-3AF2-4E4B-BB09-1AAD2CDE5D09}" destId="{9A165198-9EEA-49A5-83D4-3FC1C4F93E4A}" srcOrd="1" destOrd="0" presId="urn:microsoft.com/office/officeart/2005/8/layout/hProcess6"/>
    <dgm:cxn modelId="{470831A9-6CBA-4BA7-B274-EA2D78653021}" type="presParOf" srcId="{E615D791-3AF2-4E4B-BB09-1AAD2CDE5D09}" destId="{5452DD2E-779E-4621-9175-D3BE8200C0C9}" srcOrd="2" destOrd="0" presId="urn:microsoft.com/office/officeart/2005/8/layout/hProcess6"/>
    <dgm:cxn modelId="{C635E471-DB4D-4ECB-ADBE-F7385A7EBA18}" type="presParOf" srcId="{E615D791-3AF2-4E4B-BB09-1AAD2CDE5D09}" destId="{EC8DE421-2656-472A-AC96-01293CF5FD28}"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254BC89-FB33-4BB7-BBBB-FAC88D7AAAD9}" type="doc">
      <dgm:prSet loTypeId="urn:microsoft.com/office/officeart/2005/8/layout/hProcess9" loCatId="process" qsTypeId="urn:microsoft.com/office/officeart/2005/8/quickstyle/simple1" qsCatId="simple" csTypeId="urn:microsoft.com/office/officeart/2005/8/colors/accent1_2" csCatId="accent1" phldr="1"/>
      <dgm:spPr/>
    </dgm:pt>
    <dgm:pt modelId="{3670711B-B55F-4E8D-AB80-DE855C38CCB5}">
      <dgm:prSet phldrT="[Text]" custT="1"/>
      <dgm:spPr/>
      <dgm:t>
        <a:bodyPr/>
        <a:lstStyle/>
        <a:p>
          <a:r>
            <a:rPr lang="en-US" sz="1200" dirty="0"/>
            <a:t>1. Shut off the air to the machine and disconnect the air lines to the valve actuator.</a:t>
          </a:r>
        </a:p>
        <a:p>
          <a:endParaRPr lang="en-US" sz="1200" dirty="0"/>
        </a:p>
      </dgm:t>
    </dgm:pt>
    <dgm:pt modelId="{A70F089F-231B-411C-8411-96245C38DE18}" type="parTrans" cxnId="{4DCB2F1D-C04A-4FF0-A822-7C5C4F85A839}">
      <dgm:prSet/>
      <dgm:spPr/>
      <dgm:t>
        <a:bodyPr/>
        <a:lstStyle/>
        <a:p>
          <a:endParaRPr lang="en-US" sz="3600"/>
        </a:p>
      </dgm:t>
    </dgm:pt>
    <dgm:pt modelId="{F29E7DE3-83FB-4C13-AA90-0A39E63FBE71}" type="sibTrans" cxnId="{4DCB2F1D-C04A-4FF0-A822-7C5C4F85A839}">
      <dgm:prSet/>
      <dgm:spPr/>
      <dgm:t>
        <a:bodyPr/>
        <a:lstStyle/>
        <a:p>
          <a:endParaRPr lang="en-US" sz="3600"/>
        </a:p>
      </dgm:t>
    </dgm:pt>
    <dgm:pt modelId="{32983992-1C15-43D6-A9E9-3209721DC8BC}">
      <dgm:prSet phldrT="[Text]" custT="1"/>
      <dgm:spPr/>
      <dgm:t>
        <a:bodyPr/>
        <a:lstStyle/>
        <a:p>
          <a:r>
            <a:rPr lang="en-US" sz="1200" dirty="0"/>
            <a:t>2. Shut off the pump and close the back-pressure valve.</a:t>
          </a:r>
        </a:p>
        <a:p>
          <a:endParaRPr lang="en-US" sz="1200" dirty="0"/>
        </a:p>
      </dgm:t>
    </dgm:pt>
    <dgm:pt modelId="{FEE0FB64-4215-4A03-ABC2-C8FE59B185FF}" type="parTrans" cxnId="{5DDD6BE9-4C64-4AF7-A1A8-0CFCF8D0E0FD}">
      <dgm:prSet/>
      <dgm:spPr/>
      <dgm:t>
        <a:bodyPr/>
        <a:lstStyle/>
        <a:p>
          <a:endParaRPr lang="en-US" sz="3600"/>
        </a:p>
      </dgm:t>
    </dgm:pt>
    <dgm:pt modelId="{44B33ECD-104F-4A48-BAEB-4083308BE5F4}" type="sibTrans" cxnId="{5DDD6BE9-4C64-4AF7-A1A8-0CFCF8D0E0FD}">
      <dgm:prSet/>
      <dgm:spPr/>
      <dgm:t>
        <a:bodyPr/>
        <a:lstStyle/>
        <a:p>
          <a:endParaRPr lang="en-US" sz="3600"/>
        </a:p>
      </dgm:t>
    </dgm:pt>
    <dgm:pt modelId="{72497690-6E29-4EDD-B749-7D09DCCBCAAB}">
      <dgm:prSet custT="1"/>
      <dgm:spPr/>
      <dgm:t>
        <a:bodyPr/>
        <a:lstStyle/>
        <a:p>
          <a:r>
            <a:rPr lang="en-US" sz="1200" dirty="0"/>
            <a:t>3. Close the suction line shutoff valve.</a:t>
          </a:r>
        </a:p>
        <a:p>
          <a:endParaRPr lang="en-US" sz="1200" dirty="0"/>
        </a:p>
      </dgm:t>
    </dgm:pt>
    <dgm:pt modelId="{B8264BCA-0864-4BB2-84FC-723C20AB395B}" type="parTrans" cxnId="{3995C351-7AD5-4E71-911E-63C15F6199D9}">
      <dgm:prSet/>
      <dgm:spPr/>
      <dgm:t>
        <a:bodyPr/>
        <a:lstStyle/>
        <a:p>
          <a:endParaRPr lang="en-US" sz="3600"/>
        </a:p>
      </dgm:t>
    </dgm:pt>
    <dgm:pt modelId="{41B8D037-94E6-4266-A61B-A2421EC79765}" type="sibTrans" cxnId="{3995C351-7AD5-4E71-911E-63C15F6199D9}">
      <dgm:prSet/>
      <dgm:spPr/>
      <dgm:t>
        <a:bodyPr/>
        <a:lstStyle/>
        <a:p>
          <a:endParaRPr lang="en-US" sz="3600"/>
        </a:p>
      </dgm:t>
    </dgm:pt>
    <dgm:pt modelId="{4E83C8E8-14A3-4C2F-B36F-B3D52F49E1E5}">
      <dgm:prSet custT="1"/>
      <dgm:spPr/>
      <dgm:t>
        <a:bodyPr/>
        <a:lstStyle/>
        <a:p>
          <a:endParaRPr lang="en-US" sz="1200" dirty="0"/>
        </a:p>
        <a:p>
          <a:r>
            <a:rPr lang="en-US" sz="1200" dirty="0"/>
            <a:t>4. Disconnect the chemical pressure and return line hoses and cap off or reconnect hoses together creating a valve bypass.</a:t>
          </a:r>
        </a:p>
        <a:p>
          <a:endParaRPr lang="en-US" sz="1200" dirty="0"/>
        </a:p>
      </dgm:t>
    </dgm:pt>
    <dgm:pt modelId="{023645BC-3D71-4D90-B02D-90FF7515A676}" type="parTrans" cxnId="{E11627DF-B4D5-4478-B180-98DA67AE4A33}">
      <dgm:prSet/>
      <dgm:spPr/>
      <dgm:t>
        <a:bodyPr/>
        <a:lstStyle/>
        <a:p>
          <a:endParaRPr lang="en-US" sz="3600"/>
        </a:p>
      </dgm:t>
    </dgm:pt>
    <dgm:pt modelId="{C327E466-6D9E-4D11-8CC0-D37ED496EF86}" type="sibTrans" cxnId="{E11627DF-B4D5-4478-B180-98DA67AE4A33}">
      <dgm:prSet/>
      <dgm:spPr/>
      <dgm:t>
        <a:bodyPr/>
        <a:lstStyle/>
        <a:p>
          <a:endParaRPr lang="en-US" sz="3600"/>
        </a:p>
      </dgm:t>
    </dgm:pt>
    <dgm:pt modelId="{BD1A7E1B-189B-44F3-8DA7-3A369721C682}" type="pres">
      <dgm:prSet presAssocID="{1254BC89-FB33-4BB7-BBBB-FAC88D7AAAD9}" presName="CompostProcess" presStyleCnt="0">
        <dgm:presLayoutVars>
          <dgm:dir/>
          <dgm:resizeHandles val="exact"/>
        </dgm:presLayoutVars>
      </dgm:prSet>
      <dgm:spPr/>
    </dgm:pt>
    <dgm:pt modelId="{BB243ACD-929E-4B93-ACE3-EF3FC6DF7CF1}" type="pres">
      <dgm:prSet presAssocID="{1254BC89-FB33-4BB7-BBBB-FAC88D7AAAD9}" presName="arrow" presStyleLbl="bgShp" presStyleIdx="0" presStyleCnt="1" custLinFactNeighborX="0" custLinFactNeighborY="13281"/>
      <dgm:spPr/>
    </dgm:pt>
    <dgm:pt modelId="{15CCA0F2-678F-4609-BE49-678306E3E95C}" type="pres">
      <dgm:prSet presAssocID="{1254BC89-FB33-4BB7-BBBB-FAC88D7AAAD9}" presName="linearProcess" presStyleCnt="0"/>
      <dgm:spPr/>
    </dgm:pt>
    <dgm:pt modelId="{B77DB931-A449-4D5B-86D7-6C70FFCE662F}" type="pres">
      <dgm:prSet presAssocID="{3670711B-B55F-4E8D-AB80-DE855C38CCB5}" presName="textNode" presStyleLbl="node1" presStyleIdx="0" presStyleCnt="4">
        <dgm:presLayoutVars>
          <dgm:bulletEnabled val="1"/>
        </dgm:presLayoutVars>
      </dgm:prSet>
      <dgm:spPr/>
    </dgm:pt>
    <dgm:pt modelId="{A1F1B228-061D-41CF-929C-29CB7ADEE0F0}" type="pres">
      <dgm:prSet presAssocID="{F29E7DE3-83FB-4C13-AA90-0A39E63FBE71}" presName="sibTrans" presStyleCnt="0"/>
      <dgm:spPr/>
    </dgm:pt>
    <dgm:pt modelId="{FA281D96-02B6-4443-A0F7-531BD4FFA17D}" type="pres">
      <dgm:prSet presAssocID="{32983992-1C15-43D6-A9E9-3209721DC8BC}" presName="textNode" presStyleLbl="node1" presStyleIdx="1" presStyleCnt="4">
        <dgm:presLayoutVars>
          <dgm:bulletEnabled val="1"/>
        </dgm:presLayoutVars>
      </dgm:prSet>
      <dgm:spPr/>
    </dgm:pt>
    <dgm:pt modelId="{26D19C66-1DDC-4192-866B-9CC58695A246}" type="pres">
      <dgm:prSet presAssocID="{44B33ECD-104F-4A48-BAEB-4083308BE5F4}" presName="sibTrans" presStyleCnt="0"/>
      <dgm:spPr/>
    </dgm:pt>
    <dgm:pt modelId="{4D8F0BD2-854F-438A-B3C1-9FC81115B74F}" type="pres">
      <dgm:prSet presAssocID="{72497690-6E29-4EDD-B749-7D09DCCBCAAB}" presName="textNode" presStyleLbl="node1" presStyleIdx="2" presStyleCnt="4">
        <dgm:presLayoutVars>
          <dgm:bulletEnabled val="1"/>
        </dgm:presLayoutVars>
      </dgm:prSet>
      <dgm:spPr/>
    </dgm:pt>
    <dgm:pt modelId="{E20A8120-45F8-4690-8318-E0E1199B485C}" type="pres">
      <dgm:prSet presAssocID="{41B8D037-94E6-4266-A61B-A2421EC79765}" presName="sibTrans" presStyleCnt="0"/>
      <dgm:spPr/>
    </dgm:pt>
    <dgm:pt modelId="{A3BDFE9C-0CB5-4FC2-860F-6C0D3FFCCEF3}" type="pres">
      <dgm:prSet presAssocID="{4E83C8E8-14A3-4C2F-B36F-B3D52F49E1E5}" presName="textNode" presStyleLbl="node1" presStyleIdx="3" presStyleCnt="4">
        <dgm:presLayoutVars>
          <dgm:bulletEnabled val="1"/>
        </dgm:presLayoutVars>
      </dgm:prSet>
      <dgm:spPr/>
    </dgm:pt>
  </dgm:ptLst>
  <dgm:cxnLst>
    <dgm:cxn modelId="{4DCB2F1D-C04A-4FF0-A822-7C5C4F85A839}" srcId="{1254BC89-FB33-4BB7-BBBB-FAC88D7AAAD9}" destId="{3670711B-B55F-4E8D-AB80-DE855C38CCB5}" srcOrd="0" destOrd="0" parTransId="{A70F089F-231B-411C-8411-96245C38DE18}" sibTransId="{F29E7DE3-83FB-4C13-AA90-0A39E63FBE71}"/>
    <dgm:cxn modelId="{3995C351-7AD5-4E71-911E-63C15F6199D9}" srcId="{1254BC89-FB33-4BB7-BBBB-FAC88D7AAAD9}" destId="{72497690-6E29-4EDD-B749-7D09DCCBCAAB}" srcOrd="2" destOrd="0" parTransId="{B8264BCA-0864-4BB2-84FC-723C20AB395B}" sibTransId="{41B8D037-94E6-4266-A61B-A2421EC79765}"/>
    <dgm:cxn modelId="{A89BB89E-FDEB-4C6D-A7ED-87FE68173AE4}" type="presOf" srcId="{4E83C8E8-14A3-4C2F-B36F-B3D52F49E1E5}" destId="{A3BDFE9C-0CB5-4FC2-860F-6C0D3FFCCEF3}" srcOrd="0" destOrd="0" presId="urn:microsoft.com/office/officeart/2005/8/layout/hProcess9"/>
    <dgm:cxn modelId="{1E5282A3-D8DC-4F51-9DEE-12B2BF406E9D}" type="presOf" srcId="{3670711B-B55F-4E8D-AB80-DE855C38CCB5}" destId="{B77DB931-A449-4D5B-86D7-6C70FFCE662F}" srcOrd="0" destOrd="0" presId="urn:microsoft.com/office/officeart/2005/8/layout/hProcess9"/>
    <dgm:cxn modelId="{FADC81AF-7693-4E1B-B75E-6691928C4203}" type="presOf" srcId="{32983992-1C15-43D6-A9E9-3209721DC8BC}" destId="{FA281D96-02B6-4443-A0F7-531BD4FFA17D}" srcOrd="0" destOrd="0" presId="urn:microsoft.com/office/officeart/2005/8/layout/hProcess9"/>
    <dgm:cxn modelId="{E11627DF-B4D5-4478-B180-98DA67AE4A33}" srcId="{1254BC89-FB33-4BB7-BBBB-FAC88D7AAAD9}" destId="{4E83C8E8-14A3-4C2F-B36F-B3D52F49E1E5}" srcOrd="3" destOrd="0" parTransId="{023645BC-3D71-4D90-B02D-90FF7515A676}" sibTransId="{C327E466-6D9E-4D11-8CC0-D37ED496EF86}"/>
    <dgm:cxn modelId="{5DDD6BE9-4C64-4AF7-A1A8-0CFCF8D0E0FD}" srcId="{1254BC89-FB33-4BB7-BBBB-FAC88D7AAAD9}" destId="{32983992-1C15-43D6-A9E9-3209721DC8BC}" srcOrd="1" destOrd="0" parTransId="{FEE0FB64-4215-4A03-ABC2-C8FE59B185FF}" sibTransId="{44B33ECD-104F-4A48-BAEB-4083308BE5F4}"/>
    <dgm:cxn modelId="{CB1F90EF-4589-48F2-8E62-3E095F39B36F}" type="presOf" srcId="{72497690-6E29-4EDD-B749-7D09DCCBCAAB}" destId="{4D8F0BD2-854F-438A-B3C1-9FC81115B74F}" srcOrd="0" destOrd="0" presId="urn:microsoft.com/office/officeart/2005/8/layout/hProcess9"/>
    <dgm:cxn modelId="{491AD2F8-9E51-4F4F-AA65-C5ABD8419CEC}" type="presOf" srcId="{1254BC89-FB33-4BB7-BBBB-FAC88D7AAAD9}" destId="{BD1A7E1B-189B-44F3-8DA7-3A369721C682}" srcOrd="0" destOrd="0" presId="urn:microsoft.com/office/officeart/2005/8/layout/hProcess9"/>
    <dgm:cxn modelId="{4085FD08-A790-44EA-A881-8AB4508ECD00}" type="presParOf" srcId="{BD1A7E1B-189B-44F3-8DA7-3A369721C682}" destId="{BB243ACD-929E-4B93-ACE3-EF3FC6DF7CF1}" srcOrd="0" destOrd="0" presId="urn:microsoft.com/office/officeart/2005/8/layout/hProcess9"/>
    <dgm:cxn modelId="{249509FA-918D-4092-8974-358DE04E65C2}" type="presParOf" srcId="{BD1A7E1B-189B-44F3-8DA7-3A369721C682}" destId="{15CCA0F2-678F-4609-BE49-678306E3E95C}" srcOrd="1" destOrd="0" presId="urn:microsoft.com/office/officeart/2005/8/layout/hProcess9"/>
    <dgm:cxn modelId="{D2F3E7C7-DACB-4C7A-8EDE-8EB044BBED6A}" type="presParOf" srcId="{15CCA0F2-678F-4609-BE49-678306E3E95C}" destId="{B77DB931-A449-4D5B-86D7-6C70FFCE662F}" srcOrd="0" destOrd="0" presId="urn:microsoft.com/office/officeart/2005/8/layout/hProcess9"/>
    <dgm:cxn modelId="{64D1051D-41BF-4702-B9C6-95CF7E7B6699}" type="presParOf" srcId="{15CCA0F2-678F-4609-BE49-678306E3E95C}" destId="{A1F1B228-061D-41CF-929C-29CB7ADEE0F0}" srcOrd="1" destOrd="0" presId="urn:microsoft.com/office/officeart/2005/8/layout/hProcess9"/>
    <dgm:cxn modelId="{0FC5FE37-D995-48AF-9CC1-A919FC9E27A6}" type="presParOf" srcId="{15CCA0F2-678F-4609-BE49-678306E3E95C}" destId="{FA281D96-02B6-4443-A0F7-531BD4FFA17D}" srcOrd="2" destOrd="0" presId="urn:microsoft.com/office/officeart/2005/8/layout/hProcess9"/>
    <dgm:cxn modelId="{EF339CC1-48E8-408E-91BE-2B544937901E}" type="presParOf" srcId="{15CCA0F2-678F-4609-BE49-678306E3E95C}" destId="{26D19C66-1DDC-4192-866B-9CC58695A246}" srcOrd="3" destOrd="0" presId="urn:microsoft.com/office/officeart/2005/8/layout/hProcess9"/>
    <dgm:cxn modelId="{876FE846-0CC3-4E30-9334-DA4FACE3F343}" type="presParOf" srcId="{15CCA0F2-678F-4609-BE49-678306E3E95C}" destId="{4D8F0BD2-854F-438A-B3C1-9FC81115B74F}" srcOrd="4" destOrd="0" presId="urn:microsoft.com/office/officeart/2005/8/layout/hProcess9"/>
    <dgm:cxn modelId="{396AB442-EB05-42EF-AA04-D3681516246E}" type="presParOf" srcId="{15CCA0F2-678F-4609-BE49-678306E3E95C}" destId="{E20A8120-45F8-4690-8318-E0E1199B485C}" srcOrd="5" destOrd="0" presId="urn:microsoft.com/office/officeart/2005/8/layout/hProcess9"/>
    <dgm:cxn modelId="{BAFD35EC-1C36-47B4-862F-1D8DC557A384}" type="presParOf" srcId="{15CCA0F2-678F-4609-BE49-678306E3E95C}" destId="{A3BDFE9C-0CB5-4FC2-860F-6C0D3FFCCEF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254BC89-FB33-4BB7-BBBB-FAC88D7AAAD9}" type="doc">
      <dgm:prSet loTypeId="urn:microsoft.com/office/officeart/2005/8/layout/hProcess9" loCatId="process" qsTypeId="urn:microsoft.com/office/officeart/2005/8/quickstyle/simple1" qsCatId="simple" csTypeId="urn:microsoft.com/office/officeart/2005/8/colors/accent1_2" csCatId="accent1" phldr="1"/>
      <dgm:spPr/>
    </dgm:pt>
    <dgm:pt modelId="{3670711B-B55F-4E8D-AB80-DE855C38CCB5}">
      <dgm:prSet phldrT="[Text]" custT="1"/>
      <dgm:spPr/>
      <dgm:t>
        <a:bodyPr/>
        <a:lstStyle/>
        <a:p>
          <a:endParaRPr lang="en-US" sz="1200" dirty="0"/>
        </a:p>
        <a:p>
          <a:r>
            <a:rPr lang="en-US" sz="1200" dirty="0"/>
            <a:t>- Be sure to have a suitable waste container available to catch any chemical that drains from the hose and from the plumbing lines connected to the valve. </a:t>
          </a:r>
        </a:p>
        <a:p>
          <a:endParaRPr lang="en-US" sz="1200" dirty="0"/>
        </a:p>
      </dgm:t>
    </dgm:pt>
    <dgm:pt modelId="{A70F089F-231B-411C-8411-96245C38DE18}" type="parTrans" cxnId="{4DCB2F1D-C04A-4FF0-A822-7C5C4F85A839}">
      <dgm:prSet/>
      <dgm:spPr/>
      <dgm:t>
        <a:bodyPr/>
        <a:lstStyle/>
        <a:p>
          <a:endParaRPr lang="en-US" sz="3600"/>
        </a:p>
      </dgm:t>
    </dgm:pt>
    <dgm:pt modelId="{F29E7DE3-83FB-4C13-AA90-0A39E63FBE71}" type="sibTrans" cxnId="{4DCB2F1D-C04A-4FF0-A822-7C5C4F85A839}">
      <dgm:prSet/>
      <dgm:spPr/>
      <dgm:t>
        <a:bodyPr/>
        <a:lstStyle/>
        <a:p>
          <a:endParaRPr lang="en-US" sz="3600"/>
        </a:p>
      </dgm:t>
    </dgm:pt>
    <dgm:pt modelId="{32983992-1C15-43D6-A9E9-3209721DC8BC}">
      <dgm:prSet phldrT="[Text]" custT="1"/>
      <dgm:spPr/>
      <dgm:t>
        <a:bodyPr/>
        <a:lstStyle/>
        <a:p>
          <a:r>
            <a:rPr lang="en-US" sz="1200" dirty="0"/>
            <a:t>5. Disconnect the thermocouple wire from the thermocouple by the plug.</a:t>
          </a:r>
        </a:p>
        <a:p>
          <a:endParaRPr lang="en-US" sz="1200" dirty="0"/>
        </a:p>
      </dgm:t>
    </dgm:pt>
    <dgm:pt modelId="{FEE0FB64-4215-4A03-ABC2-C8FE59B185FF}" type="parTrans" cxnId="{5DDD6BE9-4C64-4AF7-A1A8-0CFCF8D0E0FD}">
      <dgm:prSet/>
      <dgm:spPr/>
      <dgm:t>
        <a:bodyPr/>
        <a:lstStyle/>
        <a:p>
          <a:endParaRPr lang="en-US" sz="3600"/>
        </a:p>
      </dgm:t>
    </dgm:pt>
    <dgm:pt modelId="{44B33ECD-104F-4A48-BAEB-4083308BE5F4}" type="sibTrans" cxnId="{5DDD6BE9-4C64-4AF7-A1A8-0CFCF8D0E0FD}">
      <dgm:prSet/>
      <dgm:spPr/>
      <dgm:t>
        <a:bodyPr/>
        <a:lstStyle/>
        <a:p>
          <a:endParaRPr lang="en-US" sz="3600"/>
        </a:p>
      </dgm:t>
    </dgm:pt>
    <dgm:pt modelId="{72497690-6E29-4EDD-B749-7D09DCCBCAAB}">
      <dgm:prSet custT="1"/>
      <dgm:spPr/>
      <dgm:t>
        <a:bodyPr/>
        <a:lstStyle/>
        <a:p>
          <a:endParaRPr lang="en-US" sz="1200" dirty="0"/>
        </a:p>
        <a:p>
          <a:r>
            <a:rPr lang="en-US" sz="1200" dirty="0"/>
            <a:t>6. Loosen and remove the two socket head screws that hold the valve to the mixhead and pull the valve free of the mixhead. </a:t>
          </a:r>
        </a:p>
        <a:p>
          <a:endParaRPr lang="en-US" sz="1200" dirty="0"/>
        </a:p>
      </dgm:t>
    </dgm:pt>
    <dgm:pt modelId="{B8264BCA-0864-4BB2-84FC-723C20AB395B}" type="parTrans" cxnId="{3995C351-7AD5-4E71-911E-63C15F6199D9}">
      <dgm:prSet/>
      <dgm:spPr/>
      <dgm:t>
        <a:bodyPr/>
        <a:lstStyle/>
        <a:p>
          <a:endParaRPr lang="en-US" sz="3600"/>
        </a:p>
      </dgm:t>
    </dgm:pt>
    <dgm:pt modelId="{41B8D037-94E6-4266-A61B-A2421EC79765}" type="sibTrans" cxnId="{3995C351-7AD5-4E71-911E-63C15F6199D9}">
      <dgm:prSet/>
      <dgm:spPr/>
      <dgm:t>
        <a:bodyPr/>
        <a:lstStyle/>
        <a:p>
          <a:endParaRPr lang="en-US" sz="3600"/>
        </a:p>
      </dgm:t>
    </dgm:pt>
    <dgm:pt modelId="{4E83C8E8-14A3-4C2F-B36F-B3D52F49E1E5}">
      <dgm:prSet custT="1"/>
      <dgm:spPr/>
      <dgm:t>
        <a:bodyPr/>
        <a:lstStyle/>
        <a:p>
          <a:endParaRPr lang="en-US" sz="1200" dirty="0"/>
        </a:p>
        <a:p>
          <a:endParaRPr lang="en-US" sz="1200" dirty="0"/>
        </a:p>
        <a:p>
          <a:r>
            <a:rPr lang="en-US" sz="1200" dirty="0"/>
            <a:t>7. Tip the valve from side to side over the waste container to drain most of the chemical from the valve. (It may be necessary to remove the plumbing lines attached to the valve.)</a:t>
          </a:r>
        </a:p>
        <a:p>
          <a:endParaRPr lang="en-US" sz="1200" dirty="0"/>
        </a:p>
        <a:p>
          <a:endParaRPr lang="en-US" sz="1200" dirty="0"/>
        </a:p>
      </dgm:t>
    </dgm:pt>
    <dgm:pt modelId="{023645BC-3D71-4D90-B02D-90FF7515A676}" type="parTrans" cxnId="{E11627DF-B4D5-4478-B180-98DA67AE4A33}">
      <dgm:prSet/>
      <dgm:spPr/>
      <dgm:t>
        <a:bodyPr/>
        <a:lstStyle/>
        <a:p>
          <a:endParaRPr lang="en-US" sz="3600"/>
        </a:p>
      </dgm:t>
    </dgm:pt>
    <dgm:pt modelId="{C327E466-6D9E-4D11-8CC0-D37ED496EF86}" type="sibTrans" cxnId="{E11627DF-B4D5-4478-B180-98DA67AE4A33}">
      <dgm:prSet/>
      <dgm:spPr/>
      <dgm:t>
        <a:bodyPr/>
        <a:lstStyle/>
        <a:p>
          <a:endParaRPr lang="en-US" sz="3600"/>
        </a:p>
      </dgm:t>
    </dgm:pt>
    <dgm:pt modelId="{BD1A7E1B-189B-44F3-8DA7-3A369721C682}" type="pres">
      <dgm:prSet presAssocID="{1254BC89-FB33-4BB7-BBBB-FAC88D7AAAD9}" presName="CompostProcess" presStyleCnt="0">
        <dgm:presLayoutVars>
          <dgm:dir/>
          <dgm:resizeHandles val="exact"/>
        </dgm:presLayoutVars>
      </dgm:prSet>
      <dgm:spPr/>
    </dgm:pt>
    <dgm:pt modelId="{BB243ACD-929E-4B93-ACE3-EF3FC6DF7CF1}" type="pres">
      <dgm:prSet presAssocID="{1254BC89-FB33-4BB7-BBBB-FAC88D7AAAD9}" presName="arrow" presStyleLbl="bgShp" presStyleIdx="0" presStyleCnt="1" custLinFactNeighborX="0" custLinFactNeighborY="13281"/>
      <dgm:spPr/>
    </dgm:pt>
    <dgm:pt modelId="{15CCA0F2-678F-4609-BE49-678306E3E95C}" type="pres">
      <dgm:prSet presAssocID="{1254BC89-FB33-4BB7-BBBB-FAC88D7AAAD9}" presName="linearProcess" presStyleCnt="0"/>
      <dgm:spPr/>
    </dgm:pt>
    <dgm:pt modelId="{B77DB931-A449-4D5B-86D7-6C70FFCE662F}" type="pres">
      <dgm:prSet presAssocID="{3670711B-B55F-4E8D-AB80-DE855C38CCB5}" presName="textNode" presStyleLbl="node1" presStyleIdx="0" presStyleCnt="4">
        <dgm:presLayoutVars>
          <dgm:bulletEnabled val="1"/>
        </dgm:presLayoutVars>
      </dgm:prSet>
      <dgm:spPr/>
    </dgm:pt>
    <dgm:pt modelId="{A1F1B228-061D-41CF-929C-29CB7ADEE0F0}" type="pres">
      <dgm:prSet presAssocID="{F29E7DE3-83FB-4C13-AA90-0A39E63FBE71}" presName="sibTrans" presStyleCnt="0"/>
      <dgm:spPr/>
    </dgm:pt>
    <dgm:pt modelId="{FA281D96-02B6-4443-A0F7-531BD4FFA17D}" type="pres">
      <dgm:prSet presAssocID="{32983992-1C15-43D6-A9E9-3209721DC8BC}" presName="textNode" presStyleLbl="node1" presStyleIdx="1" presStyleCnt="4">
        <dgm:presLayoutVars>
          <dgm:bulletEnabled val="1"/>
        </dgm:presLayoutVars>
      </dgm:prSet>
      <dgm:spPr/>
    </dgm:pt>
    <dgm:pt modelId="{26D19C66-1DDC-4192-866B-9CC58695A246}" type="pres">
      <dgm:prSet presAssocID="{44B33ECD-104F-4A48-BAEB-4083308BE5F4}" presName="sibTrans" presStyleCnt="0"/>
      <dgm:spPr/>
    </dgm:pt>
    <dgm:pt modelId="{4D8F0BD2-854F-438A-B3C1-9FC81115B74F}" type="pres">
      <dgm:prSet presAssocID="{72497690-6E29-4EDD-B749-7D09DCCBCAAB}" presName="textNode" presStyleLbl="node1" presStyleIdx="2" presStyleCnt="4">
        <dgm:presLayoutVars>
          <dgm:bulletEnabled val="1"/>
        </dgm:presLayoutVars>
      </dgm:prSet>
      <dgm:spPr/>
    </dgm:pt>
    <dgm:pt modelId="{E20A8120-45F8-4690-8318-E0E1199B485C}" type="pres">
      <dgm:prSet presAssocID="{41B8D037-94E6-4266-A61B-A2421EC79765}" presName="sibTrans" presStyleCnt="0"/>
      <dgm:spPr/>
    </dgm:pt>
    <dgm:pt modelId="{A3BDFE9C-0CB5-4FC2-860F-6C0D3FFCCEF3}" type="pres">
      <dgm:prSet presAssocID="{4E83C8E8-14A3-4C2F-B36F-B3D52F49E1E5}" presName="textNode" presStyleLbl="node1" presStyleIdx="3" presStyleCnt="4">
        <dgm:presLayoutVars>
          <dgm:bulletEnabled val="1"/>
        </dgm:presLayoutVars>
      </dgm:prSet>
      <dgm:spPr/>
    </dgm:pt>
  </dgm:ptLst>
  <dgm:cxnLst>
    <dgm:cxn modelId="{4DCB2F1D-C04A-4FF0-A822-7C5C4F85A839}" srcId="{1254BC89-FB33-4BB7-BBBB-FAC88D7AAAD9}" destId="{3670711B-B55F-4E8D-AB80-DE855C38CCB5}" srcOrd="0" destOrd="0" parTransId="{A70F089F-231B-411C-8411-96245C38DE18}" sibTransId="{F29E7DE3-83FB-4C13-AA90-0A39E63FBE71}"/>
    <dgm:cxn modelId="{3995C351-7AD5-4E71-911E-63C15F6199D9}" srcId="{1254BC89-FB33-4BB7-BBBB-FAC88D7AAAD9}" destId="{72497690-6E29-4EDD-B749-7D09DCCBCAAB}" srcOrd="2" destOrd="0" parTransId="{B8264BCA-0864-4BB2-84FC-723C20AB395B}" sibTransId="{41B8D037-94E6-4266-A61B-A2421EC79765}"/>
    <dgm:cxn modelId="{A89BB89E-FDEB-4C6D-A7ED-87FE68173AE4}" type="presOf" srcId="{4E83C8E8-14A3-4C2F-B36F-B3D52F49E1E5}" destId="{A3BDFE9C-0CB5-4FC2-860F-6C0D3FFCCEF3}" srcOrd="0" destOrd="0" presId="urn:microsoft.com/office/officeart/2005/8/layout/hProcess9"/>
    <dgm:cxn modelId="{1E5282A3-D8DC-4F51-9DEE-12B2BF406E9D}" type="presOf" srcId="{3670711B-B55F-4E8D-AB80-DE855C38CCB5}" destId="{B77DB931-A449-4D5B-86D7-6C70FFCE662F}" srcOrd="0" destOrd="0" presId="urn:microsoft.com/office/officeart/2005/8/layout/hProcess9"/>
    <dgm:cxn modelId="{FADC81AF-7693-4E1B-B75E-6691928C4203}" type="presOf" srcId="{32983992-1C15-43D6-A9E9-3209721DC8BC}" destId="{FA281D96-02B6-4443-A0F7-531BD4FFA17D}" srcOrd="0" destOrd="0" presId="urn:microsoft.com/office/officeart/2005/8/layout/hProcess9"/>
    <dgm:cxn modelId="{E11627DF-B4D5-4478-B180-98DA67AE4A33}" srcId="{1254BC89-FB33-4BB7-BBBB-FAC88D7AAAD9}" destId="{4E83C8E8-14A3-4C2F-B36F-B3D52F49E1E5}" srcOrd="3" destOrd="0" parTransId="{023645BC-3D71-4D90-B02D-90FF7515A676}" sibTransId="{C327E466-6D9E-4D11-8CC0-D37ED496EF86}"/>
    <dgm:cxn modelId="{5DDD6BE9-4C64-4AF7-A1A8-0CFCF8D0E0FD}" srcId="{1254BC89-FB33-4BB7-BBBB-FAC88D7AAAD9}" destId="{32983992-1C15-43D6-A9E9-3209721DC8BC}" srcOrd="1" destOrd="0" parTransId="{FEE0FB64-4215-4A03-ABC2-C8FE59B185FF}" sibTransId="{44B33ECD-104F-4A48-BAEB-4083308BE5F4}"/>
    <dgm:cxn modelId="{CB1F90EF-4589-48F2-8E62-3E095F39B36F}" type="presOf" srcId="{72497690-6E29-4EDD-B749-7D09DCCBCAAB}" destId="{4D8F0BD2-854F-438A-B3C1-9FC81115B74F}" srcOrd="0" destOrd="0" presId="urn:microsoft.com/office/officeart/2005/8/layout/hProcess9"/>
    <dgm:cxn modelId="{491AD2F8-9E51-4F4F-AA65-C5ABD8419CEC}" type="presOf" srcId="{1254BC89-FB33-4BB7-BBBB-FAC88D7AAAD9}" destId="{BD1A7E1B-189B-44F3-8DA7-3A369721C682}" srcOrd="0" destOrd="0" presId="urn:microsoft.com/office/officeart/2005/8/layout/hProcess9"/>
    <dgm:cxn modelId="{4085FD08-A790-44EA-A881-8AB4508ECD00}" type="presParOf" srcId="{BD1A7E1B-189B-44F3-8DA7-3A369721C682}" destId="{BB243ACD-929E-4B93-ACE3-EF3FC6DF7CF1}" srcOrd="0" destOrd="0" presId="urn:microsoft.com/office/officeart/2005/8/layout/hProcess9"/>
    <dgm:cxn modelId="{249509FA-918D-4092-8974-358DE04E65C2}" type="presParOf" srcId="{BD1A7E1B-189B-44F3-8DA7-3A369721C682}" destId="{15CCA0F2-678F-4609-BE49-678306E3E95C}" srcOrd="1" destOrd="0" presId="urn:microsoft.com/office/officeart/2005/8/layout/hProcess9"/>
    <dgm:cxn modelId="{D2F3E7C7-DACB-4C7A-8EDE-8EB044BBED6A}" type="presParOf" srcId="{15CCA0F2-678F-4609-BE49-678306E3E95C}" destId="{B77DB931-A449-4D5B-86D7-6C70FFCE662F}" srcOrd="0" destOrd="0" presId="urn:microsoft.com/office/officeart/2005/8/layout/hProcess9"/>
    <dgm:cxn modelId="{64D1051D-41BF-4702-B9C6-95CF7E7B6699}" type="presParOf" srcId="{15CCA0F2-678F-4609-BE49-678306E3E95C}" destId="{A1F1B228-061D-41CF-929C-29CB7ADEE0F0}" srcOrd="1" destOrd="0" presId="urn:microsoft.com/office/officeart/2005/8/layout/hProcess9"/>
    <dgm:cxn modelId="{0FC5FE37-D995-48AF-9CC1-A919FC9E27A6}" type="presParOf" srcId="{15CCA0F2-678F-4609-BE49-678306E3E95C}" destId="{FA281D96-02B6-4443-A0F7-531BD4FFA17D}" srcOrd="2" destOrd="0" presId="urn:microsoft.com/office/officeart/2005/8/layout/hProcess9"/>
    <dgm:cxn modelId="{EF339CC1-48E8-408E-91BE-2B544937901E}" type="presParOf" srcId="{15CCA0F2-678F-4609-BE49-678306E3E95C}" destId="{26D19C66-1DDC-4192-866B-9CC58695A246}" srcOrd="3" destOrd="0" presId="urn:microsoft.com/office/officeart/2005/8/layout/hProcess9"/>
    <dgm:cxn modelId="{876FE846-0CC3-4E30-9334-DA4FACE3F343}" type="presParOf" srcId="{15CCA0F2-678F-4609-BE49-678306E3E95C}" destId="{4D8F0BD2-854F-438A-B3C1-9FC81115B74F}" srcOrd="4" destOrd="0" presId="urn:microsoft.com/office/officeart/2005/8/layout/hProcess9"/>
    <dgm:cxn modelId="{396AB442-EB05-42EF-AA04-D3681516246E}" type="presParOf" srcId="{15CCA0F2-678F-4609-BE49-678306E3E95C}" destId="{E20A8120-45F8-4690-8318-E0E1199B485C}" srcOrd="5" destOrd="0" presId="urn:microsoft.com/office/officeart/2005/8/layout/hProcess9"/>
    <dgm:cxn modelId="{BAFD35EC-1C36-47B4-862F-1D8DC557A384}" type="presParOf" srcId="{15CCA0F2-678F-4609-BE49-678306E3E95C}" destId="{A3BDFE9C-0CB5-4FC2-860F-6C0D3FFCCEF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54BC89-FB33-4BB7-BBBB-FAC88D7AAAD9}" type="doc">
      <dgm:prSet loTypeId="urn:microsoft.com/office/officeart/2005/8/layout/hProcess9" loCatId="process" qsTypeId="urn:microsoft.com/office/officeart/2005/8/quickstyle/simple1" qsCatId="simple" csTypeId="urn:microsoft.com/office/officeart/2005/8/colors/accent1_2" csCatId="accent1" phldr="1"/>
      <dgm:spPr/>
    </dgm:pt>
    <dgm:pt modelId="{3670711B-B55F-4E8D-AB80-DE855C38CCB5}">
      <dgm:prSet phldrT="[Text]" custT="1"/>
      <dgm:spPr/>
      <dgm:t>
        <a:bodyPr/>
        <a:lstStyle/>
        <a:p>
          <a:endParaRPr lang="en-US" sz="1200" dirty="0"/>
        </a:p>
        <a:p>
          <a:r>
            <a:rPr lang="en-US" sz="1200" dirty="0"/>
            <a:t>8. Loosen and remove the socket head screws holding the actuator and bracket to the return line adapter and remove the actuator and bracket. </a:t>
          </a:r>
        </a:p>
        <a:p>
          <a:endParaRPr lang="en-US" sz="1200" dirty="0"/>
        </a:p>
      </dgm:t>
    </dgm:pt>
    <dgm:pt modelId="{A70F089F-231B-411C-8411-96245C38DE18}" type="parTrans" cxnId="{4DCB2F1D-C04A-4FF0-A822-7C5C4F85A839}">
      <dgm:prSet/>
      <dgm:spPr/>
      <dgm:t>
        <a:bodyPr/>
        <a:lstStyle/>
        <a:p>
          <a:endParaRPr lang="en-US" sz="3600"/>
        </a:p>
      </dgm:t>
    </dgm:pt>
    <dgm:pt modelId="{F29E7DE3-83FB-4C13-AA90-0A39E63FBE71}" type="sibTrans" cxnId="{4DCB2F1D-C04A-4FF0-A822-7C5C4F85A839}">
      <dgm:prSet/>
      <dgm:spPr/>
      <dgm:t>
        <a:bodyPr/>
        <a:lstStyle/>
        <a:p>
          <a:endParaRPr lang="en-US" sz="3600"/>
        </a:p>
      </dgm:t>
    </dgm:pt>
    <dgm:pt modelId="{32983992-1C15-43D6-A9E9-3209721DC8BC}">
      <dgm:prSet phldrT="[Text]" custT="1"/>
      <dgm:spPr/>
      <dgm:t>
        <a:bodyPr/>
        <a:lstStyle/>
        <a:p>
          <a:endParaRPr lang="en-US" sz="1200" dirty="0"/>
        </a:p>
        <a:p>
          <a:r>
            <a:rPr lang="en-US" sz="1200" dirty="0"/>
            <a:t>9. Loosen and remove the socket head screws and remove the return line adapter. </a:t>
          </a:r>
        </a:p>
        <a:p>
          <a:endParaRPr lang="en-US" sz="1200" dirty="0"/>
        </a:p>
      </dgm:t>
    </dgm:pt>
    <dgm:pt modelId="{FEE0FB64-4215-4A03-ABC2-C8FE59B185FF}" type="parTrans" cxnId="{5DDD6BE9-4C64-4AF7-A1A8-0CFCF8D0E0FD}">
      <dgm:prSet/>
      <dgm:spPr/>
      <dgm:t>
        <a:bodyPr/>
        <a:lstStyle/>
        <a:p>
          <a:endParaRPr lang="en-US" sz="3600"/>
        </a:p>
      </dgm:t>
    </dgm:pt>
    <dgm:pt modelId="{44B33ECD-104F-4A48-BAEB-4083308BE5F4}" type="sibTrans" cxnId="{5DDD6BE9-4C64-4AF7-A1A8-0CFCF8D0E0FD}">
      <dgm:prSet/>
      <dgm:spPr/>
      <dgm:t>
        <a:bodyPr/>
        <a:lstStyle/>
        <a:p>
          <a:endParaRPr lang="en-US" sz="3600"/>
        </a:p>
      </dgm:t>
    </dgm:pt>
    <dgm:pt modelId="{72497690-6E29-4EDD-B749-7D09DCCBCAAB}">
      <dgm:prSet custT="1"/>
      <dgm:spPr/>
      <dgm:t>
        <a:bodyPr/>
        <a:lstStyle/>
        <a:p>
          <a:endParaRPr lang="en-US" sz="1200" dirty="0"/>
        </a:p>
        <a:p>
          <a:r>
            <a:rPr lang="en-US" sz="1200" dirty="0"/>
            <a:t>10. Remove and clean the two O-rings and the ball seal.(</a:t>
          </a:r>
          <a:r>
            <a:rPr lang="en-US" sz="1200" dirty="0">
              <a:effectLst/>
              <a:latin typeface="Arial" panose="020B0604020202020204" pitchFamily="34" charset="0"/>
              <a:ea typeface="Calibri" panose="020F0502020204030204" pitchFamily="34" charset="0"/>
            </a:rPr>
            <a:t>Replacement of the O-rings and ball seal is recommended anytime the entire valve is disassembled.)</a:t>
          </a:r>
          <a:r>
            <a:rPr lang="en-US" sz="1200" dirty="0"/>
            <a:t> </a:t>
          </a:r>
        </a:p>
        <a:p>
          <a:endParaRPr lang="en-US" sz="1200" dirty="0"/>
        </a:p>
      </dgm:t>
    </dgm:pt>
    <dgm:pt modelId="{B8264BCA-0864-4BB2-84FC-723C20AB395B}" type="parTrans" cxnId="{3995C351-7AD5-4E71-911E-63C15F6199D9}">
      <dgm:prSet/>
      <dgm:spPr/>
      <dgm:t>
        <a:bodyPr/>
        <a:lstStyle/>
        <a:p>
          <a:endParaRPr lang="en-US" sz="3600"/>
        </a:p>
      </dgm:t>
    </dgm:pt>
    <dgm:pt modelId="{41B8D037-94E6-4266-A61B-A2421EC79765}" type="sibTrans" cxnId="{3995C351-7AD5-4E71-911E-63C15F6199D9}">
      <dgm:prSet/>
      <dgm:spPr/>
      <dgm:t>
        <a:bodyPr/>
        <a:lstStyle/>
        <a:p>
          <a:endParaRPr lang="en-US" sz="3600"/>
        </a:p>
      </dgm:t>
    </dgm:pt>
    <dgm:pt modelId="{4E83C8E8-14A3-4C2F-B36F-B3D52F49E1E5}">
      <dgm:prSet custT="1"/>
      <dgm:spPr/>
      <dgm:t>
        <a:bodyPr/>
        <a:lstStyle/>
        <a:p>
          <a:endParaRPr lang="en-US" sz="1200" dirty="0"/>
        </a:p>
        <a:p>
          <a:endParaRPr lang="en-US" sz="1200" dirty="0"/>
        </a:p>
        <a:p>
          <a:r>
            <a:rPr lang="en-US" sz="1200" dirty="0"/>
            <a:t>11. Loosen and remove the socket cap screws holding the calibrate plate on the rear of the valve.</a:t>
          </a:r>
        </a:p>
        <a:p>
          <a:endParaRPr lang="en-US" sz="1200" dirty="0"/>
        </a:p>
        <a:p>
          <a:endParaRPr lang="en-US" sz="1200" dirty="0"/>
        </a:p>
      </dgm:t>
    </dgm:pt>
    <dgm:pt modelId="{023645BC-3D71-4D90-B02D-90FF7515A676}" type="parTrans" cxnId="{E11627DF-B4D5-4478-B180-98DA67AE4A33}">
      <dgm:prSet/>
      <dgm:spPr/>
      <dgm:t>
        <a:bodyPr/>
        <a:lstStyle/>
        <a:p>
          <a:endParaRPr lang="en-US" sz="3600"/>
        </a:p>
      </dgm:t>
    </dgm:pt>
    <dgm:pt modelId="{C327E466-6D9E-4D11-8CC0-D37ED496EF86}" type="sibTrans" cxnId="{E11627DF-B4D5-4478-B180-98DA67AE4A33}">
      <dgm:prSet/>
      <dgm:spPr/>
      <dgm:t>
        <a:bodyPr/>
        <a:lstStyle/>
        <a:p>
          <a:endParaRPr lang="en-US" sz="3600"/>
        </a:p>
      </dgm:t>
    </dgm:pt>
    <dgm:pt modelId="{BD1A7E1B-189B-44F3-8DA7-3A369721C682}" type="pres">
      <dgm:prSet presAssocID="{1254BC89-FB33-4BB7-BBBB-FAC88D7AAAD9}" presName="CompostProcess" presStyleCnt="0">
        <dgm:presLayoutVars>
          <dgm:dir/>
          <dgm:resizeHandles val="exact"/>
        </dgm:presLayoutVars>
      </dgm:prSet>
      <dgm:spPr/>
    </dgm:pt>
    <dgm:pt modelId="{BB243ACD-929E-4B93-ACE3-EF3FC6DF7CF1}" type="pres">
      <dgm:prSet presAssocID="{1254BC89-FB33-4BB7-BBBB-FAC88D7AAAD9}" presName="arrow" presStyleLbl="bgShp" presStyleIdx="0" presStyleCnt="1" custLinFactNeighborX="0" custLinFactNeighborY="13281"/>
      <dgm:spPr/>
    </dgm:pt>
    <dgm:pt modelId="{15CCA0F2-678F-4609-BE49-678306E3E95C}" type="pres">
      <dgm:prSet presAssocID="{1254BC89-FB33-4BB7-BBBB-FAC88D7AAAD9}" presName="linearProcess" presStyleCnt="0"/>
      <dgm:spPr/>
    </dgm:pt>
    <dgm:pt modelId="{B77DB931-A449-4D5B-86D7-6C70FFCE662F}" type="pres">
      <dgm:prSet presAssocID="{3670711B-B55F-4E8D-AB80-DE855C38CCB5}" presName="textNode" presStyleLbl="node1" presStyleIdx="0" presStyleCnt="4">
        <dgm:presLayoutVars>
          <dgm:bulletEnabled val="1"/>
        </dgm:presLayoutVars>
      </dgm:prSet>
      <dgm:spPr/>
    </dgm:pt>
    <dgm:pt modelId="{A1F1B228-061D-41CF-929C-29CB7ADEE0F0}" type="pres">
      <dgm:prSet presAssocID="{F29E7DE3-83FB-4C13-AA90-0A39E63FBE71}" presName="sibTrans" presStyleCnt="0"/>
      <dgm:spPr/>
    </dgm:pt>
    <dgm:pt modelId="{FA281D96-02B6-4443-A0F7-531BD4FFA17D}" type="pres">
      <dgm:prSet presAssocID="{32983992-1C15-43D6-A9E9-3209721DC8BC}" presName="textNode" presStyleLbl="node1" presStyleIdx="1" presStyleCnt="4">
        <dgm:presLayoutVars>
          <dgm:bulletEnabled val="1"/>
        </dgm:presLayoutVars>
      </dgm:prSet>
      <dgm:spPr/>
    </dgm:pt>
    <dgm:pt modelId="{26D19C66-1DDC-4192-866B-9CC58695A246}" type="pres">
      <dgm:prSet presAssocID="{44B33ECD-104F-4A48-BAEB-4083308BE5F4}" presName="sibTrans" presStyleCnt="0"/>
      <dgm:spPr/>
    </dgm:pt>
    <dgm:pt modelId="{4D8F0BD2-854F-438A-B3C1-9FC81115B74F}" type="pres">
      <dgm:prSet presAssocID="{72497690-6E29-4EDD-B749-7D09DCCBCAAB}" presName="textNode" presStyleLbl="node1" presStyleIdx="2" presStyleCnt="4">
        <dgm:presLayoutVars>
          <dgm:bulletEnabled val="1"/>
        </dgm:presLayoutVars>
      </dgm:prSet>
      <dgm:spPr/>
    </dgm:pt>
    <dgm:pt modelId="{E20A8120-45F8-4690-8318-E0E1199B485C}" type="pres">
      <dgm:prSet presAssocID="{41B8D037-94E6-4266-A61B-A2421EC79765}" presName="sibTrans" presStyleCnt="0"/>
      <dgm:spPr/>
    </dgm:pt>
    <dgm:pt modelId="{A3BDFE9C-0CB5-4FC2-860F-6C0D3FFCCEF3}" type="pres">
      <dgm:prSet presAssocID="{4E83C8E8-14A3-4C2F-B36F-B3D52F49E1E5}" presName="textNode" presStyleLbl="node1" presStyleIdx="3" presStyleCnt="4">
        <dgm:presLayoutVars>
          <dgm:bulletEnabled val="1"/>
        </dgm:presLayoutVars>
      </dgm:prSet>
      <dgm:spPr/>
    </dgm:pt>
  </dgm:ptLst>
  <dgm:cxnLst>
    <dgm:cxn modelId="{4DCB2F1D-C04A-4FF0-A822-7C5C4F85A839}" srcId="{1254BC89-FB33-4BB7-BBBB-FAC88D7AAAD9}" destId="{3670711B-B55F-4E8D-AB80-DE855C38CCB5}" srcOrd="0" destOrd="0" parTransId="{A70F089F-231B-411C-8411-96245C38DE18}" sibTransId="{F29E7DE3-83FB-4C13-AA90-0A39E63FBE71}"/>
    <dgm:cxn modelId="{3995C351-7AD5-4E71-911E-63C15F6199D9}" srcId="{1254BC89-FB33-4BB7-BBBB-FAC88D7AAAD9}" destId="{72497690-6E29-4EDD-B749-7D09DCCBCAAB}" srcOrd="2" destOrd="0" parTransId="{B8264BCA-0864-4BB2-84FC-723C20AB395B}" sibTransId="{41B8D037-94E6-4266-A61B-A2421EC79765}"/>
    <dgm:cxn modelId="{A89BB89E-FDEB-4C6D-A7ED-87FE68173AE4}" type="presOf" srcId="{4E83C8E8-14A3-4C2F-B36F-B3D52F49E1E5}" destId="{A3BDFE9C-0CB5-4FC2-860F-6C0D3FFCCEF3}" srcOrd="0" destOrd="0" presId="urn:microsoft.com/office/officeart/2005/8/layout/hProcess9"/>
    <dgm:cxn modelId="{1E5282A3-D8DC-4F51-9DEE-12B2BF406E9D}" type="presOf" srcId="{3670711B-B55F-4E8D-AB80-DE855C38CCB5}" destId="{B77DB931-A449-4D5B-86D7-6C70FFCE662F}" srcOrd="0" destOrd="0" presId="urn:microsoft.com/office/officeart/2005/8/layout/hProcess9"/>
    <dgm:cxn modelId="{FADC81AF-7693-4E1B-B75E-6691928C4203}" type="presOf" srcId="{32983992-1C15-43D6-A9E9-3209721DC8BC}" destId="{FA281D96-02B6-4443-A0F7-531BD4FFA17D}" srcOrd="0" destOrd="0" presId="urn:microsoft.com/office/officeart/2005/8/layout/hProcess9"/>
    <dgm:cxn modelId="{E11627DF-B4D5-4478-B180-98DA67AE4A33}" srcId="{1254BC89-FB33-4BB7-BBBB-FAC88D7AAAD9}" destId="{4E83C8E8-14A3-4C2F-B36F-B3D52F49E1E5}" srcOrd="3" destOrd="0" parTransId="{023645BC-3D71-4D90-B02D-90FF7515A676}" sibTransId="{C327E466-6D9E-4D11-8CC0-D37ED496EF86}"/>
    <dgm:cxn modelId="{5DDD6BE9-4C64-4AF7-A1A8-0CFCF8D0E0FD}" srcId="{1254BC89-FB33-4BB7-BBBB-FAC88D7AAAD9}" destId="{32983992-1C15-43D6-A9E9-3209721DC8BC}" srcOrd="1" destOrd="0" parTransId="{FEE0FB64-4215-4A03-ABC2-C8FE59B185FF}" sibTransId="{44B33ECD-104F-4A48-BAEB-4083308BE5F4}"/>
    <dgm:cxn modelId="{CB1F90EF-4589-48F2-8E62-3E095F39B36F}" type="presOf" srcId="{72497690-6E29-4EDD-B749-7D09DCCBCAAB}" destId="{4D8F0BD2-854F-438A-B3C1-9FC81115B74F}" srcOrd="0" destOrd="0" presId="urn:microsoft.com/office/officeart/2005/8/layout/hProcess9"/>
    <dgm:cxn modelId="{491AD2F8-9E51-4F4F-AA65-C5ABD8419CEC}" type="presOf" srcId="{1254BC89-FB33-4BB7-BBBB-FAC88D7AAAD9}" destId="{BD1A7E1B-189B-44F3-8DA7-3A369721C682}" srcOrd="0" destOrd="0" presId="urn:microsoft.com/office/officeart/2005/8/layout/hProcess9"/>
    <dgm:cxn modelId="{4085FD08-A790-44EA-A881-8AB4508ECD00}" type="presParOf" srcId="{BD1A7E1B-189B-44F3-8DA7-3A369721C682}" destId="{BB243ACD-929E-4B93-ACE3-EF3FC6DF7CF1}" srcOrd="0" destOrd="0" presId="urn:microsoft.com/office/officeart/2005/8/layout/hProcess9"/>
    <dgm:cxn modelId="{249509FA-918D-4092-8974-358DE04E65C2}" type="presParOf" srcId="{BD1A7E1B-189B-44F3-8DA7-3A369721C682}" destId="{15CCA0F2-678F-4609-BE49-678306E3E95C}" srcOrd="1" destOrd="0" presId="urn:microsoft.com/office/officeart/2005/8/layout/hProcess9"/>
    <dgm:cxn modelId="{D2F3E7C7-DACB-4C7A-8EDE-8EB044BBED6A}" type="presParOf" srcId="{15CCA0F2-678F-4609-BE49-678306E3E95C}" destId="{B77DB931-A449-4D5B-86D7-6C70FFCE662F}" srcOrd="0" destOrd="0" presId="urn:microsoft.com/office/officeart/2005/8/layout/hProcess9"/>
    <dgm:cxn modelId="{64D1051D-41BF-4702-B9C6-95CF7E7B6699}" type="presParOf" srcId="{15CCA0F2-678F-4609-BE49-678306E3E95C}" destId="{A1F1B228-061D-41CF-929C-29CB7ADEE0F0}" srcOrd="1" destOrd="0" presId="urn:microsoft.com/office/officeart/2005/8/layout/hProcess9"/>
    <dgm:cxn modelId="{0FC5FE37-D995-48AF-9CC1-A919FC9E27A6}" type="presParOf" srcId="{15CCA0F2-678F-4609-BE49-678306E3E95C}" destId="{FA281D96-02B6-4443-A0F7-531BD4FFA17D}" srcOrd="2" destOrd="0" presId="urn:microsoft.com/office/officeart/2005/8/layout/hProcess9"/>
    <dgm:cxn modelId="{EF339CC1-48E8-408E-91BE-2B544937901E}" type="presParOf" srcId="{15CCA0F2-678F-4609-BE49-678306E3E95C}" destId="{26D19C66-1DDC-4192-866B-9CC58695A246}" srcOrd="3" destOrd="0" presId="urn:microsoft.com/office/officeart/2005/8/layout/hProcess9"/>
    <dgm:cxn modelId="{876FE846-0CC3-4E30-9334-DA4FACE3F343}" type="presParOf" srcId="{15CCA0F2-678F-4609-BE49-678306E3E95C}" destId="{4D8F0BD2-854F-438A-B3C1-9FC81115B74F}" srcOrd="4" destOrd="0" presId="urn:microsoft.com/office/officeart/2005/8/layout/hProcess9"/>
    <dgm:cxn modelId="{396AB442-EB05-42EF-AA04-D3681516246E}" type="presParOf" srcId="{15CCA0F2-678F-4609-BE49-678306E3E95C}" destId="{E20A8120-45F8-4690-8318-E0E1199B485C}" srcOrd="5" destOrd="0" presId="urn:microsoft.com/office/officeart/2005/8/layout/hProcess9"/>
    <dgm:cxn modelId="{BAFD35EC-1C36-47B4-862F-1D8DC557A384}" type="presParOf" srcId="{15CCA0F2-678F-4609-BE49-678306E3E95C}" destId="{A3BDFE9C-0CB5-4FC2-860F-6C0D3FFCCEF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54BC89-FB33-4BB7-BBBB-FAC88D7AAAD9}" type="doc">
      <dgm:prSet loTypeId="urn:microsoft.com/office/officeart/2005/8/layout/hProcess9" loCatId="process" qsTypeId="urn:microsoft.com/office/officeart/2005/8/quickstyle/simple1" qsCatId="simple" csTypeId="urn:microsoft.com/office/officeart/2005/8/colors/accent1_2" csCatId="accent1" phldr="1"/>
      <dgm:spPr/>
    </dgm:pt>
    <dgm:pt modelId="{3670711B-B55F-4E8D-AB80-DE855C38CCB5}">
      <dgm:prSet phldrT="[Text]" custT="1"/>
      <dgm:spPr/>
      <dgm:t>
        <a:bodyPr/>
        <a:lstStyle/>
        <a:p>
          <a:endParaRPr lang="en-US" sz="1200" dirty="0"/>
        </a:p>
        <a:p>
          <a:r>
            <a:rPr lang="en-US" sz="1200" dirty="0"/>
            <a:t>12. Remove the calibration plate. (</a:t>
          </a:r>
          <a:r>
            <a:rPr lang="en-US" sz="1200" dirty="0">
              <a:effectLst/>
              <a:latin typeface="Arial" panose="020B0604020202020204" pitchFamily="34" charset="0"/>
              <a:ea typeface="Calibri" panose="020F0502020204030204" pitchFamily="34" charset="0"/>
            </a:rPr>
            <a:t>It can be rotated left to right slightly to better work the part free.)</a:t>
          </a:r>
          <a:endParaRPr lang="en-US" sz="1200" dirty="0"/>
        </a:p>
        <a:p>
          <a:endParaRPr lang="en-US" sz="1200" dirty="0"/>
        </a:p>
      </dgm:t>
    </dgm:pt>
    <dgm:pt modelId="{A70F089F-231B-411C-8411-96245C38DE18}" type="parTrans" cxnId="{4DCB2F1D-C04A-4FF0-A822-7C5C4F85A839}">
      <dgm:prSet/>
      <dgm:spPr/>
      <dgm:t>
        <a:bodyPr/>
        <a:lstStyle/>
        <a:p>
          <a:endParaRPr lang="en-US" sz="3600"/>
        </a:p>
      </dgm:t>
    </dgm:pt>
    <dgm:pt modelId="{F29E7DE3-83FB-4C13-AA90-0A39E63FBE71}" type="sibTrans" cxnId="{4DCB2F1D-C04A-4FF0-A822-7C5C4F85A839}">
      <dgm:prSet/>
      <dgm:spPr/>
      <dgm:t>
        <a:bodyPr/>
        <a:lstStyle/>
        <a:p>
          <a:endParaRPr lang="en-US" sz="3600"/>
        </a:p>
      </dgm:t>
    </dgm:pt>
    <dgm:pt modelId="{32983992-1C15-43D6-A9E9-3209721DC8BC}">
      <dgm:prSet phldrT="[Text]" custT="1"/>
      <dgm:spPr/>
      <dgm:t>
        <a:bodyPr/>
        <a:lstStyle/>
        <a:p>
          <a:endParaRPr lang="en-US" sz="1200" dirty="0"/>
        </a:p>
        <a:p>
          <a:r>
            <a:rPr lang="en-US" sz="1200" dirty="0"/>
            <a:t>13. Remove the small round head screws, steam retainer and calibrate pressure adjustment stem.</a:t>
          </a:r>
        </a:p>
        <a:p>
          <a:endParaRPr lang="en-US" sz="1200" dirty="0"/>
        </a:p>
      </dgm:t>
    </dgm:pt>
    <dgm:pt modelId="{FEE0FB64-4215-4A03-ABC2-C8FE59B185FF}" type="parTrans" cxnId="{5DDD6BE9-4C64-4AF7-A1A8-0CFCF8D0E0FD}">
      <dgm:prSet/>
      <dgm:spPr/>
      <dgm:t>
        <a:bodyPr/>
        <a:lstStyle/>
        <a:p>
          <a:endParaRPr lang="en-US" sz="3600"/>
        </a:p>
      </dgm:t>
    </dgm:pt>
    <dgm:pt modelId="{44B33ECD-104F-4A48-BAEB-4083308BE5F4}" type="sibTrans" cxnId="{5DDD6BE9-4C64-4AF7-A1A8-0CFCF8D0E0FD}">
      <dgm:prSet/>
      <dgm:spPr/>
      <dgm:t>
        <a:bodyPr/>
        <a:lstStyle/>
        <a:p>
          <a:endParaRPr lang="en-US" sz="3600"/>
        </a:p>
      </dgm:t>
    </dgm:pt>
    <dgm:pt modelId="{72497690-6E29-4EDD-B749-7D09DCCBCAAB}">
      <dgm:prSet custT="1"/>
      <dgm:spPr/>
      <dgm:t>
        <a:bodyPr/>
        <a:lstStyle/>
        <a:p>
          <a:endParaRPr lang="en-US" sz="1200" dirty="0"/>
        </a:p>
        <a:p>
          <a:r>
            <a:rPr lang="en-US" sz="1200" dirty="0"/>
            <a:t>14. Using a brass or soft metal seal tool, reach into the valve body and pull out the rear ball seal O-ring.</a:t>
          </a:r>
        </a:p>
        <a:p>
          <a:endParaRPr lang="en-US" sz="1200" dirty="0"/>
        </a:p>
      </dgm:t>
    </dgm:pt>
    <dgm:pt modelId="{B8264BCA-0864-4BB2-84FC-723C20AB395B}" type="parTrans" cxnId="{3995C351-7AD5-4E71-911E-63C15F6199D9}">
      <dgm:prSet/>
      <dgm:spPr/>
      <dgm:t>
        <a:bodyPr/>
        <a:lstStyle/>
        <a:p>
          <a:endParaRPr lang="en-US" sz="3600"/>
        </a:p>
      </dgm:t>
    </dgm:pt>
    <dgm:pt modelId="{41B8D037-94E6-4266-A61B-A2421EC79765}" type="sibTrans" cxnId="{3995C351-7AD5-4E71-911E-63C15F6199D9}">
      <dgm:prSet/>
      <dgm:spPr/>
      <dgm:t>
        <a:bodyPr/>
        <a:lstStyle/>
        <a:p>
          <a:endParaRPr lang="en-US" sz="3600"/>
        </a:p>
      </dgm:t>
    </dgm:pt>
    <dgm:pt modelId="{BD1A7E1B-189B-44F3-8DA7-3A369721C682}" type="pres">
      <dgm:prSet presAssocID="{1254BC89-FB33-4BB7-BBBB-FAC88D7AAAD9}" presName="CompostProcess" presStyleCnt="0">
        <dgm:presLayoutVars>
          <dgm:dir/>
          <dgm:resizeHandles val="exact"/>
        </dgm:presLayoutVars>
      </dgm:prSet>
      <dgm:spPr/>
    </dgm:pt>
    <dgm:pt modelId="{BB243ACD-929E-4B93-ACE3-EF3FC6DF7CF1}" type="pres">
      <dgm:prSet presAssocID="{1254BC89-FB33-4BB7-BBBB-FAC88D7AAAD9}" presName="arrow" presStyleLbl="bgShp" presStyleIdx="0" presStyleCnt="1" custLinFactNeighborX="0" custLinFactNeighborY="13281"/>
      <dgm:spPr/>
    </dgm:pt>
    <dgm:pt modelId="{15CCA0F2-678F-4609-BE49-678306E3E95C}" type="pres">
      <dgm:prSet presAssocID="{1254BC89-FB33-4BB7-BBBB-FAC88D7AAAD9}" presName="linearProcess" presStyleCnt="0"/>
      <dgm:spPr/>
    </dgm:pt>
    <dgm:pt modelId="{B77DB931-A449-4D5B-86D7-6C70FFCE662F}" type="pres">
      <dgm:prSet presAssocID="{3670711B-B55F-4E8D-AB80-DE855C38CCB5}" presName="textNode" presStyleLbl="node1" presStyleIdx="0" presStyleCnt="3">
        <dgm:presLayoutVars>
          <dgm:bulletEnabled val="1"/>
        </dgm:presLayoutVars>
      </dgm:prSet>
      <dgm:spPr/>
    </dgm:pt>
    <dgm:pt modelId="{A1F1B228-061D-41CF-929C-29CB7ADEE0F0}" type="pres">
      <dgm:prSet presAssocID="{F29E7DE3-83FB-4C13-AA90-0A39E63FBE71}" presName="sibTrans" presStyleCnt="0"/>
      <dgm:spPr/>
    </dgm:pt>
    <dgm:pt modelId="{FA281D96-02B6-4443-A0F7-531BD4FFA17D}" type="pres">
      <dgm:prSet presAssocID="{32983992-1C15-43D6-A9E9-3209721DC8BC}" presName="textNode" presStyleLbl="node1" presStyleIdx="1" presStyleCnt="3">
        <dgm:presLayoutVars>
          <dgm:bulletEnabled val="1"/>
        </dgm:presLayoutVars>
      </dgm:prSet>
      <dgm:spPr/>
    </dgm:pt>
    <dgm:pt modelId="{26D19C66-1DDC-4192-866B-9CC58695A246}" type="pres">
      <dgm:prSet presAssocID="{44B33ECD-104F-4A48-BAEB-4083308BE5F4}" presName="sibTrans" presStyleCnt="0"/>
      <dgm:spPr/>
    </dgm:pt>
    <dgm:pt modelId="{4D8F0BD2-854F-438A-B3C1-9FC81115B74F}" type="pres">
      <dgm:prSet presAssocID="{72497690-6E29-4EDD-B749-7D09DCCBCAAB}" presName="textNode" presStyleLbl="node1" presStyleIdx="2" presStyleCnt="3">
        <dgm:presLayoutVars>
          <dgm:bulletEnabled val="1"/>
        </dgm:presLayoutVars>
      </dgm:prSet>
      <dgm:spPr/>
    </dgm:pt>
  </dgm:ptLst>
  <dgm:cxnLst>
    <dgm:cxn modelId="{4DCB2F1D-C04A-4FF0-A822-7C5C4F85A839}" srcId="{1254BC89-FB33-4BB7-BBBB-FAC88D7AAAD9}" destId="{3670711B-B55F-4E8D-AB80-DE855C38CCB5}" srcOrd="0" destOrd="0" parTransId="{A70F089F-231B-411C-8411-96245C38DE18}" sibTransId="{F29E7DE3-83FB-4C13-AA90-0A39E63FBE71}"/>
    <dgm:cxn modelId="{3995C351-7AD5-4E71-911E-63C15F6199D9}" srcId="{1254BC89-FB33-4BB7-BBBB-FAC88D7AAAD9}" destId="{72497690-6E29-4EDD-B749-7D09DCCBCAAB}" srcOrd="2" destOrd="0" parTransId="{B8264BCA-0864-4BB2-84FC-723C20AB395B}" sibTransId="{41B8D037-94E6-4266-A61B-A2421EC79765}"/>
    <dgm:cxn modelId="{1E5282A3-D8DC-4F51-9DEE-12B2BF406E9D}" type="presOf" srcId="{3670711B-B55F-4E8D-AB80-DE855C38CCB5}" destId="{B77DB931-A449-4D5B-86D7-6C70FFCE662F}" srcOrd="0" destOrd="0" presId="urn:microsoft.com/office/officeart/2005/8/layout/hProcess9"/>
    <dgm:cxn modelId="{FADC81AF-7693-4E1B-B75E-6691928C4203}" type="presOf" srcId="{32983992-1C15-43D6-A9E9-3209721DC8BC}" destId="{FA281D96-02B6-4443-A0F7-531BD4FFA17D}" srcOrd="0" destOrd="0" presId="urn:microsoft.com/office/officeart/2005/8/layout/hProcess9"/>
    <dgm:cxn modelId="{5DDD6BE9-4C64-4AF7-A1A8-0CFCF8D0E0FD}" srcId="{1254BC89-FB33-4BB7-BBBB-FAC88D7AAAD9}" destId="{32983992-1C15-43D6-A9E9-3209721DC8BC}" srcOrd="1" destOrd="0" parTransId="{FEE0FB64-4215-4A03-ABC2-C8FE59B185FF}" sibTransId="{44B33ECD-104F-4A48-BAEB-4083308BE5F4}"/>
    <dgm:cxn modelId="{CB1F90EF-4589-48F2-8E62-3E095F39B36F}" type="presOf" srcId="{72497690-6E29-4EDD-B749-7D09DCCBCAAB}" destId="{4D8F0BD2-854F-438A-B3C1-9FC81115B74F}" srcOrd="0" destOrd="0" presId="urn:microsoft.com/office/officeart/2005/8/layout/hProcess9"/>
    <dgm:cxn modelId="{491AD2F8-9E51-4F4F-AA65-C5ABD8419CEC}" type="presOf" srcId="{1254BC89-FB33-4BB7-BBBB-FAC88D7AAAD9}" destId="{BD1A7E1B-189B-44F3-8DA7-3A369721C682}" srcOrd="0" destOrd="0" presId="urn:microsoft.com/office/officeart/2005/8/layout/hProcess9"/>
    <dgm:cxn modelId="{4085FD08-A790-44EA-A881-8AB4508ECD00}" type="presParOf" srcId="{BD1A7E1B-189B-44F3-8DA7-3A369721C682}" destId="{BB243ACD-929E-4B93-ACE3-EF3FC6DF7CF1}" srcOrd="0" destOrd="0" presId="urn:microsoft.com/office/officeart/2005/8/layout/hProcess9"/>
    <dgm:cxn modelId="{249509FA-918D-4092-8974-358DE04E65C2}" type="presParOf" srcId="{BD1A7E1B-189B-44F3-8DA7-3A369721C682}" destId="{15CCA0F2-678F-4609-BE49-678306E3E95C}" srcOrd="1" destOrd="0" presId="urn:microsoft.com/office/officeart/2005/8/layout/hProcess9"/>
    <dgm:cxn modelId="{D2F3E7C7-DACB-4C7A-8EDE-8EB044BBED6A}" type="presParOf" srcId="{15CCA0F2-678F-4609-BE49-678306E3E95C}" destId="{B77DB931-A449-4D5B-86D7-6C70FFCE662F}" srcOrd="0" destOrd="0" presId="urn:microsoft.com/office/officeart/2005/8/layout/hProcess9"/>
    <dgm:cxn modelId="{64D1051D-41BF-4702-B9C6-95CF7E7B6699}" type="presParOf" srcId="{15CCA0F2-678F-4609-BE49-678306E3E95C}" destId="{A1F1B228-061D-41CF-929C-29CB7ADEE0F0}" srcOrd="1" destOrd="0" presId="urn:microsoft.com/office/officeart/2005/8/layout/hProcess9"/>
    <dgm:cxn modelId="{0FC5FE37-D995-48AF-9CC1-A919FC9E27A6}" type="presParOf" srcId="{15CCA0F2-678F-4609-BE49-678306E3E95C}" destId="{FA281D96-02B6-4443-A0F7-531BD4FFA17D}" srcOrd="2" destOrd="0" presId="urn:microsoft.com/office/officeart/2005/8/layout/hProcess9"/>
    <dgm:cxn modelId="{EF339CC1-48E8-408E-91BE-2B544937901E}" type="presParOf" srcId="{15CCA0F2-678F-4609-BE49-678306E3E95C}" destId="{26D19C66-1DDC-4192-866B-9CC58695A246}" srcOrd="3" destOrd="0" presId="urn:microsoft.com/office/officeart/2005/8/layout/hProcess9"/>
    <dgm:cxn modelId="{876FE846-0CC3-4E30-9334-DA4FACE3F343}" type="presParOf" srcId="{15CCA0F2-678F-4609-BE49-678306E3E95C}" destId="{4D8F0BD2-854F-438A-B3C1-9FC81115B7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C38FDA-3248-4CB4-8AD3-294189E4441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AAACB70-340A-4889-B29D-23691B183C8D}">
      <dgm:prSet phldrT="[Text]"/>
      <dgm:spPr/>
      <dgm:t>
        <a:bodyPr/>
        <a:lstStyle/>
        <a:p>
          <a:r>
            <a:rPr lang="en-US" dirty="0">
              <a:solidFill>
                <a:schemeClr val="tx1"/>
              </a:solidFill>
            </a:rPr>
            <a:t>Emergency Exits</a:t>
          </a:r>
        </a:p>
      </dgm:t>
    </dgm:pt>
    <dgm:pt modelId="{E49C1B17-9D42-45D4-AE53-4122CA66D452}" type="parTrans" cxnId="{BE0C8893-D389-4BC7-9166-082BBF61494A}">
      <dgm:prSet/>
      <dgm:spPr/>
      <dgm:t>
        <a:bodyPr/>
        <a:lstStyle/>
        <a:p>
          <a:endParaRPr lang="en-US"/>
        </a:p>
      </dgm:t>
    </dgm:pt>
    <dgm:pt modelId="{3B427EC3-F29D-44AC-A4FB-7BD024864072}" type="sibTrans" cxnId="{BE0C8893-D389-4BC7-9166-082BBF61494A}">
      <dgm:prSet/>
      <dgm:spPr/>
      <dgm:t>
        <a:bodyPr/>
        <a:lstStyle/>
        <a:p>
          <a:endParaRPr lang="en-US"/>
        </a:p>
      </dgm:t>
    </dgm:pt>
    <dgm:pt modelId="{891BF1A3-1617-49B2-BD36-48ACF66D7580}">
      <dgm:prSet phldrT="[Text]"/>
      <dgm:spPr>
        <a:solidFill>
          <a:schemeClr val="accent1"/>
        </a:solidFill>
      </dgm:spPr>
      <dgm:t>
        <a:bodyPr/>
        <a:lstStyle/>
        <a:p>
          <a:r>
            <a:rPr lang="en-US" dirty="0"/>
            <a:t>Emergency Numbers</a:t>
          </a:r>
        </a:p>
      </dgm:t>
    </dgm:pt>
    <dgm:pt modelId="{0798A440-6D03-4B3D-90A6-CF8FEEA7DDD3}" type="parTrans" cxnId="{A6282945-52DF-4F8A-BC9B-C4682A36EEE4}">
      <dgm:prSet/>
      <dgm:spPr/>
      <dgm:t>
        <a:bodyPr/>
        <a:lstStyle/>
        <a:p>
          <a:endParaRPr lang="en-US"/>
        </a:p>
      </dgm:t>
    </dgm:pt>
    <dgm:pt modelId="{F90AFD4C-61BD-4FAE-BE1E-2614E2E52641}" type="sibTrans" cxnId="{A6282945-52DF-4F8A-BC9B-C4682A36EEE4}">
      <dgm:prSet/>
      <dgm:spPr/>
      <dgm:t>
        <a:bodyPr/>
        <a:lstStyle/>
        <a:p>
          <a:endParaRPr lang="en-US"/>
        </a:p>
      </dgm:t>
    </dgm:pt>
    <dgm:pt modelId="{0E5F46B4-CA93-41C1-B770-61BF25D8641B}">
      <dgm:prSet phldrT="[Text]"/>
      <dgm:spPr/>
      <dgm:t>
        <a:bodyPr/>
        <a:lstStyle/>
        <a:p>
          <a:r>
            <a:rPr lang="en-US" dirty="0"/>
            <a:t>Muster Stations</a:t>
          </a:r>
        </a:p>
      </dgm:t>
    </dgm:pt>
    <dgm:pt modelId="{AE25BABD-EB47-4F2A-B926-0028B7B6DEA6}" type="parTrans" cxnId="{AEB9E2A1-C6BA-43E8-A5EB-4A023B8045FB}">
      <dgm:prSet/>
      <dgm:spPr/>
      <dgm:t>
        <a:bodyPr/>
        <a:lstStyle/>
        <a:p>
          <a:endParaRPr lang="en-US"/>
        </a:p>
      </dgm:t>
    </dgm:pt>
    <dgm:pt modelId="{4974ECF7-2B36-4762-B207-3EC35927E9A0}" type="sibTrans" cxnId="{AEB9E2A1-C6BA-43E8-A5EB-4A023B8045FB}">
      <dgm:prSet/>
      <dgm:spPr/>
      <dgm:t>
        <a:bodyPr/>
        <a:lstStyle/>
        <a:p>
          <a:endParaRPr lang="en-US"/>
        </a:p>
      </dgm:t>
    </dgm:pt>
    <dgm:pt modelId="{17FF7A0F-55F4-48C0-BD88-F1A1D19178A3}">
      <dgm:prSet phldrT="[Text]"/>
      <dgm:spPr/>
      <dgm:t>
        <a:bodyPr/>
        <a:lstStyle/>
        <a:p>
          <a:r>
            <a:rPr lang="en-US" dirty="0"/>
            <a:t>Fire Extinguishers</a:t>
          </a:r>
        </a:p>
      </dgm:t>
    </dgm:pt>
    <dgm:pt modelId="{E0036FB0-B6E9-43DC-875A-B05A05B697B5}" type="parTrans" cxnId="{931357A9-C563-4236-BD27-E925FB38BAD9}">
      <dgm:prSet/>
      <dgm:spPr/>
      <dgm:t>
        <a:bodyPr/>
        <a:lstStyle/>
        <a:p>
          <a:endParaRPr lang="en-US"/>
        </a:p>
      </dgm:t>
    </dgm:pt>
    <dgm:pt modelId="{A24174BE-519A-49DF-BAAB-4D47F8A3BD87}" type="sibTrans" cxnId="{931357A9-C563-4236-BD27-E925FB38BAD9}">
      <dgm:prSet/>
      <dgm:spPr/>
      <dgm:t>
        <a:bodyPr/>
        <a:lstStyle/>
        <a:p>
          <a:endParaRPr lang="en-US"/>
        </a:p>
      </dgm:t>
    </dgm:pt>
    <dgm:pt modelId="{DFF0152C-BF47-48D1-A31D-65D9895C532C}">
      <dgm:prSet phldrT="[Text]"/>
      <dgm:spPr/>
      <dgm:t>
        <a:bodyPr/>
        <a:lstStyle/>
        <a:p>
          <a:r>
            <a:rPr lang="en-US" dirty="0"/>
            <a:t>Automated External Defibrillators (AED)</a:t>
          </a:r>
        </a:p>
      </dgm:t>
    </dgm:pt>
    <dgm:pt modelId="{53AE425C-449B-41D4-9FCA-C462F9146D55}" type="parTrans" cxnId="{EE5AAA04-6F4D-4620-90AC-1BB3AB0BF624}">
      <dgm:prSet/>
      <dgm:spPr/>
      <dgm:t>
        <a:bodyPr/>
        <a:lstStyle/>
        <a:p>
          <a:endParaRPr lang="en-US"/>
        </a:p>
      </dgm:t>
    </dgm:pt>
    <dgm:pt modelId="{A393FDFE-29BE-4B1C-9873-44EFD6BDF620}" type="sibTrans" cxnId="{EE5AAA04-6F4D-4620-90AC-1BB3AB0BF624}">
      <dgm:prSet/>
      <dgm:spPr/>
      <dgm:t>
        <a:bodyPr/>
        <a:lstStyle/>
        <a:p>
          <a:endParaRPr lang="en-US"/>
        </a:p>
      </dgm:t>
    </dgm:pt>
    <dgm:pt modelId="{5A2A2720-A4EE-411B-A8F3-96B1C35FE1A0}">
      <dgm:prSet phldrT="[Text]"/>
      <dgm:spPr>
        <a:solidFill>
          <a:schemeClr val="tx2"/>
        </a:solidFill>
      </dgm:spPr>
      <dgm:t>
        <a:bodyPr/>
        <a:lstStyle/>
        <a:p>
          <a:r>
            <a:rPr lang="en-US" dirty="0"/>
            <a:t>Cardiopulmonary Resuscitation  (CPR)</a:t>
          </a:r>
        </a:p>
      </dgm:t>
    </dgm:pt>
    <dgm:pt modelId="{A1AF3F37-B2F7-4EB0-83BE-3E526277DF3B}" type="parTrans" cxnId="{2D8EBC7C-A2EB-42D2-A86E-A3E66FC8084A}">
      <dgm:prSet/>
      <dgm:spPr/>
      <dgm:t>
        <a:bodyPr/>
        <a:lstStyle/>
        <a:p>
          <a:endParaRPr lang="en-US"/>
        </a:p>
      </dgm:t>
    </dgm:pt>
    <dgm:pt modelId="{1A8ACC6E-6C08-4336-86A2-8A23EB998F9F}" type="sibTrans" cxnId="{2D8EBC7C-A2EB-42D2-A86E-A3E66FC8084A}">
      <dgm:prSet/>
      <dgm:spPr/>
      <dgm:t>
        <a:bodyPr/>
        <a:lstStyle/>
        <a:p>
          <a:endParaRPr lang="en-US"/>
        </a:p>
      </dgm:t>
    </dgm:pt>
    <dgm:pt modelId="{92BAA732-A110-4C3A-8919-C5A7FD7E96E5}">
      <dgm:prSet phldrT="[Text]"/>
      <dgm:spPr>
        <a:solidFill>
          <a:schemeClr val="accent2"/>
        </a:solidFill>
      </dgm:spPr>
      <dgm:t>
        <a:bodyPr/>
        <a:lstStyle/>
        <a:p>
          <a:r>
            <a:rPr lang="en-US" dirty="0">
              <a:solidFill>
                <a:schemeClr val="tx1"/>
              </a:solidFill>
            </a:rPr>
            <a:t>Other</a:t>
          </a:r>
        </a:p>
      </dgm:t>
    </dgm:pt>
    <dgm:pt modelId="{27693271-9C05-4A14-8FE4-68680700A1DF}" type="parTrans" cxnId="{293EAC2A-7690-4382-8AE7-0C2A76914CAC}">
      <dgm:prSet/>
      <dgm:spPr/>
      <dgm:t>
        <a:bodyPr/>
        <a:lstStyle/>
        <a:p>
          <a:endParaRPr lang="en-US"/>
        </a:p>
      </dgm:t>
    </dgm:pt>
    <dgm:pt modelId="{F177CBBF-E7FE-4FE0-962A-331E7893DE42}" type="sibTrans" cxnId="{293EAC2A-7690-4382-8AE7-0C2A76914CAC}">
      <dgm:prSet/>
      <dgm:spPr/>
      <dgm:t>
        <a:bodyPr/>
        <a:lstStyle/>
        <a:p>
          <a:endParaRPr lang="en-US"/>
        </a:p>
      </dgm:t>
    </dgm:pt>
    <dgm:pt modelId="{8A195421-2478-4B3E-8BAD-4F54B57C84A7}" type="pres">
      <dgm:prSet presAssocID="{7EC38FDA-3248-4CB4-8AD3-294189E4441A}" presName="diagram" presStyleCnt="0">
        <dgm:presLayoutVars>
          <dgm:dir/>
          <dgm:resizeHandles val="exact"/>
        </dgm:presLayoutVars>
      </dgm:prSet>
      <dgm:spPr/>
    </dgm:pt>
    <dgm:pt modelId="{9AB8AEEB-BD18-4FE0-A59B-F15B69B9445D}" type="pres">
      <dgm:prSet presAssocID="{5AAACB70-340A-4889-B29D-23691B183C8D}" presName="node" presStyleLbl="node1" presStyleIdx="0" presStyleCnt="7">
        <dgm:presLayoutVars>
          <dgm:bulletEnabled val="1"/>
        </dgm:presLayoutVars>
      </dgm:prSet>
      <dgm:spPr/>
    </dgm:pt>
    <dgm:pt modelId="{909F5B86-09C5-416C-B54C-128D5C05C8BA}" type="pres">
      <dgm:prSet presAssocID="{3B427EC3-F29D-44AC-A4FB-7BD024864072}" presName="sibTrans" presStyleCnt="0"/>
      <dgm:spPr/>
    </dgm:pt>
    <dgm:pt modelId="{5FB256E3-4C28-4601-B94B-798FAF2F8E5B}" type="pres">
      <dgm:prSet presAssocID="{891BF1A3-1617-49B2-BD36-48ACF66D7580}" presName="node" presStyleLbl="node1" presStyleIdx="1" presStyleCnt="7">
        <dgm:presLayoutVars>
          <dgm:bulletEnabled val="1"/>
        </dgm:presLayoutVars>
      </dgm:prSet>
      <dgm:spPr/>
    </dgm:pt>
    <dgm:pt modelId="{C9609CB1-1711-40E8-9E94-D986FCA9BD42}" type="pres">
      <dgm:prSet presAssocID="{F90AFD4C-61BD-4FAE-BE1E-2614E2E52641}" presName="sibTrans" presStyleCnt="0"/>
      <dgm:spPr/>
    </dgm:pt>
    <dgm:pt modelId="{10909391-8CC3-43D2-B28B-17ABC0751F7D}" type="pres">
      <dgm:prSet presAssocID="{0E5F46B4-CA93-41C1-B770-61BF25D8641B}" presName="node" presStyleLbl="node1" presStyleIdx="2" presStyleCnt="7">
        <dgm:presLayoutVars>
          <dgm:bulletEnabled val="1"/>
        </dgm:presLayoutVars>
      </dgm:prSet>
      <dgm:spPr/>
    </dgm:pt>
    <dgm:pt modelId="{AF5DDDF6-4BA4-4A5A-9531-459B45392E2F}" type="pres">
      <dgm:prSet presAssocID="{4974ECF7-2B36-4762-B207-3EC35927E9A0}" presName="sibTrans" presStyleCnt="0"/>
      <dgm:spPr/>
    </dgm:pt>
    <dgm:pt modelId="{145C113E-F19A-46C7-BF9F-EC99C552B691}" type="pres">
      <dgm:prSet presAssocID="{17FF7A0F-55F4-48C0-BD88-F1A1D19178A3}" presName="node" presStyleLbl="node1" presStyleIdx="3" presStyleCnt="7">
        <dgm:presLayoutVars>
          <dgm:bulletEnabled val="1"/>
        </dgm:presLayoutVars>
      </dgm:prSet>
      <dgm:spPr/>
    </dgm:pt>
    <dgm:pt modelId="{6B97EBC8-4A87-4A70-918A-74ED1D94BCDE}" type="pres">
      <dgm:prSet presAssocID="{A24174BE-519A-49DF-BAAB-4D47F8A3BD87}" presName="sibTrans" presStyleCnt="0"/>
      <dgm:spPr/>
    </dgm:pt>
    <dgm:pt modelId="{D429B5F0-4BC9-4DA4-8FD2-FB8EEC28D548}" type="pres">
      <dgm:prSet presAssocID="{DFF0152C-BF47-48D1-A31D-65D9895C532C}" presName="node" presStyleLbl="node1" presStyleIdx="4" presStyleCnt="7">
        <dgm:presLayoutVars>
          <dgm:bulletEnabled val="1"/>
        </dgm:presLayoutVars>
      </dgm:prSet>
      <dgm:spPr/>
    </dgm:pt>
    <dgm:pt modelId="{0C256116-A025-48B2-A4AD-7ED1A644DF4F}" type="pres">
      <dgm:prSet presAssocID="{A393FDFE-29BE-4B1C-9873-44EFD6BDF620}" presName="sibTrans" presStyleCnt="0"/>
      <dgm:spPr/>
    </dgm:pt>
    <dgm:pt modelId="{BF99839A-359C-41CA-ABB1-D20F8D222208}" type="pres">
      <dgm:prSet presAssocID="{5A2A2720-A4EE-411B-A8F3-96B1C35FE1A0}" presName="node" presStyleLbl="node1" presStyleIdx="5" presStyleCnt="7">
        <dgm:presLayoutVars>
          <dgm:bulletEnabled val="1"/>
        </dgm:presLayoutVars>
      </dgm:prSet>
      <dgm:spPr/>
    </dgm:pt>
    <dgm:pt modelId="{7B770616-922F-4BE9-9ACC-FC0E8C9B5CDC}" type="pres">
      <dgm:prSet presAssocID="{1A8ACC6E-6C08-4336-86A2-8A23EB998F9F}" presName="sibTrans" presStyleCnt="0"/>
      <dgm:spPr/>
    </dgm:pt>
    <dgm:pt modelId="{8A202DDF-618E-4788-A0B2-3B8CA1E342CC}" type="pres">
      <dgm:prSet presAssocID="{92BAA732-A110-4C3A-8919-C5A7FD7E96E5}" presName="node" presStyleLbl="node1" presStyleIdx="6" presStyleCnt="7">
        <dgm:presLayoutVars>
          <dgm:bulletEnabled val="1"/>
        </dgm:presLayoutVars>
      </dgm:prSet>
      <dgm:spPr/>
    </dgm:pt>
  </dgm:ptLst>
  <dgm:cxnLst>
    <dgm:cxn modelId="{EE5AAA04-6F4D-4620-90AC-1BB3AB0BF624}" srcId="{7EC38FDA-3248-4CB4-8AD3-294189E4441A}" destId="{DFF0152C-BF47-48D1-A31D-65D9895C532C}" srcOrd="4" destOrd="0" parTransId="{53AE425C-449B-41D4-9FCA-C462F9146D55}" sibTransId="{A393FDFE-29BE-4B1C-9873-44EFD6BDF620}"/>
    <dgm:cxn modelId="{CF52130E-2948-41A1-84CE-BCFF8AC2024F}" type="presOf" srcId="{92BAA732-A110-4C3A-8919-C5A7FD7E96E5}" destId="{8A202DDF-618E-4788-A0B2-3B8CA1E342CC}" srcOrd="0" destOrd="0" presId="urn:microsoft.com/office/officeart/2005/8/layout/default"/>
    <dgm:cxn modelId="{21F87D22-A963-48A5-9DE6-93573A12DB14}" type="presOf" srcId="{5AAACB70-340A-4889-B29D-23691B183C8D}" destId="{9AB8AEEB-BD18-4FE0-A59B-F15B69B9445D}" srcOrd="0" destOrd="0" presId="urn:microsoft.com/office/officeart/2005/8/layout/default"/>
    <dgm:cxn modelId="{293EAC2A-7690-4382-8AE7-0C2A76914CAC}" srcId="{7EC38FDA-3248-4CB4-8AD3-294189E4441A}" destId="{92BAA732-A110-4C3A-8919-C5A7FD7E96E5}" srcOrd="6" destOrd="0" parTransId="{27693271-9C05-4A14-8FE4-68680700A1DF}" sibTransId="{F177CBBF-E7FE-4FE0-962A-331E7893DE42}"/>
    <dgm:cxn modelId="{21CC722F-D01D-42DD-A012-BC9FCCD993D5}" type="presOf" srcId="{891BF1A3-1617-49B2-BD36-48ACF66D7580}" destId="{5FB256E3-4C28-4601-B94B-798FAF2F8E5B}" srcOrd="0" destOrd="0" presId="urn:microsoft.com/office/officeart/2005/8/layout/default"/>
    <dgm:cxn modelId="{A6282945-52DF-4F8A-BC9B-C4682A36EEE4}" srcId="{7EC38FDA-3248-4CB4-8AD3-294189E4441A}" destId="{891BF1A3-1617-49B2-BD36-48ACF66D7580}" srcOrd="1" destOrd="0" parTransId="{0798A440-6D03-4B3D-90A6-CF8FEEA7DDD3}" sibTransId="{F90AFD4C-61BD-4FAE-BE1E-2614E2E52641}"/>
    <dgm:cxn modelId="{AC0BF146-08EC-4A8C-82E2-C68AF554B25C}" type="presOf" srcId="{0E5F46B4-CA93-41C1-B770-61BF25D8641B}" destId="{10909391-8CC3-43D2-B28B-17ABC0751F7D}" srcOrd="0" destOrd="0" presId="urn:microsoft.com/office/officeart/2005/8/layout/default"/>
    <dgm:cxn modelId="{2D8EBC7C-A2EB-42D2-A86E-A3E66FC8084A}" srcId="{7EC38FDA-3248-4CB4-8AD3-294189E4441A}" destId="{5A2A2720-A4EE-411B-A8F3-96B1C35FE1A0}" srcOrd="5" destOrd="0" parTransId="{A1AF3F37-B2F7-4EB0-83BE-3E526277DF3B}" sibTransId="{1A8ACC6E-6C08-4336-86A2-8A23EB998F9F}"/>
    <dgm:cxn modelId="{6F628F8C-F7F3-4411-9598-2D91495C9DA9}" type="presOf" srcId="{7EC38FDA-3248-4CB4-8AD3-294189E4441A}" destId="{8A195421-2478-4B3E-8BAD-4F54B57C84A7}" srcOrd="0" destOrd="0" presId="urn:microsoft.com/office/officeart/2005/8/layout/default"/>
    <dgm:cxn modelId="{BE0C8893-D389-4BC7-9166-082BBF61494A}" srcId="{7EC38FDA-3248-4CB4-8AD3-294189E4441A}" destId="{5AAACB70-340A-4889-B29D-23691B183C8D}" srcOrd="0" destOrd="0" parTransId="{E49C1B17-9D42-45D4-AE53-4122CA66D452}" sibTransId="{3B427EC3-F29D-44AC-A4FB-7BD024864072}"/>
    <dgm:cxn modelId="{AEB9E2A1-C6BA-43E8-A5EB-4A023B8045FB}" srcId="{7EC38FDA-3248-4CB4-8AD3-294189E4441A}" destId="{0E5F46B4-CA93-41C1-B770-61BF25D8641B}" srcOrd="2" destOrd="0" parTransId="{AE25BABD-EB47-4F2A-B926-0028B7B6DEA6}" sibTransId="{4974ECF7-2B36-4762-B207-3EC35927E9A0}"/>
    <dgm:cxn modelId="{931357A9-C563-4236-BD27-E925FB38BAD9}" srcId="{7EC38FDA-3248-4CB4-8AD3-294189E4441A}" destId="{17FF7A0F-55F4-48C0-BD88-F1A1D19178A3}" srcOrd="3" destOrd="0" parTransId="{E0036FB0-B6E9-43DC-875A-B05A05B697B5}" sibTransId="{A24174BE-519A-49DF-BAAB-4D47F8A3BD87}"/>
    <dgm:cxn modelId="{9D126FB0-35AF-4657-89D0-37EF93487780}" type="presOf" srcId="{17FF7A0F-55F4-48C0-BD88-F1A1D19178A3}" destId="{145C113E-F19A-46C7-BF9F-EC99C552B691}" srcOrd="0" destOrd="0" presId="urn:microsoft.com/office/officeart/2005/8/layout/default"/>
    <dgm:cxn modelId="{F4D9A7C5-095E-420E-AEB1-E4DA5F11E08A}" type="presOf" srcId="{5A2A2720-A4EE-411B-A8F3-96B1C35FE1A0}" destId="{BF99839A-359C-41CA-ABB1-D20F8D222208}" srcOrd="0" destOrd="0" presId="urn:microsoft.com/office/officeart/2005/8/layout/default"/>
    <dgm:cxn modelId="{2E04BEFF-C17F-426D-B1D2-BD4F16103142}" type="presOf" srcId="{DFF0152C-BF47-48D1-A31D-65D9895C532C}" destId="{D429B5F0-4BC9-4DA4-8FD2-FB8EEC28D548}" srcOrd="0" destOrd="0" presId="urn:microsoft.com/office/officeart/2005/8/layout/default"/>
    <dgm:cxn modelId="{8A529051-5A1B-47D5-AE71-B59286025E69}" type="presParOf" srcId="{8A195421-2478-4B3E-8BAD-4F54B57C84A7}" destId="{9AB8AEEB-BD18-4FE0-A59B-F15B69B9445D}" srcOrd="0" destOrd="0" presId="urn:microsoft.com/office/officeart/2005/8/layout/default"/>
    <dgm:cxn modelId="{A672970D-1450-4AF6-B14B-D202B4B44C90}" type="presParOf" srcId="{8A195421-2478-4B3E-8BAD-4F54B57C84A7}" destId="{909F5B86-09C5-416C-B54C-128D5C05C8BA}" srcOrd="1" destOrd="0" presId="urn:microsoft.com/office/officeart/2005/8/layout/default"/>
    <dgm:cxn modelId="{91056C3C-9D74-4BF4-A577-E97FE8579806}" type="presParOf" srcId="{8A195421-2478-4B3E-8BAD-4F54B57C84A7}" destId="{5FB256E3-4C28-4601-B94B-798FAF2F8E5B}" srcOrd="2" destOrd="0" presId="urn:microsoft.com/office/officeart/2005/8/layout/default"/>
    <dgm:cxn modelId="{0D031ED9-3319-4F56-AC82-F026BE38B1D7}" type="presParOf" srcId="{8A195421-2478-4B3E-8BAD-4F54B57C84A7}" destId="{C9609CB1-1711-40E8-9E94-D986FCA9BD42}" srcOrd="3" destOrd="0" presId="urn:microsoft.com/office/officeart/2005/8/layout/default"/>
    <dgm:cxn modelId="{CBA56238-BBE9-4CC3-AB99-EC92F6AC9461}" type="presParOf" srcId="{8A195421-2478-4B3E-8BAD-4F54B57C84A7}" destId="{10909391-8CC3-43D2-B28B-17ABC0751F7D}" srcOrd="4" destOrd="0" presId="urn:microsoft.com/office/officeart/2005/8/layout/default"/>
    <dgm:cxn modelId="{6650A81F-2F9E-4B6F-82E6-9673F64B6280}" type="presParOf" srcId="{8A195421-2478-4B3E-8BAD-4F54B57C84A7}" destId="{AF5DDDF6-4BA4-4A5A-9531-459B45392E2F}" srcOrd="5" destOrd="0" presId="urn:microsoft.com/office/officeart/2005/8/layout/default"/>
    <dgm:cxn modelId="{39FC99BE-735C-413D-80C3-F439AC4B641B}" type="presParOf" srcId="{8A195421-2478-4B3E-8BAD-4F54B57C84A7}" destId="{145C113E-F19A-46C7-BF9F-EC99C552B691}" srcOrd="6" destOrd="0" presId="urn:microsoft.com/office/officeart/2005/8/layout/default"/>
    <dgm:cxn modelId="{3DAD2F60-891E-4AC2-88DE-50AE2D140F74}" type="presParOf" srcId="{8A195421-2478-4B3E-8BAD-4F54B57C84A7}" destId="{6B97EBC8-4A87-4A70-918A-74ED1D94BCDE}" srcOrd="7" destOrd="0" presId="urn:microsoft.com/office/officeart/2005/8/layout/default"/>
    <dgm:cxn modelId="{F36A49B7-1620-45C3-9C48-5B6543937F29}" type="presParOf" srcId="{8A195421-2478-4B3E-8BAD-4F54B57C84A7}" destId="{D429B5F0-4BC9-4DA4-8FD2-FB8EEC28D548}" srcOrd="8" destOrd="0" presId="urn:microsoft.com/office/officeart/2005/8/layout/default"/>
    <dgm:cxn modelId="{CA9DE2FA-640D-4429-A2F5-6B97D49F9B27}" type="presParOf" srcId="{8A195421-2478-4B3E-8BAD-4F54B57C84A7}" destId="{0C256116-A025-48B2-A4AD-7ED1A644DF4F}" srcOrd="9" destOrd="0" presId="urn:microsoft.com/office/officeart/2005/8/layout/default"/>
    <dgm:cxn modelId="{B40EED5C-FE0A-416D-A5D5-911922CCBC63}" type="presParOf" srcId="{8A195421-2478-4B3E-8BAD-4F54B57C84A7}" destId="{BF99839A-359C-41CA-ABB1-D20F8D222208}" srcOrd="10" destOrd="0" presId="urn:microsoft.com/office/officeart/2005/8/layout/default"/>
    <dgm:cxn modelId="{417DD2A8-C122-4436-8054-88DC6C4E839A}" type="presParOf" srcId="{8A195421-2478-4B3E-8BAD-4F54B57C84A7}" destId="{7B770616-922F-4BE9-9ACC-FC0E8C9B5CDC}" srcOrd="11" destOrd="0" presId="urn:microsoft.com/office/officeart/2005/8/layout/default"/>
    <dgm:cxn modelId="{CAC68B51-F6BE-49FD-AA5F-220B2158AB4C}" type="presParOf" srcId="{8A195421-2478-4B3E-8BAD-4F54B57C84A7}" destId="{8A202DDF-618E-4788-A0B2-3B8CA1E342C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254BC89-FB33-4BB7-BBBB-FAC88D7AAAD9}" type="doc">
      <dgm:prSet loTypeId="urn:microsoft.com/office/officeart/2005/8/layout/hProcess9" loCatId="process" qsTypeId="urn:microsoft.com/office/officeart/2005/8/quickstyle/3d3" qsCatId="3D" csTypeId="urn:microsoft.com/office/officeart/2005/8/colors/accent1_2" csCatId="accent1" phldr="1"/>
      <dgm:spPr/>
    </dgm:pt>
    <dgm:pt modelId="{3670711B-B55F-4E8D-AB80-DE855C38CCB5}">
      <dgm:prSet phldrT="[Text]" custT="1"/>
      <dgm:spPr/>
      <dgm:t>
        <a:bodyPr/>
        <a:lstStyle/>
        <a:p>
          <a:pPr algn="ctr"/>
          <a:endParaRPr lang="en-US" sz="1200" dirty="0"/>
        </a:p>
        <a:p>
          <a:pPr algn="l"/>
          <a:r>
            <a:rPr lang="en-US" sz="1200" dirty="0">
              <a:latin typeface="+mj-lt"/>
            </a:rPr>
            <a:t>15. With an appropriately sized brass or non-metallic rod, push out the valve ball by working the rod in the open port of the return line side of the valve body.</a:t>
          </a:r>
        </a:p>
        <a:p>
          <a:pPr algn="l"/>
          <a:r>
            <a:rPr lang="en-US" sz="1200" dirty="0">
              <a:latin typeface="+mj-lt"/>
            </a:rPr>
            <a:t> </a:t>
          </a:r>
        </a:p>
        <a:p>
          <a:pPr algn="l"/>
          <a:r>
            <a:rPr lang="en-US" sz="1200" dirty="0">
              <a:latin typeface="+mj-lt"/>
            </a:rPr>
            <a:t>16. The outlet port of the ball must be turned to the recirculate </a:t>
          </a:r>
          <a:r>
            <a:rPr lang="en-US" sz="1200" dirty="0"/>
            <a:t>position if it is not in that position already.</a:t>
          </a:r>
        </a:p>
        <a:p>
          <a:pPr algn="ctr"/>
          <a:endParaRPr lang="en-US" sz="1200" dirty="0"/>
        </a:p>
      </dgm:t>
    </dgm:pt>
    <dgm:pt modelId="{A70F089F-231B-411C-8411-96245C38DE18}" type="parTrans" cxnId="{4DCB2F1D-C04A-4FF0-A822-7C5C4F85A839}">
      <dgm:prSet/>
      <dgm:spPr/>
      <dgm:t>
        <a:bodyPr/>
        <a:lstStyle/>
        <a:p>
          <a:endParaRPr lang="en-US" sz="3600"/>
        </a:p>
      </dgm:t>
    </dgm:pt>
    <dgm:pt modelId="{F29E7DE3-83FB-4C13-AA90-0A39E63FBE71}" type="sibTrans" cxnId="{4DCB2F1D-C04A-4FF0-A822-7C5C4F85A839}">
      <dgm:prSet/>
      <dgm:spPr/>
      <dgm:t>
        <a:bodyPr/>
        <a:lstStyle/>
        <a:p>
          <a:endParaRPr lang="en-US" sz="3600"/>
        </a:p>
      </dgm:t>
    </dgm:pt>
    <dgm:pt modelId="{BD1A7E1B-189B-44F3-8DA7-3A369721C682}" type="pres">
      <dgm:prSet presAssocID="{1254BC89-FB33-4BB7-BBBB-FAC88D7AAAD9}" presName="CompostProcess" presStyleCnt="0">
        <dgm:presLayoutVars>
          <dgm:dir/>
          <dgm:resizeHandles val="exact"/>
        </dgm:presLayoutVars>
      </dgm:prSet>
      <dgm:spPr/>
    </dgm:pt>
    <dgm:pt modelId="{BB243ACD-929E-4B93-ACE3-EF3FC6DF7CF1}" type="pres">
      <dgm:prSet presAssocID="{1254BC89-FB33-4BB7-BBBB-FAC88D7AAAD9}" presName="arrow" presStyleLbl="bgShp" presStyleIdx="0" presStyleCnt="1" custLinFactNeighborX="0" custLinFactNeighborY="13281"/>
      <dgm:spPr/>
    </dgm:pt>
    <dgm:pt modelId="{15CCA0F2-678F-4609-BE49-678306E3E95C}" type="pres">
      <dgm:prSet presAssocID="{1254BC89-FB33-4BB7-BBBB-FAC88D7AAAD9}" presName="linearProcess" presStyleCnt="0"/>
      <dgm:spPr/>
    </dgm:pt>
    <dgm:pt modelId="{B77DB931-A449-4D5B-86D7-6C70FFCE662F}" type="pres">
      <dgm:prSet presAssocID="{3670711B-B55F-4E8D-AB80-DE855C38CCB5}" presName="textNode" presStyleLbl="node1" presStyleIdx="0" presStyleCnt="1" custScaleY="132260">
        <dgm:presLayoutVars>
          <dgm:bulletEnabled val="1"/>
        </dgm:presLayoutVars>
      </dgm:prSet>
      <dgm:spPr/>
    </dgm:pt>
  </dgm:ptLst>
  <dgm:cxnLst>
    <dgm:cxn modelId="{4DCB2F1D-C04A-4FF0-A822-7C5C4F85A839}" srcId="{1254BC89-FB33-4BB7-BBBB-FAC88D7AAAD9}" destId="{3670711B-B55F-4E8D-AB80-DE855C38CCB5}" srcOrd="0" destOrd="0" parTransId="{A70F089F-231B-411C-8411-96245C38DE18}" sibTransId="{F29E7DE3-83FB-4C13-AA90-0A39E63FBE71}"/>
    <dgm:cxn modelId="{1E5282A3-D8DC-4F51-9DEE-12B2BF406E9D}" type="presOf" srcId="{3670711B-B55F-4E8D-AB80-DE855C38CCB5}" destId="{B77DB931-A449-4D5B-86D7-6C70FFCE662F}" srcOrd="0" destOrd="0" presId="urn:microsoft.com/office/officeart/2005/8/layout/hProcess9"/>
    <dgm:cxn modelId="{491AD2F8-9E51-4F4F-AA65-C5ABD8419CEC}" type="presOf" srcId="{1254BC89-FB33-4BB7-BBBB-FAC88D7AAAD9}" destId="{BD1A7E1B-189B-44F3-8DA7-3A369721C682}" srcOrd="0" destOrd="0" presId="urn:microsoft.com/office/officeart/2005/8/layout/hProcess9"/>
    <dgm:cxn modelId="{4085FD08-A790-44EA-A881-8AB4508ECD00}" type="presParOf" srcId="{BD1A7E1B-189B-44F3-8DA7-3A369721C682}" destId="{BB243ACD-929E-4B93-ACE3-EF3FC6DF7CF1}" srcOrd="0" destOrd="0" presId="urn:microsoft.com/office/officeart/2005/8/layout/hProcess9"/>
    <dgm:cxn modelId="{249509FA-918D-4092-8974-358DE04E65C2}" type="presParOf" srcId="{BD1A7E1B-189B-44F3-8DA7-3A369721C682}" destId="{15CCA0F2-678F-4609-BE49-678306E3E95C}" srcOrd="1" destOrd="0" presId="urn:microsoft.com/office/officeart/2005/8/layout/hProcess9"/>
    <dgm:cxn modelId="{D2F3E7C7-DACB-4C7A-8EDE-8EB044BBED6A}" type="presParOf" srcId="{15CCA0F2-678F-4609-BE49-678306E3E95C}" destId="{B77DB931-A449-4D5B-86D7-6C70FFCE662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CCC9FD3-1284-4A02-8862-48A514120B5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1E83A202-51A9-46FB-84B4-A7562F2F77F5}">
      <dgm:prSet/>
      <dgm:spPr/>
      <dgm:t>
        <a:bodyPr/>
        <a:lstStyle/>
        <a:p>
          <a:r>
            <a:rPr lang="en-US" dirty="0"/>
            <a:t>With the pick tool, reach into the valve body and remove the ball seat.</a:t>
          </a:r>
        </a:p>
      </dgm:t>
    </dgm:pt>
    <dgm:pt modelId="{70AD2D23-26A1-4BE4-AE5D-A0593C78F721}" type="parTrans" cxnId="{FBA40E86-9554-42DA-B1D6-B57957FB2CA6}">
      <dgm:prSet/>
      <dgm:spPr/>
      <dgm:t>
        <a:bodyPr/>
        <a:lstStyle/>
        <a:p>
          <a:endParaRPr lang="en-US"/>
        </a:p>
      </dgm:t>
    </dgm:pt>
    <dgm:pt modelId="{68F0E1A7-C5F4-46AD-9118-F206C409F5E1}" type="sibTrans" cxnId="{FBA40E86-9554-42DA-B1D6-B57957FB2CA6}">
      <dgm:prSet/>
      <dgm:spPr>
        <a:solidFill>
          <a:srgbClr val="FFC000"/>
        </a:solidFill>
      </dgm:spPr>
      <dgm:t>
        <a:bodyPr/>
        <a:lstStyle/>
        <a:p>
          <a:endParaRPr lang="en-US"/>
        </a:p>
      </dgm:t>
    </dgm:pt>
    <dgm:pt modelId="{4023C827-DF6A-41FE-A7D2-5F2539604FF3}">
      <dgm:prSet/>
      <dgm:spPr/>
      <dgm:t>
        <a:bodyPr/>
        <a:lstStyle/>
        <a:p>
          <a:endParaRPr lang="en-US" dirty="0"/>
        </a:p>
        <a:p>
          <a:r>
            <a:rPr lang="en-US" dirty="0"/>
            <a:t>Remove the small round head screws, stem retainer  and pour pressure adjustment stem  from the front section of the valve body.</a:t>
          </a:r>
        </a:p>
        <a:p>
          <a:endParaRPr lang="en-US" dirty="0"/>
        </a:p>
      </dgm:t>
    </dgm:pt>
    <dgm:pt modelId="{E6BFC951-965D-41BE-A32B-3C3948CD1E73}" type="parTrans" cxnId="{E3F09322-A9ED-42FC-AFCE-8CD34DF31DFC}">
      <dgm:prSet/>
      <dgm:spPr/>
      <dgm:t>
        <a:bodyPr/>
        <a:lstStyle/>
        <a:p>
          <a:endParaRPr lang="en-US"/>
        </a:p>
      </dgm:t>
    </dgm:pt>
    <dgm:pt modelId="{9B3AF8C3-6782-49A8-B6C1-65728F1647FF}" type="sibTrans" cxnId="{E3F09322-A9ED-42FC-AFCE-8CD34DF31DFC}">
      <dgm:prSet/>
      <dgm:spPr>
        <a:solidFill>
          <a:srgbClr val="FFC000"/>
        </a:solidFill>
      </dgm:spPr>
      <dgm:t>
        <a:bodyPr/>
        <a:lstStyle/>
        <a:p>
          <a:endParaRPr lang="en-US"/>
        </a:p>
      </dgm:t>
    </dgm:pt>
    <dgm:pt modelId="{A06C2698-279A-4D09-BBC5-99742665682C}">
      <dgm:prSet/>
      <dgm:spPr/>
      <dgm:t>
        <a:bodyPr/>
        <a:lstStyle/>
        <a:p>
          <a:r>
            <a:rPr lang="en-US" dirty="0"/>
            <a:t>With a brass or non-metallic rod, press out the orifice insert.</a:t>
          </a:r>
        </a:p>
      </dgm:t>
    </dgm:pt>
    <dgm:pt modelId="{4FE30FFF-C137-4429-8D6A-CA455C70FBBB}" type="parTrans" cxnId="{D6FD2C0E-D9D7-4CFE-9F30-DC28E1DE6829}">
      <dgm:prSet/>
      <dgm:spPr/>
      <dgm:t>
        <a:bodyPr/>
        <a:lstStyle/>
        <a:p>
          <a:endParaRPr lang="en-US"/>
        </a:p>
      </dgm:t>
    </dgm:pt>
    <dgm:pt modelId="{95A49E0E-A5BA-4000-A425-8A95C98EB311}" type="sibTrans" cxnId="{D6FD2C0E-D9D7-4CFE-9F30-DC28E1DE6829}">
      <dgm:prSet/>
      <dgm:spPr>
        <a:solidFill>
          <a:srgbClr val="FFC000"/>
        </a:solidFill>
      </dgm:spPr>
      <dgm:t>
        <a:bodyPr/>
        <a:lstStyle/>
        <a:p>
          <a:endParaRPr lang="en-US"/>
        </a:p>
      </dgm:t>
    </dgm:pt>
    <dgm:pt modelId="{3A71FC7C-4515-4812-8646-330DC1D3C2DA}">
      <dgm:prSet/>
      <dgm:spPr/>
      <dgm:t>
        <a:bodyPr/>
        <a:lstStyle/>
        <a:p>
          <a:r>
            <a:rPr lang="en-US" dirty="0"/>
            <a:t>With all internal parts removed, use solvent to clean all chemical residue from the valve parts.</a:t>
          </a:r>
        </a:p>
      </dgm:t>
    </dgm:pt>
    <dgm:pt modelId="{ACF287CA-1A95-4139-BFCC-D7B4CFAE1C0B}" type="parTrans" cxnId="{BECBB5A5-79ED-48D6-8A20-C3D2133F4F95}">
      <dgm:prSet/>
      <dgm:spPr/>
      <dgm:t>
        <a:bodyPr/>
        <a:lstStyle/>
        <a:p>
          <a:endParaRPr lang="en-US"/>
        </a:p>
      </dgm:t>
    </dgm:pt>
    <dgm:pt modelId="{B984C263-3B05-4070-913B-6D04AD895174}" type="sibTrans" cxnId="{BECBB5A5-79ED-48D6-8A20-C3D2133F4F95}">
      <dgm:prSet/>
      <dgm:spPr>
        <a:solidFill>
          <a:srgbClr val="FFC000"/>
        </a:solidFill>
      </dgm:spPr>
      <dgm:t>
        <a:bodyPr/>
        <a:lstStyle/>
        <a:p>
          <a:endParaRPr lang="en-US"/>
        </a:p>
      </dgm:t>
    </dgm:pt>
    <dgm:pt modelId="{87E82786-D375-4410-8736-43351C42A442}">
      <dgm:prSet/>
      <dgm:spPr/>
      <dgm:t>
        <a:bodyPr/>
        <a:lstStyle/>
        <a:p>
          <a:r>
            <a:rPr lang="en-US" dirty="0"/>
            <a:t>Remove any isocyanate buildup from all valve surfaces.</a:t>
          </a:r>
        </a:p>
      </dgm:t>
    </dgm:pt>
    <dgm:pt modelId="{0C404859-0C96-4632-B669-0B0713CDE283}" type="parTrans" cxnId="{463C0D44-384A-421C-B299-538336077FC4}">
      <dgm:prSet/>
      <dgm:spPr/>
      <dgm:t>
        <a:bodyPr/>
        <a:lstStyle/>
        <a:p>
          <a:endParaRPr lang="en-US"/>
        </a:p>
      </dgm:t>
    </dgm:pt>
    <dgm:pt modelId="{499FA5E1-7D7D-426F-958D-C942203E0CB5}" type="sibTrans" cxnId="{463C0D44-384A-421C-B299-538336077FC4}">
      <dgm:prSet/>
      <dgm:spPr>
        <a:solidFill>
          <a:srgbClr val="FFC000"/>
        </a:solidFill>
      </dgm:spPr>
      <dgm:t>
        <a:bodyPr/>
        <a:lstStyle/>
        <a:p>
          <a:endParaRPr lang="en-US"/>
        </a:p>
      </dgm:t>
    </dgm:pt>
    <dgm:pt modelId="{990A1F0D-795E-4FF5-8770-CB9312666048}">
      <dgm:prSet/>
      <dgm:spPr/>
      <dgm:t>
        <a:bodyPr/>
        <a:lstStyle/>
        <a:p>
          <a:r>
            <a:rPr lang="en-US" dirty="0"/>
            <a:t>Dry thoroughly and remove any towel lint from internal valve cavities.</a:t>
          </a:r>
        </a:p>
      </dgm:t>
    </dgm:pt>
    <dgm:pt modelId="{C6B6DFB7-72CB-482C-8A51-DA051DA091F6}" type="parTrans" cxnId="{5AD3BD48-7C7D-4CA9-9BAE-5F48CE50CF7C}">
      <dgm:prSet/>
      <dgm:spPr/>
      <dgm:t>
        <a:bodyPr/>
        <a:lstStyle/>
        <a:p>
          <a:endParaRPr lang="en-US"/>
        </a:p>
      </dgm:t>
    </dgm:pt>
    <dgm:pt modelId="{308F5727-08AB-429B-AACE-908D218377D9}" type="sibTrans" cxnId="{5AD3BD48-7C7D-4CA9-9BAE-5F48CE50CF7C}">
      <dgm:prSet/>
      <dgm:spPr>
        <a:solidFill>
          <a:srgbClr val="FFC000"/>
        </a:solidFill>
      </dgm:spPr>
      <dgm:t>
        <a:bodyPr/>
        <a:lstStyle/>
        <a:p>
          <a:endParaRPr lang="en-US"/>
        </a:p>
      </dgm:t>
    </dgm:pt>
    <dgm:pt modelId="{9DA054DD-1F3C-4A9B-8457-3DE7B7583094}">
      <dgm:prSet/>
      <dgm:spPr/>
      <dgm:t>
        <a:bodyPr/>
        <a:lstStyle/>
        <a:p>
          <a:r>
            <a:rPr lang="en-US" dirty="0"/>
            <a:t>Inspect the valve ball for nicks, burrs, or scratches.(Very small scratches can be smoothed with 400-grit emery cloth) </a:t>
          </a:r>
        </a:p>
      </dgm:t>
    </dgm:pt>
    <dgm:pt modelId="{48F41507-B1EA-4842-9DC6-4BED072CEC4A}" type="parTrans" cxnId="{FF93E02C-DE7D-47BD-ACDA-196402694E81}">
      <dgm:prSet/>
      <dgm:spPr/>
      <dgm:t>
        <a:bodyPr/>
        <a:lstStyle/>
        <a:p>
          <a:endParaRPr lang="en-US"/>
        </a:p>
      </dgm:t>
    </dgm:pt>
    <dgm:pt modelId="{C1054CE9-62E3-429E-94AB-AF5E5E418DFC}" type="sibTrans" cxnId="{FF93E02C-DE7D-47BD-ACDA-196402694E81}">
      <dgm:prSet/>
      <dgm:spPr>
        <a:solidFill>
          <a:srgbClr val="FFC000"/>
        </a:solidFill>
      </dgm:spPr>
      <dgm:t>
        <a:bodyPr/>
        <a:lstStyle/>
        <a:p>
          <a:endParaRPr lang="en-US"/>
        </a:p>
      </dgm:t>
    </dgm:pt>
    <dgm:pt modelId="{E74210E5-5C90-497F-94F9-C5A41672DB76}">
      <dgm:prSet/>
      <dgm:spPr/>
      <dgm:t>
        <a:bodyPr/>
        <a:lstStyle/>
        <a:p>
          <a:r>
            <a:rPr lang="en-US" dirty="0"/>
            <a:t>Replace the ball if any larger burrs or scratches are found.</a:t>
          </a:r>
        </a:p>
      </dgm:t>
    </dgm:pt>
    <dgm:pt modelId="{A719D4FA-F165-4548-8E70-AADB0D2B563F}" type="parTrans" cxnId="{D02D44C3-CD4E-4DAC-B634-CD8327D9AE12}">
      <dgm:prSet/>
      <dgm:spPr/>
      <dgm:t>
        <a:bodyPr/>
        <a:lstStyle/>
        <a:p>
          <a:endParaRPr lang="en-US"/>
        </a:p>
      </dgm:t>
    </dgm:pt>
    <dgm:pt modelId="{2CE1E112-919A-459B-A9D5-2FDDAFA6BF50}" type="sibTrans" cxnId="{D02D44C3-CD4E-4DAC-B634-CD8327D9AE12}">
      <dgm:prSet/>
      <dgm:spPr>
        <a:solidFill>
          <a:srgbClr val="FFC000"/>
        </a:solidFill>
      </dgm:spPr>
      <dgm:t>
        <a:bodyPr/>
        <a:lstStyle/>
        <a:p>
          <a:endParaRPr lang="en-US"/>
        </a:p>
      </dgm:t>
    </dgm:pt>
    <dgm:pt modelId="{E47934E7-049A-43B9-8ADC-07D97460D23B}">
      <dgm:prSet/>
      <dgm:spPr/>
      <dgm:t>
        <a:bodyPr/>
        <a:lstStyle/>
        <a:p>
          <a:r>
            <a:rPr lang="en-US" dirty="0"/>
            <a:t>Replace all the O-rings on the valve stems and calibrate plate.</a:t>
          </a:r>
        </a:p>
      </dgm:t>
    </dgm:pt>
    <dgm:pt modelId="{AD21CF10-C789-479E-A7A7-FDC18913646E}" type="parTrans" cxnId="{F4AA2D4D-CD45-4A6B-912E-DC3FE1AF4C25}">
      <dgm:prSet/>
      <dgm:spPr/>
      <dgm:t>
        <a:bodyPr/>
        <a:lstStyle/>
        <a:p>
          <a:endParaRPr lang="en-US"/>
        </a:p>
      </dgm:t>
    </dgm:pt>
    <dgm:pt modelId="{83C2D03C-F8A9-4B6C-A160-743D90D95754}" type="sibTrans" cxnId="{F4AA2D4D-CD45-4A6B-912E-DC3FE1AF4C25}">
      <dgm:prSet/>
      <dgm:spPr/>
      <dgm:t>
        <a:bodyPr/>
        <a:lstStyle/>
        <a:p>
          <a:endParaRPr lang="en-US"/>
        </a:p>
      </dgm:t>
    </dgm:pt>
    <dgm:pt modelId="{53999A73-6CDC-40E1-93F9-4549AA09F62B}" type="pres">
      <dgm:prSet presAssocID="{3CCC9FD3-1284-4A02-8862-48A514120B5B}" presName="Name0" presStyleCnt="0">
        <dgm:presLayoutVars>
          <dgm:dir/>
          <dgm:resizeHandles/>
        </dgm:presLayoutVars>
      </dgm:prSet>
      <dgm:spPr/>
    </dgm:pt>
    <dgm:pt modelId="{F2DA98B0-4BE9-441B-9425-F8ABCC755952}" type="pres">
      <dgm:prSet presAssocID="{1E83A202-51A9-46FB-84B4-A7562F2F77F5}" presName="compNode" presStyleCnt="0"/>
      <dgm:spPr/>
    </dgm:pt>
    <dgm:pt modelId="{8015946D-A836-435A-99C6-21C0B9C5651E}" type="pres">
      <dgm:prSet presAssocID="{1E83A202-51A9-46FB-84B4-A7562F2F77F5}" presName="dummyConnPt" presStyleCnt="0"/>
      <dgm:spPr/>
    </dgm:pt>
    <dgm:pt modelId="{3DFBF47A-FFB6-4E1D-9A77-B77D2BD82029}" type="pres">
      <dgm:prSet presAssocID="{1E83A202-51A9-46FB-84B4-A7562F2F77F5}" presName="node" presStyleLbl="node1" presStyleIdx="0" presStyleCnt="9">
        <dgm:presLayoutVars>
          <dgm:bulletEnabled val="1"/>
        </dgm:presLayoutVars>
      </dgm:prSet>
      <dgm:spPr/>
    </dgm:pt>
    <dgm:pt modelId="{8826EE2C-DB41-454E-8E6E-CF6E09144429}" type="pres">
      <dgm:prSet presAssocID="{68F0E1A7-C5F4-46AD-9118-F206C409F5E1}" presName="sibTrans" presStyleLbl="bgSibTrans2D1" presStyleIdx="0" presStyleCnt="8"/>
      <dgm:spPr/>
    </dgm:pt>
    <dgm:pt modelId="{7EF542AB-EAAD-4B41-BD4F-67399905F67B}" type="pres">
      <dgm:prSet presAssocID="{4023C827-DF6A-41FE-A7D2-5F2539604FF3}" presName="compNode" presStyleCnt="0"/>
      <dgm:spPr/>
    </dgm:pt>
    <dgm:pt modelId="{1252FF88-55E8-4D82-82A0-EBA0035D6966}" type="pres">
      <dgm:prSet presAssocID="{4023C827-DF6A-41FE-A7D2-5F2539604FF3}" presName="dummyConnPt" presStyleCnt="0"/>
      <dgm:spPr/>
    </dgm:pt>
    <dgm:pt modelId="{21535EA1-150C-452D-866A-ED9F17219C82}" type="pres">
      <dgm:prSet presAssocID="{4023C827-DF6A-41FE-A7D2-5F2539604FF3}" presName="node" presStyleLbl="node1" presStyleIdx="1" presStyleCnt="9">
        <dgm:presLayoutVars>
          <dgm:bulletEnabled val="1"/>
        </dgm:presLayoutVars>
      </dgm:prSet>
      <dgm:spPr/>
    </dgm:pt>
    <dgm:pt modelId="{B91CD6ED-98C0-4DDC-B3EC-B2B6EF0509C1}" type="pres">
      <dgm:prSet presAssocID="{9B3AF8C3-6782-49A8-B6C1-65728F1647FF}" presName="sibTrans" presStyleLbl="bgSibTrans2D1" presStyleIdx="1" presStyleCnt="8"/>
      <dgm:spPr/>
    </dgm:pt>
    <dgm:pt modelId="{A68DD3F1-E9C4-4BF3-9260-AE1AFAB0BE7E}" type="pres">
      <dgm:prSet presAssocID="{A06C2698-279A-4D09-BBC5-99742665682C}" presName="compNode" presStyleCnt="0"/>
      <dgm:spPr/>
    </dgm:pt>
    <dgm:pt modelId="{4ABD0BFC-8AC9-4C31-9FAC-7B67018A9326}" type="pres">
      <dgm:prSet presAssocID="{A06C2698-279A-4D09-BBC5-99742665682C}" presName="dummyConnPt" presStyleCnt="0"/>
      <dgm:spPr/>
    </dgm:pt>
    <dgm:pt modelId="{D6D76D45-C4B8-4626-B01D-BC90ECBECCD9}" type="pres">
      <dgm:prSet presAssocID="{A06C2698-279A-4D09-BBC5-99742665682C}" presName="node" presStyleLbl="node1" presStyleIdx="2" presStyleCnt="9">
        <dgm:presLayoutVars>
          <dgm:bulletEnabled val="1"/>
        </dgm:presLayoutVars>
      </dgm:prSet>
      <dgm:spPr/>
    </dgm:pt>
    <dgm:pt modelId="{4C6143F5-39F8-4097-BA39-D3E80722A224}" type="pres">
      <dgm:prSet presAssocID="{95A49E0E-A5BA-4000-A425-8A95C98EB311}" presName="sibTrans" presStyleLbl="bgSibTrans2D1" presStyleIdx="2" presStyleCnt="8"/>
      <dgm:spPr/>
    </dgm:pt>
    <dgm:pt modelId="{98541BDC-C557-45B6-99D4-9D250B8365A5}" type="pres">
      <dgm:prSet presAssocID="{3A71FC7C-4515-4812-8646-330DC1D3C2DA}" presName="compNode" presStyleCnt="0"/>
      <dgm:spPr/>
    </dgm:pt>
    <dgm:pt modelId="{D65C0272-8F0A-47FF-8472-ACC3A41DAD58}" type="pres">
      <dgm:prSet presAssocID="{3A71FC7C-4515-4812-8646-330DC1D3C2DA}" presName="dummyConnPt" presStyleCnt="0"/>
      <dgm:spPr/>
    </dgm:pt>
    <dgm:pt modelId="{7F234003-74C0-46A2-86C2-E1C2C91205B3}" type="pres">
      <dgm:prSet presAssocID="{3A71FC7C-4515-4812-8646-330DC1D3C2DA}" presName="node" presStyleLbl="node1" presStyleIdx="3" presStyleCnt="9">
        <dgm:presLayoutVars>
          <dgm:bulletEnabled val="1"/>
        </dgm:presLayoutVars>
      </dgm:prSet>
      <dgm:spPr/>
    </dgm:pt>
    <dgm:pt modelId="{BEFFDE2C-9587-4A01-842A-30BD7BC4E2E1}" type="pres">
      <dgm:prSet presAssocID="{B984C263-3B05-4070-913B-6D04AD895174}" presName="sibTrans" presStyleLbl="bgSibTrans2D1" presStyleIdx="3" presStyleCnt="8"/>
      <dgm:spPr/>
    </dgm:pt>
    <dgm:pt modelId="{AE88C876-29EB-4F8D-9ECC-31E905DF96BE}" type="pres">
      <dgm:prSet presAssocID="{87E82786-D375-4410-8736-43351C42A442}" presName="compNode" presStyleCnt="0"/>
      <dgm:spPr/>
    </dgm:pt>
    <dgm:pt modelId="{E536D996-D5C0-4621-A862-9A2E6163C83E}" type="pres">
      <dgm:prSet presAssocID="{87E82786-D375-4410-8736-43351C42A442}" presName="dummyConnPt" presStyleCnt="0"/>
      <dgm:spPr/>
    </dgm:pt>
    <dgm:pt modelId="{64450FC8-B3F1-4F3C-BBC4-61260616E9F6}" type="pres">
      <dgm:prSet presAssocID="{87E82786-D375-4410-8736-43351C42A442}" presName="node" presStyleLbl="node1" presStyleIdx="4" presStyleCnt="9">
        <dgm:presLayoutVars>
          <dgm:bulletEnabled val="1"/>
        </dgm:presLayoutVars>
      </dgm:prSet>
      <dgm:spPr/>
    </dgm:pt>
    <dgm:pt modelId="{33F826EB-3162-48FB-8FEE-BA7784680BC9}" type="pres">
      <dgm:prSet presAssocID="{499FA5E1-7D7D-426F-958D-C942203E0CB5}" presName="sibTrans" presStyleLbl="bgSibTrans2D1" presStyleIdx="4" presStyleCnt="8"/>
      <dgm:spPr/>
    </dgm:pt>
    <dgm:pt modelId="{1971EBE7-A6E6-47BE-983C-64F1A7E29714}" type="pres">
      <dgm:prSet presAssocID="{990A1F0D-795E-4FF5-8770-CB9312666048}" presName="compNode" presStyleCnt="0"/>
      <dgm:spPr/>
    </dgm:pt>
    <dgm:pt modelId="{821F8406-FB42-4A24-AAC5-BFA5C9A943EF}" type="pres">
      <dgm:prSet presAssocID="{990A1F0D-795E-4FF5-8770-CB9312666048}" presName="dummyConnPt" presStyleCnt="0"/>
      <dgm:spPr/>
    </dgm:pt>
    <dgm:pt modelId="{95A5B4F4-7436-4BAD-B3C7-DF76087DB744}" type="pres">
      <dgm:prSet presAssocID="{990A1F0D-795E-4FF5-8770-CB9312666048}" presName="node" presStyleLbl="node1" presStyleIdx="5" presStyleCnt="9">
        <dgm:presLayoutVars>
          <dgm:bulletEnabled val="1"/>
        </dgm:presLayoutVars>
      </dgm:prSet>
      <dgm:spPr/>
    </dgm:pt>
    <dgm:pt modelId="{D3D921C0-936E-400A-80F6-41A629A00A14}" type="pres">
      <dgm:prSet presAssocID="{308F5727-08AB-429B-AACE-908D218377D9}" presName="sibTrans" presStyleLbl="bgSibTrans2D1" presStyleIdx="5" presStyleCnt="8"/>
      <dgm:spPr/>
    </dgm:pt>
    <dgm:pt modelId="{B7C61975-FB2D-43BC-8FA8-FC1B42599802}" type="pres">
      <dgm:prSet presAssocID="{9DA054DD-1F3C-4A9B-8457-3DE7B7583094}" presName="compNode" presStyleCnt="0"/>
      <dgm:spPr/>
    </dgm:pt>
    <dgm:pt modelId="{CBE60256-1D4F-4ED0-B3D5-0C1CE2749F5A}" type="pres">
      <dgm:prSet presAssocID="{9DA054DD-1F3C-4A9B-8457-3DE7B7583094}" presName="dummyConnPt" presStyleCnt="0"/>
      <dgm:spPr/>
    </dgm:pt>
    <dgm:pt modelId="{C7841D65-BBD6-41D5-A9CD-AFCC05FA7A04}" type="pres">
      <dgm:prSet presAssocID="{9DA054DD-1F3C-4A9B-8457-3DE7B7583094}" presName="node" presStyleLbl="node1" presStyleIdx="6" presStyleCnt="9">
        <dgm:presLayoutVars>
          <dgm:bulletEnabled val="1"/>
        </dgm:presLayoutVars>
      </dgm:prSet>
      <dgm:spPr/>
    </dgm:pt>
    <dgm:pt modelId="{B8EF5676-153D-4654-BCC4-BD03877A855A}" type="pres">
      <dgm:prSet presAssocID="{C1054CE9-62E3-429E-94AB-AF5E5E418DFC}" presName="sibTrans" presStyleLbl="bgSibTrans2D1" presStyleIdx="6" presStyleCnt="8"/>
      <dgm:spPr/>
    </dgm:pt>
    <dgm:pt modelId="{943559BF-F77E-47AB-9714-D1A0E7F0104B}" type="pres">
      <dgm:prSet presAssocID="{E74210E5-5C90-497F-94F9-C5A41672DB76}" presName="compNode" presStyleCnt="0"/>
      <dgm:spPr/>
    </dgm:pt>
    <dgm:pt modelId="{B257A3B4-AC68-45E5-9123-2AAE79D48249}" type="pres">
      <dgm:prSet presAssocID="{E74210E5-5C90-497F-94F9-C5A41672DB76}" presName="dummyConnPt" presStyleCnt="0"/>
      <dgm:spPr/>
    </dgm:pt>
    <dgm:pt modelId="{4F9FD458-EFF8-4179-80EC-B96F31063645}" type="pres">
      <dgm:prSet presAssocID="{E74210E5-5C90-497F-94F9-C5A41672DB76}" presName="node" presStyleLbl="node1" presStyleIdx="7" presStyleCnt="9">
        <dgm:presLayoutVars>
          <dgm:bulletEnabled val="1"/>
        </dgm:presLayoutVars>
      </dgm:prSet>
      <dgm:spPr/>
    </dgm:pt>
    <dgm:pt modelId="{C2C8C048-4C70-43F6-B7EA-C5D66E07F8E4}" type="pres">
      <dgm:prSet presAssocID="{2CE1E112-919A-459B-A9D5-2FDDAFA6BF50}" presName="sibTrans" presStyleLbl="bgSibTrans2D1" presStyleIdx="7" presStyleCnt="8"/>
      <dgm:spPr/>
    </dgm:pt>
    <dgm:pt modelId="{3127DEE3-FE32-425B-8EB5-6FD9AD83E9DB}" type="pres">
      <dgm:prSet presAssocID="{E47934E7-049A-43B9-8ADC-07D97460D23B}" presName="compNode" presStyleCnt="0"/>
      <dgm:spPr/>
    </dgm:pt>
    <dgm:pt modelId="{3B5A8B16-72FB-4999-A867-C45E8F205EC7}" type="pres">
      <dgm:prSet presAssocID="{E47934E7-049A-43B9-8ADC-07D97460D23B}" presName="dummyConnPt" presStyleCnt="0"/>
      <dgm:spPr/>
    </dgm:pt>
    <dgm:pt modelId="{8FB0050C-439D-444A-820A-6BC2D0CE4913}" type="pres">
      <dgm:prSet presAssocID="{E47934E7-049A-43B9-8ADC-07D97460D23B}" presName="node" presStyleLbl="node1" presStyleIdx="8" presStyleCnt="9">
        <dgm:presLayoutVars>
          <dgm:bulletEnabled val="1"/>
        </dgm:presLayoutVars>
      </dgm:prSet>
      <dgm:spPr/>
    </dgm:pt>
  </dgm:ptLst>
  <dgm:cxnLst>
    <dgm:cxn modelId="{D6FD2C0E-D9D7-4CFE-9F30-DC28E1DE6829}" srcId="{3CCC9FD3-1284-4A02-8862-48A514120B5B}" destId="{A06C2698-279A-4D09-BBC5-99742665682C}" srcOrd="2" destOrd="0" parTransId="{4FE30FFF-C137-4429-8D6A-CA455C70FBBB}" sibTransId="{95A49E0E-A5BA-4000-A425-8A95C98EB311}"/>
    <dgm:cxn modelId="{951E6F19-75F8-4ED3-8DE4-32FF2DF61673}" type="presOf" srcId="{3CCC9FD3-1284-4A02-8862-48A514120B5B}" destId="{53999A73-6CDC-40E1-93F9-4549AA09F62B}" srcOrd="0" destOrd="0" presId="urn:microsoft.com/office/officeart/2005/8/layout/bProcess4"/>
    <dgm:cxn modelId="{E3F09322-A9ED-42FC-AFCE-8CD34DF31DFC}" srcId="{3CCC9FD3-1284-4A02-8862-48A514120B5B}" destId="{4023C827-DF6A-41FE-A7D2-5F2539604FF3}" srcOrd="1" destOrd="0" parTransId="{E6BFC951-965D-41BE-A32B-3C3948CD1E73}" sibTransId="{9B3AF8C3-6782-49A8-B6C1-65728F1647FF}"/>
    <dgm:cxn modelId="{0AFDA122-211D-4BE0-8C3B-C9CDDA15F87A}" type="presOf" srcId="{68F0E1A7-C5F4-46AD-9118-F206C409F5E1}" destId="{8826EE2C-DB41-454E-8E6E-CF6E09144429}" srcOrd="0" destOrd="0" presId="urn:microsoft.com/office/officeart/2005/8/layout/bProcess4"/>
    <dgm:cxn modelId="{3FCB3123-E2B1-4BF5-830C-6DDC965B1737}" type="presOf" srcId="{A06C2698-279A-4D09-BBC5-99742665682C}" destId="{D6D76D45-C4B8-4626-B01D-BC90ECBECCD9}" srcOrd="0" destOrd="0" presId="urn:microsoft.com/office/officeart/2005/8/layout/bProcess4"/>
    <dgm:cxn modelId="{FF93E02C-DE7D-47BD-ACDA-196402694E81}" srcId="{3CCC9FD3-1284-4A02-8862-48A514120B5B}" destId="{9DA054DD-1F3C-4A9B-8457-3DE7B7583094}" srcOrd="6" destOrd="0" parTransId="{48F41507-B1EA-4842-9DC6-4BED072CEC4A}" sibTransId="{C1054CE9-62E3-429E-94AB-AF5E5E418DFC}"/>
    <dgm:cxn modelId="{C79CFA32-0243-4C1C-81C0-3101D418199C}" type="presOf" srcId="{1E83A202-51A9-46FB-84B4-A7562F2F77F5}" destId="{3DFBF47A-FFB6-4E1D-9A77-B77D2BD82029}" srcOrd="0" destOrd="0" presId="urn:microsoft.com/office/officeart/2005/8/layout/bProcess4"/>
    <dgm:cxn modelId="{9803DE3E-32E1-4DE6-94DB-D2E32A62A6F6}" type="presOf" srcId="{87E82786-D375-4410-8736-43351C42A442}" destId="{64450FC8-B3F1-4F3C-BBC4-61260616E9F6}" srcOrd="0" destOrd="0" presId="urn:microsoft.com/office/officeart/2005/8/layout/bProcess4"/>
    <dgm:cxn modelId="{60332D5D-FA35-4C13-B757-63573F07D8AC}" type="presOf" srcId="{3A71FC7C-4515-4812-8646-330DC1D3C2DA}" destId="{7F234003-74C0-46A2-86C2-E1C2C91205B3}" srcOrd="0" destOrd="0" presId="urn:microsoft.com/office/officeart/2005/8/layout/bProcess4"/>
    <dgm:cxn modelId="{F7291A5E-EA1B-434A-A026-F08FD4C09C25}" type="presOf" srcId="{4023C827-DF6A-41FE-A7D2-5F2539604FF3}" destId="{21535EA1-150C-452D-866A-ED9F17219C82}" srcOrd="0" destOrd="0" presId="urn:microsoft.com/office/officeart/2005/8/layout/bProcess4"/>
    <dgm:cxn modelId="{463C0D44-384A-421C-B299-538336077FC4}" srcId="{3CCC9FD3-1284-4A02-8862-48A514120B5B}" destId="{87E82786-D375-4410-8736-43351C42A442}" srcOrd="4" destOrd="0" parTransId="{0C404859-0C96-4632-B669-0B0713CDE283}" sibTransId="{499FA5E1-7D7D-426F-958D-C942203E0CB5}"/>
    <dgm:cxn modelId="{5AD3BD48-7C7D-4CA9-9BAE-5F48CE50CF7C}" srcId="{3CCC9FD3-1284-4A02-8862-48A514120B5B}" destId="{990A1F0D-795E-4FF5-8770-CB9312666048}" srcOrd="5" destOrd="0" parTransId="{C6B6DFB7-72CB-482C-8A51-DA051DA091F6}" sibTransId="{308F5727-08AB-429B-AACE-908D218377D9}"/>
    <dgm:cxn modelId="{FBF15C4B-8581-4F59-9EB6-B7DD7BF96E28}" type="presOf" srcId="{2CE1E112-919A-459B-A9D5-2FDDAFA6BF50}" destId="{C2C8C048-4C70-43F6-B7EA-C5D66E07F8E4}" srcOrd="0" destOrd="0" presId="urn:microsoft.com/office/officeart/2005/8/layout/bProcess4"/>
    <dgm:cxn modelId="{06D5866C-3CBE-43B2-A42F-C8FDC7D2043E}" type="presOf" srcId="{308F5727-08AB-429B-AACE-908D218377D9}" destId="{D3D921C0-936E-400A-80F6-41A629A00A14}" srcOrd="0" destOrd="0" presId="urn:microsoft.com/office/officeart/2005/8/layout/bProcess4"/>
    <dgm:cxn modelId="{F4AA2D4D-CD45-4A6B-912E-DC3FE1AF4C25}" srcId="{3CCC9FD3-1284-4A02-8862-48A514120B5B}" destId="{E47934E7-049A-43B9-8ADC-07D97460D23B}" srcOrd="8" destOrd="0" parTransId="{AD21CF10-C789-479E-A7A7-FDC18913646E}" sibTransId="{83C2D03C-F8A9-4B6C-A160-743D90D95754}"/>
    <dgm:cxn modelId="{AA62B373-7C2B-445F-8DF1-5C6B89BBF11E}" type="presOf" srcId="{B984C263-3B05-4070-913B-6D04AD895174}" destId="{BEFFDE2C-9587-4A01-842A-30BD7BC4E2E1}" srcOrd="0" destOrd="0" presId="urn:microsoft.com/office/officeart/2005/8/layout/bProcess4"/>
    <dgm:cxn modelId="{FBA40E86-9554-42DA-B1D6-B57957FB2CA6}" srcId="{3CCC9FD3-1284-4A02-8862-48A514120B5B}" destId="{1E83A202-51A9-46FB-84B4-A7562F2F77F5}" srcOrd="0" destOrd="0" parTransId="{70AD2D23-26A1-4BE4-AE5D-A0593C78F721}" sibTransId="{68F0E1A7-C5F4-46AD-9118-F206C409F5E1}"/>
    <dgm:cxn modelId="{1D39F490-012D-4945-BB6B-6F0FA84942DB}" type="presOf" srcId="{499FA5E1-7D7D-426F-958D-C942203E0CB5}" destId="{33F826EB-3162-48FB-8FEE-BA7784680BC9}" srcOrd="0" destOrd="0" presId="urn:microsoft.com/office/officeart/2005/8/layout/bProcess4"/>
    <dgm:cxn modelId="{BECBB5A5-79ED-48D6-8A20-C3D2133F4F95}" srcId="{3CCC9FD3-1284-4A02-8862-48A514120B5B}" destId="{3A71FC7C-4515-4812-8646-330DC1D3C2DA}" srcOrd="3" destOrd="0" parTransId="{ACF287CA-1A95-4139-BFCC-D7B4CFAE1C0B}" sibTransId="{B984C263-3B05-4070-913B-6D04AD895174}"/>
    <dgm:cxn modelId="{C03BDDA6-B1AC-4834-9893-801F7533AF7A}" type="presOf" srcId="{E47934E7-049A-43B9-8ADC-07D97460D23B}" destId="{8FB0050C-439D-444A-820A-6BC2D0CE4913}" srcOrd="0" destOrd="0" presId="urn:microsoft.com/office/officeart/2005/8/layout/bProcess4"/>
    <dgm:cxn modelId="{DA8B53AF-C5BF-43C7-8C22-42688657DDAE}" type="presOf" srcId="{C1054CE9-62E3-429E-94AB-AF5E5E418DFC}" destId="{B8EF5676-153D-4654-BCC4-BD03877A855A}" srcOrd="0" destOrd="0" presId="urn:microsoft.com/office/officeart/2005/8/layout/bProcess4"/>
    <dgm:cxn modelId="{F90C86BA-6DF8-4145-A291-38683FFCDD72}" type="presOf" srcId="{9B3AF8C3-6782-49A8-B6C1-65728F1647FF}" destId="{B91CD6ED-98C0-4DDC-B3EC-B2B6EF0509C1}" srcOrd="0" destOrd="0" presId="urn:microsoft.com/office/officeart/2005/8/layout/bProcess4"/>
    <dgm:cxn modelId="{D02D44C3-CD4E-4DAC-B634-CD8327D9AE12}" srcId="{3CCC9FD3-1284-4A02-8862-48A514120B5B}" destId="{E74210E5-5C90-497F-94F9-C5A41672DB76}" srcOrd="7" destOrd="0" parTransId="{A719D4FA-F165-4548-8E70-AADB0D2B563F}" sibTransId="{2CE1E112-919A-459B-A9D5-2FDDAFA6BF50}"/>
    <dgm:cxn modelId="{F30496C3-7D7C-40E0-BFB6-562F4CF6FB23}" type="presOf" srcId="{990A1F0D-795E-4FF5-8770-CB9312666048}" destId="{95A5B4F4-7436-4BAD-B3C7-DF76087DB744}" srcOrd="0" destOrd="0" presId="urn:microsoft.com/office/officeart/2005/8/layout/bProcess4"/>
    <dgm:cxn modelId="{706B9DCD-8A76-4AF3-9D7B-CFF9F5AA681D}" type="presOf" srcId="{E74210E5-5C90-497F-94F9-C5A41672DB76}" destId="{4F9FD458-EFF8-4179-80EC-B96F31063645}" srcOrd="0" destOrd="0" presId="urn:microsoft.com/office/officeart/2005/8/layout/bProcess4"/>
    <dgm:cxn modelId="{F7AF3BE8-4F8A-4B95-AAA2-74FC84AA1828}" type="presOf" srcId="{9DA054DD-1F3C-4A9B-8457-3DE7B7583094}" destId="{C7841D65-BBD6-41D5-A9CD-AFCC05FA7A04}" srcOrd="0" destOrd="0" presId="urn:microsoft.com/office/officeart/2005/8/layout/bProcess4"/>
    <dgm:cxn modelId="{DDCB71F5-5FB5-4F81-B22C-C50D24E7BE61}" type="presOf" srcId="{95A49E0E-A5BA-4000-A425-8A95C98EB311}" destId="{4C6143F5-39F8-4097-BA39-D3E80722A224}" srcOrd="0" destOrd="0" presId="urn:microsoft.com/office/officeart/2005/8/layout/bProcess4"/>
    <dgm:cxn modelId="{784DB364-BAF7-4D70-87BF-7C5AA86DC00B}" type="presParOf" srcId="{53999A73-6CDC-40E1-93F9-4549AA09F62B}" destId="{F2DA98B0-4BE9-441B-9425-F8ABCC755952}" srcOrd="0" destOrd="0" presId="urn:microsoft.com/office/officeart/2005/8/layout/bProcess4"/>
    <dgm:cxn modelId="{014B7611-1CB5-49FE-9168-486987DD249E}" type="presParOf" srcId="{F2DA98B0-4BE9-441B-9425-F8ABCC755952}" destId="{8015946D-A836-435A-99C6-21C0B9C5651E}" srcOrd="0" destOrd="0" presId="urn:microsoft.com/office/officeart/2005/8/layout/bProcess4"/>
    <dgm:cxn modelId="{64EDC58F-A399-40CC-B91E-A1EFFE451E69}" type="presParOf" srcId="{F2DA98B0-4BE9-441B-9425-F8ABCC755952}" destId="{3DFBF47A-FFB6-4E1D-9A77-B77D2BD82029}" srcOrd="1" destOrd="0" presId="urn:microsoft.com/office/officeart/2005/8/layout/bProcess4"/>
    <dgm:cxn modelId="{9574D012-0623-41E5-999E-BD4DAE0B0544}" type="presParOf" srcId="{53999A73-6CDC-40E1-93F9-4549AA09F62B}" destId="{8826EE2C-DB41-454E-8E6E-CF6E09144429}" srcOrd="1" destOrd="0" presId="urn:microsoft.com/office/officeart/2005/8/layout/bProcess4"/>
    <dgm:cxn modelId="{0C4AEDE0-16D1-476C-A96A-0F220A5632FB}" type="presParOf" srcId="{53999A73-6CDC-40E1-93F9-4549AA09F62B}" destId="{7EF542AB-EAAD-4B41-BD4F-67399905F67B}" srcOrd="2" destOrd="0" presId="urn:microsoft.com/office/officeart/2005/8/layout/bProcess4"/>
    <dgm:cxn modelId="{902A1534-579D-4221-B786-A56CB0848D47}" type="presParOf" srcId="{7EF542AB-EAAD-4B41-BD4F-67399905F67B}" destId="{1252FF88-55E8-4D82-82A0-EBA0035D6966}" srcOrd="0" destOrd="0" presId="urn:microsoft.com/office/officeart/2005/8/layout/bProcess4"/>
    <dgm:cxn modelId="{0ACF48C5-621B-4093-9CCC-B6EDB7B21B74}" type="presParOf" srcId="{7EF542AB-EAAD-4B41-BD4F-67399905F67B}" destId="{21535EA1-150C-452D-866A-ED9F17219C82}" srcOrd="1" destOrd="0" presId="urn:microsoft.com/office/officeart/2005/8/layout/bProcess4"/>
    <dgm:cxn modelId="{690F5038-0D15-4D1F-BB51-887A337A470D}" type="presParOf" srcId="{53999A73-6CDC-40E1-93F9-4549AA09F62B}" destId="{B91CD6ED-98C0-4DDC-B3EC-B2B6EF0509C1}" srcOrd="3" destOrd="0" presId="urn:microsoft.com/office/officeart/2005/8/layout/bProcess4"/>
    <dgm:cxn modelId="{CFBE3D75-D942-438F-B3EB-3D5CB09E143D}" type="presParOf" srcId="{53999A73-6CDC-40E1-93F9-4549AA09F62B}" destId="{A68DD3F1-E9C4-4BF3-9260-AE1AFAB0BE7E}" srcOrd="4" destOrd="0" presId="urn:microsoft.com/office/officeart/2005/8/layout/bProcess4"/>
    <dgm:cxn modelId="{8842342A-9F7D-494B-B25D-1EA63FF83E21}" type="presParOf" srcId="{A68DD3F1-E9C4-4BF3-9260-AE1AFAB0BE7E}" destId="{4ABD0BFC-8AC9-4C31-9FAC-7B67018A9326}" srcOrd="0" destOrd="0" presId="urn:microsoft.com/office/officeart/2005/8/layout/bProcess4"/>
    <dgm:cxn modelId="{2A313373-854D-46AA-A74E-947C83EC4419}" type="presParOf" srcId="{A68DD3F1-E9C4-4BF3-9260-AE1AFAB0BE7E}" destId="{D6D76D45-C4B8-4626-B01D-BC90ECBECCD9}" srcOrd="1" destOrd="0" presId="urn:microsoft.com/office/officeart/2005/8/layout/bProcess4"/>
    <dgm:cxn modelId="{264AAAA4-8B5B-45D3-A7DD-88F444FDB7EE}" type="presParOf" srcId="{53999A73-6CDC-40E1-93F9-4549AA09F62B}" destId="{4C6143F5-39F8-4097-BA39-D3E80722A224}" srcOrd="5" destOrd="0" presId="urn:microsoft.com/office/officeart/2005/8/layout/bProcess4"/>
    <dgm:cxn modelId="{98E8E123-7895-410B-95A1-1357CBAA0719}" type="presParOf" srcId="{53999A73-6CDC-40E1-93F9-4549AA09F62B}" destId="{98541BDC-C557-45B6-99D4-9D250B8365A5}" srcOrd="6" destOrd="0" presId="urn:microsoft.com/office/officeart/2005/8/layout/bProcess4"/>
    <dgm:cxn modelId="{220D578B-AB90-4109-B2EF-372EB6FC8D19}" type="presParOf" srcId="{98541BDC-C557-45B6-99D4-9D250B8365A5}" destId="{D65C0272-8F0A-47FF-8472-ACC3A41DAD58}" srcOrd="0" destOrd="0" presId="urn:microsoft.com/office/officeart/2005/8/layout/bProcess4"/>
    <dgm:cxn modelId="{2E53CC53-9C54-487C-8A3A-487F8203982B}" type="presParOf" srcId="{98541BDC-C557-45B6-99D4-9D250B8365A5}" destId="{7F234003-74C0-46A2-86C2-E1C2C91205B3}" srcOrd="1" destOrd="0" presId="urn:microsoft.com/office/officeart/2005/8/layout/bProcess4"/>
    <dgm:cxn modelId="{B6B5E8C0-7284-4545-9B10-E936FE35A6E8}" type="presParOf" srcId="{53999A73-6CDC-40E1-93F9-4549AA09F62B}" destId="{BEFFDE2C-9587-4A01-842A-30BD7BC4E2E1}" srcOrd="7" destOrd="0" presId="urn:microsoft.com/office/officeart/2005/8/layout/bProcess4"/>
    <dgm:cxn modelId="{ACE92503-9D06-4A1B-8F6B-9E829AE79E0A}" type="presParOf" srcId="{53999A73-6CDC-40E1-93F9-4549AA09F62B}" destId="{AE88C876-29EB-4F8D-9ECC-31E905DF96BE}" srcOrd="8" destOrd="0" presId="urn:microsoft.com/office/officeart/2005/8/layout/bProcess4"/>
    <dgm:cxn modelId="{E6C72B5F-DA14-46FC-9773-07158CA1ADBD}" type="presParOf" srcId="{AE88C876-29EB-4F8D-9ECC-31E905DF96BE}" destId="{E536D996-D5C0-4621-A862-9A2E6163C83E}" srcOrd="0" destOrd="0" presId="urn:microsoft.com/office/officeart/2005/8/layout/bProcess4"/>
    <dgm:cxn modelId="{DEEF7A3B-EDD7-4FD1-8F0D-7861C04634A8}" type="presParOf" srcId="{AE88C876-29EB-4F8D-9ECC-31E905DF96BE}" destId="{64450FC8-B3F1-4F3C-BBC4-61260616E9F6}" srcOrd="1" destOrd="0" presId="urn:microsoft.com/office/officeart/2005/8/layout/bProcess4"/>
    <dgm:cxn modelId="{4C7B846B-8B9B-419F-9EC2-B084A4171000}" type="presParOf" srcId="{53999A73-6CDC-40E1-93F9-4549AA09F62B}" destId="{33F826EB-3162-48FB-8FEE-BA7784680BC9}" srcOrd="9" destOrd="0" presId="urn:microsoft.com/office/officeart/2005/8/layout/bProcess4"/>
    <dgm:cxn modelId="{0EF20B86-830D-4670-A643-A40F48F6E3EE}" type="presParOf" srcId="{53999A73-6CDC-40E1-93F9-4549AA09F62B}" destId="{1971EBE7-A6E6-47BE-983C-64F1A7E29714}" srcOrd="10" destOrd="0" presId="urn:microsoft.com/office/officeart/2005/8/layout/bProcess4"/>
    <dgm:cxn modelId="{B1515427-B3A8-48BB-BF77-965813E94A07}" type="presParOf" srcId="{1971EBE7-A6E6-47BE-983C-64F1A7E29714}" destId="{821F8406-FB42-4A24-AAC5-BFA5C9A943EF}" srcOrd="0" destOrd="0" presId="urn:microsoft.com/office/officeart/2005/8/layout/bProcess4"/>
    <dgm:cxn modelId="{731C9A3A-FFE0-4F7B-993E-673059A313FD}" type="presParOf" srcId="{1971EBE7-A6E6-47BE-983C-64F1A7E29714}" destId="{95A5B4F4-7436-4BAD-B3C7-DF76087DB744}" srcOrd="1" destOrd="0" presId="urn:microsoft.com/office/officeart/2005/8/layout/bProcess4"/>
    <dgm:cxn modelId="{94C7A51D-4BD2-47BF-9D38-0619E569CBEF}" type="presParOf" srcId="{53999A73-6CDC-40E1-93F9-4549AA09F62B}" destId="{D3D921C0-936E-400A-80F6-41A629A00A14}" srcOrd="11" destOrd="0" presId="urn:microsoft.com/office/officeart/2005/8/layout/bProcess4"/>
    <dgm:cxn modelId="{70734DB9-DA9D-4E24-848E-685179E05BB0}" type="presParOf" srcId="{53999A73-6CDC-40E1-93F9-4549AA09F62B}" destId="{B7C61975-FB2D-43BC-8FA8-FC1B42599802}" srcOrd="12" destOrd="0" presId="urn:microsoft.com/office/officeart/2005/8/layout/bProcess4"/>
    <dgm:cxn modelId="{2843A3CB-9BF2-4DE8-A937-C3A40EDA96DF}" type="presParOf" srcId="{B7C61975-FB2D-43BC-8FA8-FC1B42599802}" destId="{CBE60256-1D4F-4ED0-B3D5-0C1CE2749F5A}" srcOrd="0" destOrd="0" presId="urn:microsoft.com/office/officeart/2005/8/layout/bProcess4"/>
    <dgm:cxn modelId="{40B27DD5-DE22-466C-B99A-E9B863357C69}" type="presParOf" srcId="{B7C61975-FB2D-43BC-8FA8-FC1B42599802}" destId="{C7841D65-BBD6-41D5-A9CD-AFCC05FA7A04}" srcOrd="1" destOrd="0" presId="urn:microsoft.com/office/officeart/2005/8/layout/bProcess4"/>
    <dgm:cxn modelId="{2A0A27F4-7396-42C4-94A4-71C56721DE0B}" type="presParOf" srcId="{53999A73-6CDC-40E1-93F9-4549AA09F62B}" destId="{B8EF5676-153D-4654-BCC4-BD03877A855A}" srcOrd="13" destOrd="0" presId="urn:microsoft.com/office/officeart/2005/8/layout/bProcess4"/>
    <dgm:cxn modelId="{D1F99098-D9AE-4C2A-A939-D46998B60A26}" type="presParOf" srcId="{53999A73-6CDC-40E1-93F9-4549AA09F62B}" destId="{943559BF-F77E-47AB-9714-D1A0E7F0104B}" srcOrd="14" destOrd="0" presId="urn:microsoft.com/office/officeart/2005/8/layout/bProcess4"/>
    <dgm:cxn modelId="{DAC82F72-A01A-4AA1-BEBB-5891571D2D2D}" type="presParOf" srcId="{943559BF-F77E-47AB-9714-D1A0E7F0104B}" destId="{B257A3B4-AC68-45E5-9123-2AAE79D48249}" srcOrd="0" destOrd="0" presId="urn:microsoft.com/office/officeart/2005/8/layout/bProcess4"/>
    <dgm:cxn modelId="{05AEAE11-88EF-46F9-AE7F-B8E3CA60E1B5}" type="presParOf" srcId="{943559BF-F77E-47AB-9714-D1A0E7F0104B}" destId="{4F9FD458-EFF8-4179-80EC-B96F31063645}" srcOrd="1" destOrd="0" presId="urn:microsoft.com/office/officeart/2005/8/layout/bProcess4"/>
    <dgm:cxn modelId="{046B52A4-0C7D-481A-8EAC-A867EBDB5B47}" type="presParOf" srcId="{53999A73-6CDC-40E1-93F9-4549AA09F62B}" destId="{C2C8C048-4C70-43F6-B7EA-C5D66E07F8E4}" srcOrd="15" destOrd="0" presId="urn:microsoft.com/office/officeart/2005/8/layout/bProcess4"/>
    <dgm:cxn modelId="{EEB5FFB3-7E58-408A-B6CA-2E77262E1857}" type="presParOf" srcId="{53999A73-6CDC-40E1-93F9-4549AA09F62B}" destId="{3127DEE3-FE32-425B-8EB5-6FD9AD83E9DB}" srcOrd="16" destOrd="0" presId="urn:microsoft.com/office/officeart/2005/8/layout/bProcess4"/>
    <dgm:cxn modelId="{B6D0E75D-815F-4F64-ACAC-FC53498C49A9}" type="presParOf" srcId="{3127DEE3-FE32-425B-8EB5-6FD9AD83E9DB}" destId="{3B5A8B16-72FB-4999-A867-C45E8F205EC7}" srcOrd="0" destOrd="0" presId="urn:microsoft.com/office/officeart/2005/8/layout/bProcess4"/>
    <dgm:cxn modelId="{0216E873-B3F6-44E3-B1FE-E115A794B21C}" type="presParOf" srcId="{3127DEE3-FE32-425B-8EB5-6FD9AD83E9DB}" destId="{8FB0050C-439D-444A-820A-6BC2D0CE491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CCC9FD3-1284-4A02-8862-48A514120B5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1E83A202-51A9-46FB-84B4-A7562F2F77F5}">
      <dgm:prSet/>
      <dgm:spPr/>
      <dgm:t>
        <a:bodyPr/>
        <a:lstStyle/>
        <a:p>
          <a:r>
            <a:rPr lang="en-US" dirty="0"/>
            <a:t>Press a new orifice insert into the valve body from the rear. </a:t>
          </a:r>
        </a:p>
      </dgm:t>
    </dgm:pt>
    <dgm:pt modelId="{70AD2D23-26A1-4BE4-AE5D-A0593C78F721}" type="parTrans" cxnId="{FBA40E86-9554-42DA-B1D6-B57957FB2CA6}">
      <dgm:prSet/>
      <dgm:spPr/>
      <dgm:t>
        <a:bodyPr/>
        <a:lstStyle/>
        <a:p>
          <a:endParaRPr lang="en-US"/>
        </a:p>
      </dgm:t>
    </dgm:pt>
    <dgm:pt modelId="{68F0E1A7-C5F4-46AD-9118-F206C409F5E1}" type="sibTrans" cxnId="{FBA40E86-9554-42DA-B1D6-B57957FB2CA6}">
      <dgm:prSet/>
      <dgm:spPr>
        <a:solidFill>
          <a:srgbClr val="FFC000"/>
        </a:solidFill>
      </dgm:spPr>
      <dgm:t>
        <a:bodyPr/>
        <a:lstStyle/>
        <a:p>
          <a:endParaRPr lang="en-US"/>
        </a:p>
      </dgm:t>
    </dgm:pt>
    <dgm:pt modelId="{4023C827-DF6A-41FE-A7D2-5F2539604FF3}">
      <dgm:prSet/>
      <dgm:spPr/>
      <dgm:t>
        <a:bodyPr/>
        <a:lstStyle/>
        <a:p>
          <a:endParaRPr lang="en-US" dirty="0"/>
        </a:p>
        <a:p>
          <a:r>
            <a:rPr lang="en-US" dirty="0"/>
            <a:t>Drill a new orifice hole through the insert.</a:t>
          </a:r>
        </a:p>
        <a:p>
          <a:endParaRPr lang="en-US" dirty="0"/>
        </a:p>
      </dgm:t>
    </dgm:pt>
    <dgm:pt modelId="{E6BFC951-965D-41BE-A32B-3C3948CD1E73}" type="parTrans" cxnId="{E3F09322-A9ED-42FC-AFCE-8CD34DF31DFC}">
      <dgm:prSet/>
      <dgm:spPr/>
      <dgm:t>
        <a:bodyPr/>
        <a:lstStyle/>
        <a:p>
          <a:endParaRPr lang="en-US"/>
        </a:p>
      </dgm:t>
    </dgm:pt>
    <dgm:pt modelId="{9B3AF8C3-6782-49A8-B6C1-65728F1647FF}" type="sibTrans" cxnId="{E3F09322-A9ED-42FC-AFCE-8CD34DF31DFC}">
      <dgm:prSet/>
      <dgm:spPr>
        <a:solidFill>
          <a:srgbClr val="FFC000"/>
        </a:solidFill>
      </dgm:spPr>
      <dgm:t>
        <a:bodyPr/>
        <a:lstStyle/>
        <a:p>
          <a:endParaRPr lang="en-US"/>
        </a:p>
      </dgm:t>
    </dgm:pt>
    <dgm:pt modelId="{A06C2698-279A-4D09-BBC5-99742665682C}">
      <dgm:prSet/>
      <dgm:spPr/>
      <dgm:t>
        <a:bodyPr/>
        <a:lstStyle/>
        <a:p>
          <a:r>
            <a:rPr lang="en-US" dirty="0"/>
            <a:t>Turn the valve over and drill a new cross-hole into the orifice insert from the pressure adjustment stem hole.</a:t>
          </a:r>
        </a:p>
      </dgm:t>
    </dgm:pt>
    <dgm:pt modelId="{4FE30FFF-C137-4429-8D6A-CA455C70FBBB}" type="parTrans" cxnId="{D6FD2C0E-D9D7-4CFE-9F30-DC28E1DE6829}">
      <dgm:prSet/>
      <dgm:spPr/>
      <dgm:t>
        <a:bodyPr/>
        <a:lstStyle/>
        <a:p>
          <a:endParaRPr lang="en-US"/>
        </a:p>
      </dgm:t>
    </dgm:pt>
    <dgm:pt modelId="{95A49E0E-A5BA-4000-A425-8A95C98EB311}" type="sibTrans" cxnId="{D6FD2C0E-D9D7-4CFE-9F30-DC28E1DE6829}">
      <dgm:prSet/>
      <dgm:spPr>
        <a:solidFill>
          <a:srgbClr val="FFC000"/>
        </a:solidFill>
      </dgm:spPr>
      <dgm:t>
        <a:bodyPr/>
        <a:lstStyle/>
        <a:p>
          <a:endParaRPr lang="en-US"/>
        </a:p>
      </dgm:t>
    </dgm:pt>
    <dgm:pt modelId="{3A71FC7C-4515-4812-8646-330DC1D3C2DA}">
      <dgm:prSet/>
      <dgm:spPr/>
      <dgm:t>
        <a:bodyPr/>
        <a:lstStyle/>
        <a:p>
          <a:r>
            <a:rPr lang="en-US" dirty="0"/>
            <a:t>The hole diameter is .250 inch and must be deep enough for the pressure adjustment stem to completely close off the hole through the orifice insert.</a:t>
          </a:r>
        </a:p>
      </dgm:t>
    </dgm:pt>
    <dgm:pt modelId="{ACF287CA-1A95-4139-BFCC-D7B4CFAE1C0B}" type="parTrans" cxnId="{BECBB5A5-79ED-48D6-8A20-C3D2133F4F95}">
      <dgm:prSet/>
      <dgm:spPr/>
      <dgm:t>
        <a:bodyPr/>
        <a:lstStyle/>
        <a:p>
          <a:endParaRPr lang="en-US"/>
        </a:p>
      </dgm:t>
    </dgm:pt>
    <dgm:pt modelId="{B984C263-3B05-4070-913B-6D04AD895174}" type="sibTrans" cxnId="{BECBB5A5-79ED-48D6-8A20-C3D2133F4F95}">
      <dgm:prSet/>
      <dgm:spPr>
        <a:solidFill>
          <a:srgbClr val="FFC000"/>
        </a:solidFill>
      </dgm:spPr>
      <dgm:t>
        <a:bodyPr/>
        <a:lstStyle/>
        <a:p>
          <a:endParaRPr lang="en-US"/>
        </a:p>
      </dgm:t>
    </dgm:pt>
    <dgm:pt modelId="{87E82786-D375-4410-8736-43351C42A442}">
      <dgm:prSet/>
      <dgm:spPr/>
      <dgm:t>
        <a:bodyPr/>
        <a:lstStyle/>
        <a:p>
          <a:r>
            <a:rPr lang="en-US" dirty="0"/>
            <a:t>The use of pin vise to drill the holes in the insert is recommended for greater control. </a:t>
          </a:r>
        </a:p>
        <a:p>
          <a:endParaRPr lang="en-US" dirty="0"/>
        </a:p>
      </dgm:t>
    </dgm:pt>
    <dgm:pt modelId="{0C404859-0C96-4632-B669-0B0713CDE283}" type="parTrans" cxnId="{463C0D44-384A-421C-B299-538336077FC4}">
      <dgm:prSet/>
      <dgm:spPr/>
      <dgm:t>
        <a:bodyPr/>
        <a:lstStyle/>
        <a:p>
          <a:endParaRPr lang="en-US"/>
        </a:p>
      </dgm:t>
    </dgm:pt>
    <dgm:pt modelId="{499FA5E1-7D7D-426F-958D-C942203E0CB5}" type="sibTrans" cxnId="{463C0D44-384A-421C-B299-538336077FC4}">
      <dgm:prSet/>
      <dgm:spPr>
        <a:solidFill>
          <a:srgbClr val="FFC000"/>
        </a:solidFill>
      </dgm:spPr>
      <dgm:t>
        <a:bodyPr/>
        <a:lstStyle/>
        <a:p>
          <a:endParaRPr lang="en-US"/>
        </a:p>
      </dgm:t>
    </dgm:pt>
    <dgm:pt modelId="{990A1F0D-795E-4FF5-8770-CB9312666048}">
      <dgm:prSet/>
      <dgm:spPr/>
      <dgm:t>
        <a:bodyPr/>
        <a:lstStyle/>
        <a:p>
          <a:r>
            <a:rPr lang="en-US" dirty="0"/>
            <a:t>Reinstall the pour pressure adjustment stem and back it out to the fully open position.</a:t>
          </a:r>
        </a:p>
      </dgm:t>
    </dgm:pt>
    <dgm:pt modelId="{C6B6DFB7-72CB-482C-8A51-DA051DA091F6}" type="parTrans" cxnId="{5AD3BD48-7C7D-4CA9-9BAE-5F48CE50CF7C}">
      <dgm:prSet/>
      <dgm:spPr/>
      <dgm:t>
        <a:bodyPr/>
        <a:lstStyle/>
        <a:p>
          <a:endParaRPr lang="en-US"/>
        </a:p>
      </dgm:t>
    </dgm:pt>
    <dgm:pt modelId="{308F5727-08AB-429B-AACE-908D218377D9}" type="sibTrans" cxnId="{5AD3BD48-7C7D-4CA9-9BAE-5F48CE50CF7C}">
      <dgm:prSet/>
      <dgm:spPr>
        <a:solidFill>
          <a:srgbClr val="FFC000"/>
        </a:solidFill>
      </dgm:spPr>
      <dgm:t>
        <a:bodyPr/>
        <a:lstStyle/>
        <a:p>
          <a:endParaRPr lang="en-US"/>
        </a:p>
      </dgm:t>
    </dgm:pt>
    <dgm:pt modelId="{9DA054DD-1F3C-4A9B-8457-3DE7B7583094}">
      <dgm:prSet/>
      <dgm:spPr/>
      <dgm:t>
        <a:bodyPr/>
        <a:lstStyle/>
        <a:p>
          <a:r>
            <a:rPr lang="en-US" dirty="0"/>
            <a:t>Place a new O-ring in the face of the new forward ball seal and slide the ball seal into the valve body cavity O-ring first. </a:t>
          </a:r>
        </a:p>
      </dgm:t>
    </dgm:pt>
    <dgm:pt modelId="{48F41507-B1EA-4842-9DC6-4BED072CEC4A}" type="parTrans" cxnId="{FF93E02C-DE7D-47BD-ACDA-196402694E81}">
      <dgm:prSet/>
      <dgm:spPr/>
      <dgm:t>
        <a:bodyPr/>
        <a:lstStyle/>
        <a:p>
          <a:endParaRPr lang="en-US"/>
        </a:p>
      </dgm:t>
    </dgm:pt>
    <dgm:pt modelId="{C1054CE9-62E3-429E-94AB-AF5E5E418DFC}" type="sibTrans" cxnId="{FF93E02C-DE7D-47BD-ACDA-196402694E81}">
      <dgm:prSet/>
      <dgm:spPr>
        <a:solidFill>
          <a:srgbClr val="FFC000"/>
        </a:solidFill>
      </dgm:spPr>
      <dgm:t>
        <a:bodyPr/>
        <a:lstStyle/>
        <a:p>
          <a:endParaRPr lang="en-US"/>
        </a:p>
      </dgm:t>
    </dgm:pt>
    <dgm:pt modelId="{E74210E5-5C90-497F-94F9-C5A41672DB76}">
      <dgm:prSet/>
      <dgm:spPr/>
      <dgm:t>
        <a:bodyPr/>
        <a:lstStyle/>
        <a:p>
          <a:r>
            <a:rPr lang="en-US" dirty="0"/>
            <a:t>Place the O-ring in petroleum jelly.</a:t>
          </a:r>
        </a:p>
      </dgm:t>
    </dgm:pt>
    <dgm:pt modelId="{A719D4FA-F165-4548-8E70-AADB0D2B563F}" type="parTrans" cxnId="{D02D44C3-CD4E-4DAC-B634-CD8327D9AE12}">
      <dgm:prSet/>
      <dgm:spPr/>
      <dgm:t>
        <a:bodyPr/>
        <a:lstStyle/>
        <a:p>
          <a:endParaRPr lang="en-US"/>
        </a:p>
      </dgm:t>
    </dgm:pt>
    <dgm:pt modelId="{2CE1E112-919A-459B-A9D5-2FDDAFA6BF50}" type="sibTrans" cxnId="{D02D44C3-CD4E-4DAC-B634-CD8327D9AE12}">
      <dgm:prSet/>
      <dgm:spPr>
        <a:solidFill>
          <a:srgbClr val="FFC000"/>
        </a:solidFill>
      </dgm:spPr>
      <dgm:t>
        <a:bodyPr/>
        <a:lstStyle/>
        <a:p>
          <a:endParaRPr lang="en-US"/>
        </a:p>
      </dgm:t>
    </dgm:pt>
    <dgm:pt modelId="{E47934E7-049A-43B9-8ADC-07D97460D23B}">
      <dgm:prSet/>
      <dgm:spPr/>
      <dgm:t>
        <a:bodyPr/>
        <a:lstStyle/>
        <a:p>
          <a:r>
            <a:rPr lang="en-US" dirty="0"/>
            <a:t>Insert a new ball support (8) into the pocket in the valve body cavity. </a:t>
          </a:r>
        </a:p>
      </dgm:t>
    </dgm:pt>
    <dgm:pt modelId="{AD21CF10-C789-479E-A7A7-FDC18913646E}" type="parTrans" cxnId="{F4AA2D4D-CD45-4A6B-912E-DC3FE1AF4C25}">
      <dgm:prSet/>
      <dgm:spPr/>
      <dgm:t>
        <a:bodyPr/>
        <a:lstStyle/>
        <a:p>
          <a:endParaRPr lang="en-US"/>
        </a:p>
      </dgm:t>
    </dgm:pt>
    <dgm:pt modelId="{83C2D03C-F8A9-4B6C-A160-743D90D95754}" type="sibTrans" cxnId="{F4AA2D4D-CD45-4A6B-912E-DC3FE1AF4C25}">
      <dgm:prSet/>
      <dgm:spPr/>
      <dgm:t>
        <a:bodyPr/>
        <a:lstStyle/>
        <a:p>
          <a:endParaRPr lang="en-US"/>
        </a:p>
      </dgm:t>
    </dgm:pt>
    <dgm:pt modelId="{53999A73-6CDC-40E1-93F9-4549AA09F62B}" type="pres">
      <dgm:prSet presAssocID="{3CCC9FD3-1284-4A02-8862-48A514120B5B}" presName="Name0" presStyleCnt="0">
        <dgm:presLayoutVars>
          <dgm:dir/>
          <dgm:resizeHandles/>
        </dgm:presLayoutVars>
      </dgm:prSet>
      <dgm:spPr/>
    </dgm:pt>
    <dgm:pt modelId="{F2DA98B0-4BE9-441B-9425-F8ABCC755952}" type="pres">
      <dgm:prSet presAssocID="{1E83A202-51A9-46FB-84B4-A7562F2F77F5}" presName="compNode" presStyleCnt="0"/>
      <dgm:spPr/>
    </dgm:pt>
    <dgm:pt modelId="{8015946D-A836-435A-99C6-21C0B9C5651E}" type="pres">
      <dgm:prSet presAssocID="{1E83A202-51A9-46FB-84B4-A7562F2F77F5}" presName="dummyConnPt" presStyleCnt="0"/>
      <dgm:spPr/>
    </dgm:pt>
    <dgm:pt modelId="{3DFBF47A-FFB6-4E1D-9A77-B77D2BD82029}" type="pres">
      <dgm:prSet presAssocID="{1E83A202-51A9-46FB-84B4-A7562F2F77F5}" presName="node" presStyleLbl="node1" presStyleIdx="0" presStyleCnt="9">
        <dgm:presLayoutVars>
          <dgm:bulletEnabled val="1"/>
        </dgm:presLayoutVars>
      </dgm:prSet>
      <dgm:spPr/>
    </dgm:pt>
    <dgm:pt modelId="{8826EE2C-DB41-454E-8E6E-CF6E09144429}" type="pres">
      <dgm:prSet presAssocID="{68F0E1A7-C5F4-46AD-9118-F206C409F5E1}" presName="sibTrans" presStyleLbl="bgSibTrans2D1" presStyleIdx="0" presStyleCnt="8"/>
      <dgm:spPr/>
    </dgm:pt>
    <dgm:pt modelId="{7EF542AB-EAAD-4B41-BD4F-67399905F67B}" type="pres">
      <dgm:prSet presAssocID="{4023C827-DF6A-41FE-A7D2-5F2539604FF3}" presName="compNode" presStyleCnt="0"/>
      <dgm:spPr/>
    </dgm:pt>
    <dgm:pt modelId="{1252FF88-55E8-4D82-82A0-EBA0035D6966}" type="pres">
      <dgm:prSet presAssocID="{4023C827-DF6A-41FE-A7D2-5F2539604FF3}" presName="dummyConnPt" presStyleCnt="0"/>
      <dgm:spPr/>
    </dgm:pt>
    <dgm:pt modelId="{21535EA1-150C-452D-866A-ED9F17219C82}" type="pres">
      <dgm:prSet presAssocID="{4023C827-DF6A-41FE-A7D2-5F2539604FF3}" presName="node" presStyleLbl="node1" presStyleIdx="1" presStyleCnt="9">
        <dgm:presLayoutVars>
          <dgm:bulletEnabled val="1"/>
        </dgm:presLayoutVars>
      </dgm:prSet>
      <dgm:spPr/>
    </dgm:pt>
    <dgm:pt modelId="{B91CD6ED-98C0-4DDC-B3EC-B2B6EF0509C1}" type="pres">
      <dgm:prSet presAssocID="{9B3AF8C3-6782-49A8-B6C1-65728F1647FF}" presName="sibTrans" presStyleLbl="bgSibTrans2D1" presStyleIdx="1" presStyleCnt="8"/>
      <dgm:spPr/>
    </dgm:pt>
    <dgm:pt modelId="{A68DD3F1-E9C4-4BF3-9260-AE1AFAB0BE7E}" type="pres">
      <dgm:prSet presAssocID="{A06C2698-279A-4D09-BBC5-99742665682C}" presName="compNode" presStyleCnt="0"/>
      <dgm:spPr/>
    </dgm:pt>
    <dgm:pt modelId="{4ABD0BFC-8AC9-4C31-9FAC-7B67018A9326}" type="pres">
      <dgm:prSet presAssocID="{A06C2698-279A-4D09-BBC5-99742665682C}" presName="dummyConnPt" presStyleCnt="0"/>
      <dgm:spPr/>
    </dgm:pt>
    <dgm:pt modelId="{D6D76D45-C4B8-4626-B01D-BC90ECBECCD9}" type="pres">
      <dgm:prSet presAssocID="{A06C2698-279A-4D09-BBC5-99742665682C}" presName="node" presStyleLbl="node1" presStyleIdx="2" presStyleCnt="9">
        <dgm:presLayoutVars>
          <dgm:bulletEnabled val="1"/>
        </dgm:presLayoutVars>
      </dgm:prSet>
      <dgm:spPr/>
    </dgm:pt>
    <dgm:pt modelId="{4C6143F5-39F8-4097-BA39-D3E80722A224}" type="pres">
      <dgm:prSet presAssocID="{95A49E0E-A5BA-4000-A425-8A95C98EB311}" presName="sibTrans" presStyleLbl="bgSibTrans2D1" presStyleIdx="2" presStyleCnt="8"/>
      <dgm:spPr/>
    </dgm:pt>
    <dgm:pt modelId="{98541BDC-C557-45B6-99D4-9D250B8365A5}" type="pres">
      <dgm:prSet presAssocID="{3A71FC7C-4515-4812-8646-330DC1D3C2DA}" presName="compNode" presStyleCnt="0"/>
      <dgm:spPr/>
    </dgm:pt>
    <dgm:pt modelId="{D65C0272-8F0A-47FF-8472-ACC3A41DAD58}" type="pres">
      <dgm:prSet presAssocID="{3A71FC7C-4515-4812-8646-330DC1D3C2DA}" presName="dummyConnPt" presStyleCnt="0"/>
      <dgm:spPr/>
    </dgm:pt>
    <dgm:pt modelId="{7F234003-74C0-46A2-86C2-E1C2C91205B3}" type="pres">
      <dgm:prSet presAssocID="{3A71FC7C-4515-4812-8646-330DC1D3C2DA}" presName="node" presStyleLbl="node1" presStyleIdx="3" presStyleCnt="9">
        <dgm:presLayoutVars>
          <dgm:bulletEnabled val="1"/>
        </dgm:presLayoutVars>
      </dgm:prSet>
      <dgm:spPr/>
    </dgm:pt>
    <dgm:pt modelId="{BEFFDE2C-9587-4A01-842A-30BD7BC4E2E1}" type="pres">
      <dgm:prSet presAssocID="{B984C263-3B05-4070-913B-6D04AD895174}" presName="sibTrans" presStyleLbl="bgSibTrans2D1" presStyleIdx="3" presStyleCnt="8"/>
      <dgm:spPr/>
    </dgm:pt>
    <dgm:pt modelId="{AE88C876-29EB-4F8D-9ECC-31E905DF96BE}" type="pres">
      <dgm:prSet presAssocID="{87E82786-D375-4410-8736-43351C42A442}" presName="compNode" presStyleCnt="0"/>
      <dgm:spPr/>
    </dgm:pt>
    <dgm:pt modelId="{E536D996-D5C0-4621-A862-9A2E6163C83E}" type="pres">
      <dgm:prSet presAssocID="{87E82786-D375-4410-8736-43351C42A442}" presName="dummyConnPt" presStyleCnt="0"/>
      <dgm:spPr/>
    </dgm:pt>
    <dgm:pt modelId="{64450FC8-B3F1-4F3C-BBC4-61260616E9F6}" type="pres">
      <dgm:prSet presAssocID="{87E82786-D375-4410-8736-43351C42A442}" presName="node" presStyleLbl="node1" presStyleIdx="4" presStyleCnt="9">
        <dgm:presLayoutVars>
          <dgm:bulletEnabled val="1"/>
        </dgm:presLayoutVars>
      </dgm:prSet>
      <dgm:spPr/>
    </dgm:pt>
    <dgm:pt modelId="{33F826EB-3162-48FB-8FEE-BA7784680BC9}" type="pres">
      <dgm:prSet presAssocID="{499FA5E1-7D7D-426F-958D-C942203E0CB5}" presName="sibTrans" presStyleLbl="bgSibTrans2D1" presStyleIdx="4" presStyleCnt="8"/>
      <dgm:spPr/>
    </dgm:pt>
    <dgm:pt modelId="{1971EBE7-A6E6-47BE-983C-64F1A7E29714}" type="pres">
      <dgm:prSet presAssocID="{990A1F0D-795E-4FF5-8770-CB9312666048}" presName="compNode" presStyleCnt="0"/>
      <dgm:spPr/>
    </dgm:pt>
    <dgm:pt modelId="{821F8406-FB42-4A24-AAC5-BFA5C9A943EF}" type="pres">
      <dgm:prSet presAssocID="{990A1F0D-795E-4FF5-8770-CB9312666048}" presName="dummyConnPt" presStyleCnt="0"/>
      <dgm:spPr/>
    </dgm:pt>
    <dgm:pt modelId="{95A5B4F4-7436-4BAD-B3C7-DF76087DB744}" type="pres">
      <dgm:prSet presAssocID="{990A1F0D-795E-4FF5-8770-CB9312666048}" presName="node" presStyleLbl="node1" presStyleIdx="5" presStyleCnt="9">
        <dgm:presLayoutVars>
          <dgm:bulletEnabled val="1"/>
        </dgm:presLayoutVars>
      </dgm:prSet>
      <dgm:spPr/>
    </dgm:pt>
    <dgm:pt modelId="{D3D921C0-936E-400A-80F6-41A629A00A14}" type="pres">
      <dgm:prSet presAssocID="{308F5727-08AB-429B-AACE-908D218377D9}" presName="sibTrans" presStyleLbl="bgSibTrans2D1" presStyleIdx="5" presStyleCnt="8"/>
      <dgm:spPr/>
    </dgm:pt>
    <dgm:pt modelId="{B7C61975-FB2D-43BC-8FA8-FC1B42599802}" type="pres">
      <dgm:prSet presAssocID="{9DA054DD-1F3C-4A9B-8457-3DE7B7583094}" presName="compNode" presStyleCnt="0"/>
      <dgm:spPr/>
    </dgm:pt>
    <dgm:pt modelId="{CBE60256-1D4F-4ED0-B3D5-0C1CE2749F5A}" type="pres">
      <dgm:prSet presAssocID="{9DA054DD-1F3C-4A9B-8457-3DE7B7583094}" presName="dummyConnPt" presStyleCnt="0"/>
      <dgm:spPr/>
    </dgm:pt>
    <dgm:pt modelId="{C7841D65-BBD6-41D5-A9CD-AFCC05FA7A04}" type="pres">
      <dgm:prSet presAssocID="{9DA054DD-1F3C-4A9B-8457-3DE7B7583094}" presName="node" presStyleLbl="node1" presStyleIdx="6" presStyleCnt="9">
        <dgm:presLayoutVars>
          <dgm:bulletEnabled val="1"/>
        </dgm:presLayoutVars>
      </dgm:prSet>
      <dgm:spPr/>
    </dgm:pt>
    <dgm:pt modelId="{B8EF5676-153D-4654-BCC4-BD03877A855A}" type="pres">
      <dgm:prSet presAssocID="{C1054CE9-62E3-429E-94AB-AF5E5E418DFC}" presName="sibTrans" presStyleLbl="bgSibTrans2D1" presStyleIdx="6" presStyleCnt="8"/>
      <dgm:spPr/>
    </dgm:pt>
    <dgm:pt modelId="{943559BF-F77E-47AB-9714-D1A0E7F0104B}" type="pres">
      <dgm:prSet presAssocID="{E74210E5-5C90-497F-94F9-C5A41672DB76}" presName="compNode" presStyleCnt="0"/>
      <dgm:spPr/>
    </dgm:pt>
    <dgm:pt modelId="{B257A3B4-AC68-45E5-9123-2AAE79D48249}" type="pres">
      <dgm:prSet presAssocID="{E74210E5-5C90-497F-94F9-C5A41672DB76}" presName="dummyConnPt" presStyleCnt="0"/>
      <dgm:spPr/>
    </dgm:pt>
    <dgm:pt modelId="{4F9FD458-EFF8-4179-80EC-B96F31063645}" type="pres">
      <dgm:prSet presAssocID="{E74210E5-5C90-497F-94F9-C5A41672DB76}" presName="node" presStyleLbl="node1" presStyleIdx="7" presStyleCnt="9">
        <dgm:presLayoutVars>
          <dgm:bulletEnabled val="1"/>
        </dgm:presLayoutVars>
      </dgm:prSet>
      <dgm:spPr/>
    </dgm:pt>
    <dgm:pt modelId="{C2C8C048-4C70-43F6-B7EA-C5D66E07F8E4}" type="pres">
      <dgm:prSet presAssocID="{2CE1E112-919A-459B-A9D5-2FDDAFA6BF50}" presName="sibTrans" presStyleLbl="bgSibTrans2D1" presStyleIdx="7" presStyleCnt="8"/>
      <dgm:spPr/>
    </dgm:pt>
    <dgm:pt modelId="{3127DEE3-FE32-425B-8EB5-6FD9AD83E9DB}" type="pres">
      <dgm:prSet presAssocID="{E47934E7-049A-43B9-8ADC-07D97460D23B}" presName="compNode" presStyleCnt="0"/>
      <dgm:spPr/>
    </dgm:pt>
    <dgm:pt modelId="{3B5A8B16-72FB-4999-A867-C45E8F205EC7}" type="pres">
      <dgm:prSet presAssocID="{E47934E7-049A-43B9-8ADC-07D97460D23B}" presName="dummyConnPt" presStyleCnt="0"/>
      <dgm:spPr/>
    </dgm:pt>
    <dgm:pt modelId="{8FB0050C-439D-444A-820A-6BC2D0CE4913}" type="pres">
      <dgm:prSet presAssocID="{E47934E7-049A-43B9-8ADC-07D97460D23B}" presName="node" presStyleLbl="node1" presStyleIdx="8" presStyleCnt="9">
        <dgm:presLayoutVars>
          <dgm:bulletEnabled val="1"/>
        </dgm:presLayoutVars>
      </dgm:prSet>
      <dgm:spPr/>
    </dgm:pt>
  </dgm:ptLst>
  <dgm:cxnLst>
    <dgm:cxn modelId="{D6FD2C0E-D9D7-4CFE-9F30-DC28E1DE6829}" srcId="{3CCC9FD3-1284-4A02-8862-48A514120B5B}" destId="{A06C2698-279A-4D09-BBC5-99742665682C}" srcOrd="2" destOrd="0" parTransId="{4FE30FFF-C137-4429-8D6A-CA455C70FBBB}" sibTransId="{95A49E0E-A5BA-4000-A425-8A95C98EB311}"/>
    <dgm:cxn modelId="{951E6F19-75F8-4ED3-8DE4-32FF2DF61673}" type="presOf" srcId="{3CCC9FD3-1284-4A02-8862-48A514120B5B}" destId="{53999A73-6CDC-40E1-93F9-4549AA09F62B}" srcOrd="0" destOrd="0" presId="urn:microsoft.com/office/officeart/2005/8/layout/bProcess4"/>
    <dgm:cxn modelId="{E3F09322-A9ED-42FC-AFCE-8CD34DF31DFC}" srcId="{3CCC9FD3-1284-4A02-8862-48A514120B5B}" destId="{4023C827-DF6A-41FE-A7D2-5F2539604FF3}" srcOrd="1" destOrd="0" parTransId="{E6BFC951-965D-41BE-A32B-3C3948CD1E73}" sibTransId="{9B3AF8C3-6782-49A8-B6C1-65728F1647FF}"/>
    <dgm:cxn modelId="{0AFDA122-211D-4BE0-8C3B-C9CDDA15F87A}" type="presOf" srcId="{68F0E1A7-C5F4-46AD-9118-F206C409F5E1}" destId="{8826EE2C-DB41-454E-8E6E-CF6E09144429}" srcOrd="0" destOrd="0" presId="urn:microsoft.com/office/officeart/2005/8/layout/bProcess4"/>
    <dgm:cxn modelId="{3FCB3123-E2B1-4BF5-830C-6DDC965B1737}" type="presOf" srcId="{A06C2698-279A-4D09-BBC5-99742665682C}" destId="{D6D76D45-C4B8-4626-B01D-BC90ECBECCD9}" srcOrd="0" destOrd="0" presId="urn:microsoft.com/office/officeart/2005/8/layout/bProcess4"/>
    <dgm:cxn modelId="{FF93E02C-DE7D-47BD-ACDA-196402694E81}" srcId="{3CCC9FD3-1284-4A02-8862-48A514120B5B}" destId="{9DA054DD-1F3C-4A9B-8457-3DE7B7583094}" srcOrd="6" destOrd="0" parTransId="{48F41507-B1EA-4842-9DC6-4BED072CEC4A}" sibTransId="{C1054CE9-62E3-429E-94AB-AF5E5E418DFC}"/>
    <dgm:cxn modelId="{C79CFA32-0243-4C1C-81C0-3101D418199C}" type="presOf" srcId="{1E83A202-51A9-46FB-84B4-A7562F2F77F5}" destId="{3DFBF47A-FFB6-4E1D-9A77-B77D2BD82029}" srcOrd="0" destOrd="0" presId="urn:microsoft.com/office/officeart/2005/8/layout/bProcess4"/>
    <dgm:cxn modelId="{9803DE3E-32E1-4DE6-94DB-D2E32A62A6F6}" type="presOf" srcId="{87E82786-D375-4410-8736-43351C42A442}" destId="{64450FC8-B3F1-4F3C-BBC4-61260616E9F6}" srcOrd="0" destOrd="0" presId="urn:microsoft.com/office/officeart/2005/8/layout/bProcess4"/>
    <dgm:cxn modelId="{60332D5D-FA35-4C13-B757-63573F07D8AC}" type="presOf" srcId="{3A71FC7C-4515-4812-8646-330DC1D3C2DA}" destId="{7F234003-74C0-46A2-86C2-E1C2C91205B3}" srcOrd="0" destOrd="0" presId="urn:microsoft.com/office/officeart/2005/8/layout/bProcess4"/>
    <dgm:cxn modelId="{F7291A5E-EA1B-434A-A026-F08FD4C09C25}" type="presOf" srcId="{4023C827-DF6A-41FE-A7D2-5F2539604FF3}" destId="{21535EA1-150C-452D-866A-ED9F17219C82}" srcOrd="0" destOrd="0" presId="urn:microsoft.com/office/officeart/2005/8/layout/bProcess4"/>
    <dgm:cxn modelId="{463C0D44-384A-421C-B299-538336077FC4}" srcId="{3CCC9FD3-1284-4A02-8862-48A514120B5B}" destId="{87E82786-D375-4410-8736-43351C42A442}" srcOrd="4" destOrd="0" parTransId="{0C404859-0C96-4632-B669-0B0713CDE283}" sibTransId="{499FA5E1-7D7D-426F-958D-C942203E0CB5}"/>
    <dgm:cxn modelId="{5AD3BD48-7C7D-4CA9-9BAE-5F48CE50CF7C}" srcId="{3CCC9FD3-1284-4A02-8862-48A514120B5B}" destId="{990A1F0D-795E-4FF5-8770-CB9312666048}" srcOrd="5" destOrd="0" parTransId="{C6B6DFB7-72CB-482C-8A51-DA051DA091F6}" sibTransId="{308F5727-08AB-429B-AACE-908D218377D9}"/>
    <dgm:cxn modelId="{FBF15C4B-8581-4F59-9EB6-B7DD7BF96E28}" type="presOf" srcId="{2CE1E112-919A-459B-A9D5-2FDDAFA6BF50}" destId="{C2C8C048-4C70-43F6-B7EA-C5D66E07F8E4}" srcOrd="0" destOrd="0" presId="urn:microsoft.com/office/officeart/2005/8/layout/bProcess4"/>
    <dgm:cxn modelId="{06D5866C-3CBE-43B2-A42F-C8FDC7D2043E}" type="presOf" srcId="{308F5727-08AB-429B-AACE-908D218377D9}" destId="{D3D921C0-936E-400A-80F6-41A629A00A14}" srcOrd="0" destOrd="0" presId="urn:microsoft.com/office/officeart/2005/8/layout/bProcess4"/>
    <dgm:cxn modelId="{F4AA2D4D-CD45-4A6B-912E-DC3FE1AF4C25}" srcId="{3CCC9FD3-1284-4A02-8862-48A514120B5B}" destId="{E47934E7-049A-43B9-8ADC-07D97460D23B}" srcOrd="8" destOrd="0" parTransId="{AD21CF10-C789-479E-A7A7-FDC18913646E}" sibTransId="{83C2D03C-F8A9-4B6C-A160-743D90D95754}"/>
    <dgm:cxn modelId="{AA62B373-7C2B-445F-8DF1-5C6B89BBF11E}" type="presOf" srcId="{B984C263-3B05-4070-913B-6D04AD895174}" destId="{BEFFDE2C-9587-4A01-842A-30BD7BC4E2E1}" srcOrd="0" destOrd="0" presId="urn:microsoft.com/office/officeart/2005/8/layout/bProcess4"/>
    <dgm:cxn modelId="{FBA40E86-9554-42DA-B1D6-B57957FB2CA6}" srcId="{3CCC9FD3-1284-4A02-8862-48A514120B5B}" destId="{1E83A202-51A9-46FB-84B4-A7562F2F77F5}" srcOrd="0" destOrd="0" parTransId="{70AD2D23-26A1-4BE4-AE5D-A0593C78F721}" sibTransId="{68F0E1A7-C5F4-46AD-9118-F206C409F5E1}"/>
    <dgm:cxn modelId="{1D39F490-012D-4945-BB6B-6F0FA84942DB}" type="presOf" srcId="{499FA5E1-7D7D-426F-958D-C942203E0CB5}" destId="{33F826EB-3162-48FB-8FEE-BA7784680BC9}" srcOrd="0" destOrd="0" presId="urn:microsoft.com/office/officeart/2005/8/layout/bProcess4"/>
    <dgm:cxn modelId="{BECBB5A5-79ED-48D6-8A20-C3D2133F4F95}" srcId="{3CCC9FD3-1284-4A02-8862-48A514120B5B}" destId="{3A71FC7C-4515-4812-8646-330DC1D3C2DA}" srcOrd="3" destOrd="0" parTransId="{ACF287CA-1A95-4139-BFCC-D7B4CFAE1C0B}" sibTransId="{B984C263-3B05-4070-913B-6D04AD895174}"/>
    <dgm:cxn modelId="{C03BDDA6-B1AC-4834-9893-801F7533AF7A}" type="presOf" srcId="{E47934E7-049A-43B9-8ADC-07D97460D23B}" destId="{8FB0050C-439D-444A-820A-6BC2D0CE4913}" srcOrd="0" destOrd="0" presId="urn:microsoft.com/office/officeart/2005/8/layout/bProcess4"/>
    <dgm:cxn modelId="{DA8B53AF-C5BF-43C7-8C22-42688657DDAE}" type="presOf" srcId="{C1054CE9-62E3-429E-94AB-AF5E5E418DFC}" destId="{B8EF5676-153D-4654-BCC4-BD03877A855A}" srcOrd="0" destOrd="0" presId="urn:microsoft.com/office/officeart/2005/8/layout/bProcess4"/>
    <dgm:cxn modelId="{F90C86BA-6DF8-4145-A291-38683FFCDD72}" type="presOf" srcId="{9B3AF8C3-6782-49A8-B6C1-65728F1647FF}" destId="{B91CD6ED-98C0-4DDC-B3EC-B2B6EF0509C1}" srcOrd="0" destOrd="0" presId="urn:microsoft.com/office/officeart/2005/8/layout/bProcess4"/>
    <dgm:cxn modelId="{D02D44C3-CD4E-4DAC-B634-CD8327D9AE12}" srcId="{3CCC9FD3-1284-4A02-8862-48A514120B5B}" destId="{E74210E5-5C90-497F-94F9-C5A41672DB76}" srcOrd="7" destOrd="0" parTransId="{A719D4FA-F165-4548-8E70-AADB0D2B563F}" sibTransId="{2CE1E112-919A-459B-A9D5-2FDDAFA6BF50}"/>
    <dgm:cxn modelId="{F30496C3-7D7C-40E0-BFB6-562F4CF6FB23}" type="presOf" srcId="{990A1F0D-795E-4FF5-8770-CB9312666048}" destId="{95A5B4F4-7436-4BAD-B3C7-DF76087DB744}" srcOrd="0" destOrd="0" presId="urn:microsoft.com/office/officeart/2005/8/layout/bProcess4"/>
    <dgm:cxn modelId="{706B9DCD-8A76-4AF3-9D7B-CFF9F5AA681D}" type="presOf" srcId="{E74210E5-5C90-497F-94F9-C5A41672DB76}" destId="{4F9FD458-EFF8-4179-80EC-B96F31063645}" srcOrd="0" destOrd="0" presId="urn:microsoft.com/office/officeart/2005/8/layout/bProcess4"/>
    <dgm:cxn modelId="{F7AF3BE8-4F8A-4B95-AAA2-74FC84AA1828}" type="presOf" srcId="{9DA054DD-1F3C-4A9B-8457-3DE7B7583094}" destId="{C7841D65-BBD6-41D5-A9CD-AFCC05FA7A04}" srcOrd="0" destOrd="0" presId="urn:microsoft.com/office/officeart/2005/8/layout/bProcess4"/>
    <dgm:cxn modelId="{DDCB71F5-5FB5-4F81-B22C-C50D24E7BE61}" type="presOf" srcId="{95A49E0E-A5BA-4000-A425-8A95C98EB311}" destId="{4C6143F5-39F8-4097-BA39-D3E80722A224}" srcOrd="0" destOrd="0" presId="urn:microsoft.com/office/officeart/2005/8/layout/bProcess4"/>
    <dgm:cxn modelId="{784DB364-BAF7-4D70-87BF-7C5AA86DC00B}" type="presParOf" srcId="{53999A73-6CDC-40E1-93F9-4549AA09F62B}" destId="{F2DA98B0-4BE9-441B-9425-F8ABCC755952}" srcOrd="0" destOrd="0" presId="urn:microsoft.com/office/officeart/2005/8/layout/bProcess4"/>
    <dgm:cxn modelId="{014B7611-1CB5-49FE-9168-486987DD249E}" type="presParOf" srcId="{F2DA98B0-4BE9-441B-9425-F8ABCC755952}" destId="{8015946D-A836-435A-99C6-21C0B9C5651E}" srcOrd="0" destOrd="0" presId="urn:microsoft.com/office/officeart/2005/8/layout/bProcess4"/>
    <dgm:cxn modelId="{64EDC58F-A399-40CC-B91E-A1EFFE451E69}" type="presParOf" srcId="{F2DA98B0-4BE9-441B-9425-F8ABCC755952}" destId="{3DFBF47A-FFB6-4E1D-9A77-B77D2BD82029}" srcOrd="1" destOrd="0" presId="urn:microsoft.com/office/officeart/2005/8/layout/bProcess4"/>
    <dgm:cxn modelId="{9574D012-0623-41E5-999E-BD4DAE0B0544}" type="presParOf" srcId="{53999A73-6CDC-40E1-93F9-4549AA09F62B}" destId="{8826EE2C-DB41-454E-8E6E-CF6E09144429}" srcOrd="1" destOrd="0" presId="urn:microsoft.com/office/officeart/2005/8/layout/bProcess4"/>
    <dgm:cxn modelId="{0C4AEDE0-16D1-476C-A96A-0F220A5632FB}" type="presParOf" srcId="{53999A73-6CDC-40E1-93F9-4549AA09F62B}" destId="{7EF542AB-EAAD-4B41-BD4F-67399905F67B}" srcOrd="2" destOrd="0" presId="urn:microsoft.com/office/officeart/2005/8/layout/bProcess4"/>
    <dgm:cxn modelId="{902A1534-579D-4221-B786-A56CB0848D47}" type="presParOf" srcId="{7EF542AB-EAAD-4B41-BD4F-67399905F67B}" destId="{1252FF88-55E8-4D82-82A0-EBA0035D6966}" srcOrd="0" destOrd="0" presId="urn:microsoft.com/office/officeart/2005/8/layout/bProcess4"/>
    <dgm:cxn modelId="{0ACF48C5-621B-4093-9CCC-B6EDB7B21B74}" type="presParOf" srcId="{7EF542AB-EAAD-4B41-BD4F-67399905F67B}" destId="{21535EA1-150C-452D-866A-ED9F17219C82}" srcOrd="1" destOrd="0" presId="urn:microsoft.com/office/officeart/2005/8/layout/bProcess4"/>
    <dgm:cxn modelId="{690F5038-0D15-4D1F-BB51-887A337A470D}" type="presParOf" srcId="{53999A73-6CDC-40E1-93F9-4549AA09F62B}" destId="{B91CD6ED-98C0-4DDC-B3EC-B2B6EF0509C1}" srcOrd="3" destOrd="0" presId="urn:microsoft.com/office/officeart/2005/8/layout/bProcess4"/>
    <dgm:cxn modelId="{CFBE3D75-D942-438F-B3EB-3D5CB09E143D}" type="presParOf" srcId="{53999A73-6CDC-40E1-93F9-4549AA09F62B}" destId="{A68DD3F1-E9C4-4BF3-9260-AE1AFAB0BE7E}" srcOrd="4" destOrd="0" presId="urn:microsoft.com/office/officeart/2005/8/layout/bProcess4"/>
    <dgm:cxn modelId="{8842342A-9F7D-494B-B25D-1EA63FF83E21}" type="presParOf" srcId="{A68DD3F1-E9C4-4BF3-9260-AE1AFAB0BE7E}" destId="{4ABD0BFC-8AC9-4C31-9FAC-7B67018A9326}" srcOrd="0" destOrd="0" presId="urn:microsoft.com/office/officeart/2005/8/layout/bProcess4"/>
    <dgm:cxn modelId="{2A313373-854D-46AA-A74E-947C83EC4419}" type="presParOf" srcId="{A68DD3F1-E9C4-4BF3-9260-AE1AFAB0BE7E}" destId="{D6D76D45-C4B8-4626-B01D-BC90ECBECCD9}" srcOrd="1" destOrd="0" presId="urn:microsoft.com/office/officeart/2005/8/layout/bProcess4"/>
    <dgm:cxn modelId="{264AAAA4-8B5B-45D3-A7DD-88F444FDB7EE}" type="presParOf" srcId="{53999A73-6CDC-40E1-93F9-4549AA09F62B}" destId="{4C6143F5-39F8-4097-BA39-D3E80722A224}" srcOrd="5" destOrd="0" presId="urn:microsoft.com/office/officeart/2005/8/layout/bProcess4"/>
    <dgm:cxn modelId="{98E8E123-7895-410B-95A1-1357CBAA0719}" type="presParOf" srcId="{53999A73-6CDC-40E1-93F9-4549AA09F62B}" destId="{98541BDC-C557-45B6-99D4-9D250B8365A5}" srcOrd="6" destOrd="0" presId="urn:microsoft.com/office/officeart/2005/8/layout/bProcess4"/>
    <dgm:cxn modelId="{220D578B-AB90-4109-B2EF-372EB6FC8D19}" type="presParOf" srcId="{98541BDC-C557-45B6-99D4-9D250B8365A5}" destId="{D65C0272-8F0A-47FF-8472-ACC3A41DAD58}" srcOrd="0" destOrd="0" presId="urn:microsoft.com/office/officeart/2005/8/layout/bProcess4"/>
    <dgm:cxn modelId="{2E53CC53-9C54-487C-8A3A-487F8203982B}" type="presParOf" srcId="{98541BDC-C557-45B6-99D4-9D250B8365A5}" destId="{7F234003-74C0-46A2-86C2-E1C2C91205B3}" srcOrd="1" destOrd="0" presId="urn:microsoft.com/office/officeart/2005/8/layout/bProcess4"/>
    <dgm:cxn modelId="{B6B5E8C0-7284-4545-9B10-E936FE35A6E8}" type="presParOf" srcId="{53999A73-6CDC-40E1-93F9-4549AA09F62B}" destId="{BEFFDE2C-9587-4A01-842A-30BD7BC4E2E1}" srcOrd="7" destOrd="0" presId="urn:microsoft.com/office/officeart/2005/8/layout/bProcess4"/>
    <dgm:cxn modelId="{ACE92503-9D06-4A1B-8F6B-9E829AE79E0A}" type="presParOf" srcId="{53999A73-6CDC-40E1-93F9-4549AA09F62B}" destId="{AE88C876-29EB-4F8D-9ECC-31E905DF96BE}" srcOrd="8" destOrd="0" presId="urn:microsoft.com/office/officeart/2005/8/layout/bProcess4"/>
    <dgm:cxn modelId="{E6C72B5F-DA14-46FC-9773-07158CA1ADBD}" type="presParOf" srcId="{AE88C876-29EB-4F8D-9ECC-31E905DF96BE}" destId="{E536D996-D5C0-4621-A862-9A2E6163C83E}" srcOrd="0" destOrd="0" presId="urn:microsoft.com/office/officeart/2005/8/layout/bProcess4"/>
    <dgm:cxn modelId="{DEEF7A3B-EDD7-4FD1-8F0D-7861C04634A8}" type="presParOf" srcId="{AE88C876-29EB-4F8D-9ECC-31E905DF96BE}" destId="{64450FC8-B3F1-4F3C-BBC4-61260616E9F6}" srcOrd="1" destOrd="0" presId="urn:microsoft.com/office/officeart/2005/8/layout/bProcess4"/>
    <dgm:cxn modelId="{4C7B846B-8B9B-419F-9EC2-B084A4171000}" type="presParOf" srcId="{53999A73-6CDC-40E1-93F9-4549AA09F62B}" destId="{33F826EB-3162-48FB-8FEE-BA7784680BC9}" srcOrd="9" destOrd="0" presId="urn:microsoft.com/office/officeart/2005/8/layout/bProcess4"/>
    <dgm:cxn modelId="{0EF20B86-830D-4670-A643-A40F48F6E3EE}" type="presParOf" srcId="{53999A73-6CDC-40E1-93F9-4549AA09F62B}" destId="{1971EBE7-A6E6-47BE-983C-64F1A7E29714}" srcOrd="10" destOrd="0" presId="urn:microsoft.com/office/officeart/2005/8/layout/bProcess4"/>
    <dgm:cxn modelId="{B1515427-B3A8-48BB-BF77-965813E94A07}" type="presParOf" srcId="{1971EBE7-A6E6-47BE-983C-64F1A7E29714}" destId="{821F8406-FB42-4A24-AAC5-BFA5C9A943EF}" srcOrd="0" destOrd="0" presId="urn:microsoft.com/office/officeart/2005/8/layout/bProcess4"/>
    <dgm:cxn modelId="{731C9A3A-FFE0-4F7B-993E-673059A313FD}" type="presParOf" srcId="{1971EBE7-A6E6-47BE-983C-64F1A7E29714}" destId="{95A5B4F4-7436-4BAD-B3C7-DF76087DB744}" srcOrd="1" destOrd="0" presId="urn:microsoft.com/office/officeart/2005/8/layout/bProcess4"/>
    <dgm:cxn modelId="{94C7A51D-4BD2-47BF-9D38-0619E569CBEF}" type="presParOf" srcId="{53999A73-6CDC-40E1-93F9-4549AA09F62B}" destId="{D3D921C0-936E-400A-80F6-41A629A00A14}" srcOrd="11" destOrd="0" presId="urn:microsoft.com/office/officeart/2005/8/layout/bProcess4"/>
    <dgm:cxn modelId="{70734DB9-DA9D-4E24-848E-685179E05BB0}" type="presParOf" srcId="{53999A73-6CDC-40E1-93F9-4549AA09F62B}" destId="{B7C61975-FB2D-43BC-8FA8-FC1B42599802}" srcOrd="12" destOrd="0" presId="urn:microsoft.com/office/officeart/2005/8/layout/bProcess4"/>
    <dgm:cxn modelId="{2843A3CB-9BF2-4DE8-A937-C3A40EDA96DF}" type="presParOf" srcId="{B7C61975-FB2D-43BC-8FA8-FC1B42599802}" destId="{CBE60256-1D4F-4ED0-B3D5-0C1CE2749F5A}" srcOrd="0" destOrd="0" presId="urn:microsoft.com/office/officeart/2005/8/layout/bProcess4"/>
    <dgm:cxn modelId="{40B27DD5-DE22-466C-B99A-E9B863357C69}" type="presParOf" srcId="{B7C61975-FB2D-43BC-8FA8-FC1B42599802}" destId="{C7841D65-BBD6-41D5-A9CD-AFCC05FA7A04}" srcOrd="1" destOrd="0" presId="urn:microsoft.com/office/officeart/2005/8/layout/bProcess4"/>
    <dgm:cxn modelId="{2A0A27F4-7396-42C4-94A4-71C56721DE0B}" type="presParOf" srcId="{53999A73-6CDC-40E1-93F9-4549AA09F62B}" destId="{B8EF5676-153D-4654-BCC4-BD03877A855A}" srcOrd="13" destOrd="0" presId="urn:microsoft.com/office/officeart/2005/8/layout/bProcess4"/>
    <dgm:cxn modelId="{D1F99098-D9AE-4C2A-A939-D46998B60A26}" type="presParOf" srcId="{53999A73-6CDC-40E1-93F9-4549AA09F62B}" destId="{943559BF-F77E-47AB-9714-D1A0E7F0104B}" srcOrd="14" destOrd="0" presId="urn:microsoft.com/office/officeart/2005/8/layout/bProcess4"/>
    <dgm:cxn modelId="{DAC82F72-A01A-4AA1-BEBB-5891571D2D2D}" type="presParOf" srcId="{943559BF-F77E-47AB-9714-D1A0E7F0104B}" destId="{B257A3B4-AC68-45E5-9123-2AAE79D48249}" srcOrd="0" destOrd="0" presId="urn:microsoft.com/office/officeart/2005/8/layout/bProcess4"/>
    <dgm:cxn modelId="{05AEAE11-88EF-46F9-AE7F-B8E3CA60E1B5}" type="presParOf" srcId="{943559BF-F77E-47AB-9714-D1A0E7F0104B}" destId="{4F9FD458-EFF8-4179-80EC-B96F31063645}" srcOrd="1" destOrd="0" presId="urn:microsoft.com/office/officeart/2005/8/layout/bProcess4"/>
    <dgm:cxn modelId="{046B52A4-0C7D-481A-8EAC-A867EBDB5B47}" type="presParOf" srcId="{53999A73-6CDC-40E1-93F9-4549AA09F62B}" destId="{C2C8C048-4C70-43F6-B7EA-C5D66E07F8E4}" srcOrd="15" destOrd="0" presId="urn:microsoft.com/office/officeart/2005/8/layout/bProcess4"/>
    <dgm:cxn modelId="{EEB5FFB3-7E58-408A-B6CA-2E77262E1857}" type="presParOf" srcId="{53999A73-6CDC-40E1-93F9-4549AA09F62B}" destId="{3127DEE3-FE32-425B-8EB5-6FD9AD83E9DB}" srcOrd="16" destOrd="0" presId="urn:microsoft.com/office/officeart/2005/8/layout/bProcess4"/>
    <dgm:cxn modelId="{B6D0E75D-815F-4F64-ACAC-FC53498C49A9}" type="presParOf" srcId="{3127DEE3-FE32-425B-8EB5-6FD9AD83E9DB}" destId="{3B5A8B16-72FB-4999-A867-C45E8F205EC7}" srcOrd="0" destOrd="0" presId="urn:microsoft.com/office/officeart/2005/8/layout/bProcess4"/>
    <dgm:cxn modelId="{0216E873-B3F6-44E3-B1FE-E115A794B21C}" type="presParOf" srcId="{3127DEE3-FE32-425B-8EB5-6FD9AD83E9DB}" destId="{8FB0050C-439D-444A-820A-6BC2D0CE491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CCC9FD3-1284-4A02-8862-48A514120B5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1E83A202-51A9-46FB-84B4-A7562F2F77F5}">
      <dgm:prSet/>
      <dgm:spPr/>
      <dgm:t>
        <a:bodyPr/>
        <a:lstStyle/>
        <a:p>
          <a:r>
            <a:rPr lang="en-US" dirty="0"/>
            <a:t>Face the curved surface of the support toward the interior of the cavity. </a:t>
          </a:r>
        </a:p>
      </dgm:t>
    </dgm:pt>
    <dgm:pt modelId="{70AD2D23-26A1-4BE4-AE5D-A0593C78F721}" type="parTrans" cxnId="{FBA40E86-9554-42DA-B1D6-B57957FB2CA6}">
      <dgm:prSet/>
      <dgm:spPr/>
      <dgm:t>
        <a:bodyPr/>
        <a:lstStyle/>
        <a:p>
          <a:endParaRPr lang="en-US"/>
        </a:p>
      </dgm:t>
    </dgm:pt>
    <dgm:pt modelId="{68F0E1A7-C5F4-46AD-9118-F206C409F5E1}" type="sibTrans" cxnId="{FBA40E86-9554-42DA-B1D6-B57957FB2CA6}">
      <dgm:prSet/>
      <dgm:spPr>
        <a:solidFill>
          <a:srgbClr val="FFC000"/>
        </a:solidFill>
      </dgm:spPr>
      <dgm:t>
        <a:bodyPr/>
        <a:lstStyle/>
        <a:p>
          <a:endParaRPr lang="en-US"/>
        </a:p>
      </dgm:t>
    </dgm:pt>
    <dgm:pt modelId="{4023C827-DF6A-41FE-A7D2-5F2539604FF3}">
      <dgm:prSet/>
      <dgm:spPr/>
      <dgm:t>
        <a:bodyPr/>
        <a:lstStyle/>
        <a:p>
          <a:endParaRPr lang="en-US" dirty="0"/>
        </a:p>
        <a:p>
          <a:r>
            <a:rPr lang="en-US" dirty="0"/>
            <a:t>Push support into the pocket.</a:t>
          </a:r>
        </a:p>
        <a:p>
          <a:endParaRPr lang="en-US" dirty="0"/>
        </a:p>
      </dgm:t>
    </dgm:pt>
    <dgm:pt modelId="{E6BFC951-965D-41BE-A32B-3C3948CD1E73}" type="parTrans" cxnId="{E3F09322-A9ED-42FC-AFCE-8CD34DF31DFC}">
      <dgm:prSet/>
      <dgm:spPr/>
      <dgm:t>
        <a:bodyPr/>
        <a:lstStyle/>
        <a:p>
          <a:endParaRPr lang="en-US"/>
        </a:p>
      </dgm:t>
    </dgm:pt>
    <dgm:pt modelId="{9B3AF8C3-6782-49A8-B6C1-65728F1647FF}" type="sibTrans" cxnId="{E3F09322-A9ED-42FC-AFCE-8CD34DF31DFC}">
      <dgm:prSet/>
      <dgm:spPr>
        <a:solidFill>
          <a:srgbClr val="FFC000"/>
        </a:solidFill>
      </dgm:spPr>
      <dgm:t>
        <a:bodyPr/>
        <a:lstStyle/>
        <a:p>
          <a:endParaRPr lang="en-US"/>
        </a:p>
      </dgm:t>
    </dgm:pt>
    <dgm:pt modelId="{A06C2698-279A-4D09-BBC5-99742665682C}">
      <dgm:prSet/>
      <dgm:spPr/>
      <dgm:t>
        <a:bodyPr/>
        <a:lstStyle/>
        <a:p>
          <a:r>
            <a:rPr lang="en-US" dirty="0"/>
            <a:t>Make sure the it is fully seated.</a:t>
          </a:r>
        </a:p>
      </dgm:t>
    </dgm:pt>
    <dgm:pt modelId="{4FE30FFF-C137-4429-8D6A-CA455C70FBBB}" type="parTrans" cxnId="{D6FD2C0E-D9D7-4CFE-9F30-DC28E1DE6829}">
      <dgm:prSet/>
      <dgm:spPr/>
      <dgm:t>
        <a:bodyPr/>
        <a:lstStyle/>
        <a:p>
          <a:endParaRPr lang="en-US"/>
        </a:p>
      </dgm:t>
    </dgm:pt>
    <dgm:pt modelId="{95A49E0E-A5BA-4000-A425-8A95C98EB311}" type="sibTrans" cxnId="{D6FD2C0E-D9D7-4CFE-9F30-DC28E1DE6829}">
      <dgm:prSet/>
      <dgm:spPr/>
      <dgm:t>
        <a:bodyPr/>
        <a:lstStyle/>
        <a:p>
          <a:endParaRPr lang="en-US"/>
        </a:p>
      </dgm:t>
    </dgm:pt>
    <dgm:pt modelId="{53999A73-6CDC-40E1-93F9-4549AA09F62B}" type="pres">
      <dgm:prSet presAssocID="{3CCC9FD3-1284-4A02-8862-48A514120B5B}" presName="Name0" presStyleCnt="0">
        <dgm:presLayoutVars>
          <dgm:dir/>
          <dgm:resizeHandles/>
        </dgm:presLayoutVars>
      </dgm:prSet>
      <dgm:spPr/>
    </dgm:pt>
    <dgm:pt modelId="{F2DA98B0-4BE9-441B-9425-F8ABCC755952}" type="pres">
      <dgm:prSet presAssocID="{1E83A202-51A9-46FB-84B4-A7562F2F77F5}" presName="compNode" presStyleCnt="0"/>
      <dgm:spPr/>
    </dgm:pt>
    <dgm:pt modelId="{8015946D-A836-435A-99C6-21C0B9C5651E}" type="pres">
      <dgm:prSet presAssocID="{1E83A202-51A9-46FB-84B4-A7562F2F77F5}" presName="dummyConnPt" presStyleCnt="0"/>
      <dgm:spPr/>
    </dgm:pt>
    <dgm:pt modelId="{3DFBF47A-FFB6-4E1D-9A77-B77D2BD82029}" type="pres">
      <dgm:prSet presAssocID="{1E83A202-51A9-46FB-84B4-A7562F2F77F5}" presName="node" presStyleLbl="node1" presStyleIdx="0" presStyleCnt="3">
        <dgm:presLayoutVars>
          <dgm:bulletEnabled val="1"/>
        </dgm:presLayoutVars>
      </dgm:prSet>
      <dgm:spPr/>
    </dgm:pt>
    <dgm:pt modelId="{8826EE2C-DB41-454E-8E6E-CF6E09144429}" type="pres">
      <dgm:prSet presAssocID="{68F0E1A7-C5F4-46AD-9118-F206C409F5E1}" presName="sibTrans" presStyleLbl="bgSibTrans2D1" presStyleIdx="0" presStyleCnt="2"/>
      <dgm:spPr/>
    </dgm:pt>
    <dgm:pt modelId="{7EF542AB-EAAD-4B41-BD4F-67399905F67B}" type="pres">
      <dgm:prSet presAssocID="{4023C827-DF6A-41FE-A7D2-5F2539604FF3}" presName="compNode" presStyleCnt="0"/>
      <dgm:spPr/>
    </dgm:pt>
    <dgm:pt modelId="{1252FF88-55E8-4D82-82A0-EBA0035D6966}" type="pres">
      <dgm:prSet presAssocID="{4023C827-DF6A-41FE-A7D2-5F2539604FF3}" presName="dummyConnPt" presStyleCnt="0"/>
      <dgm:spPr/>
    </dgm:pt>
    <dgm:pt modelId="{21535EA1-150C-452D-866A-ED9F17219C82}" type="pres">
      <dgm:prSet presAssocID="{4023C827-DF6A-41FE-A7D2-5F2539604FF3}" presName="node" presStyleLbl="node1" presStyleIdx="1" presStyleCnt="3">
        <dgm:presLayoutVars>
          <dgm:bulletEnabled val="1"/>
        </dgm:presLayoutVars>
      </dgm:prSet>
      <dgm:spPr/>
    </dgm:pt>
    <dgm:pt modelId="{B91CD6ED-98C0-4DDC-B3EC-B2B6EF0509C1}" type="pres">
      <dgm:prSet presAssocID="{9B3AF8C3-6782-49A8-B6C1-65728F1647FF}" presName="sibTrans" presStyleLbl="bgSibTrans2D1" presStyleIdx="1" presStyleCnt="2"/>
      <dgm:spPr/>
    </dgm:pt>
    <dgm:pt modelId="{A68DD3F1-E9C4-4BF3-9260-AE1AFAB0BE7E}" type="pres">
      <dgm:prSet presAssocID="{A06C2698-279A-4D09-BBC5-99742665682C}" presName="compNode" presStyleCnt="0"/>
      <dgm:spPr/>
    </dgm:pt>
    <dgm:pt modelId="{4ABD0BFC-8AC9-4C31-9FAC-7B67018A9326}" type="pres">
      <dgm:prSet presAssocID="{A06C2698-279A-4D09-BBC5-99742665682C}" presName="dummyConnPt" presStyleCnt="0"/>
      <dgm:spPr/>
    </dgm:pt>
    <dgm:pt modelId="{D6D76D45-C4B8-4626-B01D-BC90ECBECCD9}" type="pres">
      <dgm:prSet presAssocID="{A06C2698-279A-4D09-BBC5-99742665682C}" presName="node" presStyleLbl="node1" presStyleIdx="2" presStyleCnt="3">
        <dgm:presLayoutVars>
          <dgm:bulletEnabled val="1"/>
        </dgm:presLayoutVars>
      </dgm:prSet>
      <dgm:spPr/>
    </dgm:pt>
  </dgm:ptLst>
  <dgm:cxnLst>
    <dgm:cxn modelId="{D6FD2C0E-D9D7-4CFE-9F30-DC28E1DE6829}" srcId="{3CCC9FD3-1284-4A02-8862-48A514120B5B}" destId="{A06C2698-279A-4D09-BBC5-99742665682C}" srcOrd="2" destOrd="0" parTransId="{4FE30FFF-C137-4429-8D6A-CA455C70FBBB}" sibTransId="{95A49E0E-A5BA-4000-A425-8A95C98EB311}"/>
    <dgm:cxn modelId="{951E6F19-75F8-4ED3-8DE4-32FF2DF61673}" type="presOf" srcId="{3CCC9FD3-1284-4A02-8862-48A514120B5B}" destId="{53999A73-6CDC-40E1-93F9-4549AA09F62B}" srcOrd="0" destOrd="0" presId="urn:microsoft.com/office/officeart/2005/8/layout/bProcess4"/>
    <dgm:cxn modelId="{E3F09322-A9ED-42FC-AFCE-8CD34DF31DFC}" srcId="{3CCC9FD3-1284-4A02-8862-48A514120B5B}" destId="{4023C827-DF6A-41FE-A7D2-5F2539604FF3}" srcOrd="1" destOrd="0" parTransId="{E6BFC951-965D-41BE-A32B-3C3948CD1E73}" sibTransId="{9B3AF8C3-6782-49A8-B6C1-65728F1647FF}"/>
    <dgm:cxn modelId="{0AFDA122-211D-4BE0-8C3B-C9CDDA15F87A}" type="presOf" srcId="{68F0E1A7-C5F4-46AD-9118-F206C409F5E1}" destId="{8826EE2C-DB41-454E-8E6E-CF6E09144429}" srcOrd="0" destOrd="0" presId="urn:microsoft.com/office/officeart/2005/8/layout/bProcess4"/>
    <dgm:cxn modelId="{3FCB3123-E2B1-4BF5-830C-6DDC965B1737}" type="presOf" srcId="{A06C2698-279A-4D09-BBC5-99742665682C}" destId="{D6D76D45-C4B8-4626-B01D-BC90ECBECCD9}" srcOrd="0" destOrd="0" presId="urn:microsoft.com/office/officeart/2005/8/layout/bProcess4"/>
    <dgm:cxn modelId="{C79CFA32-0243-4C1C-81C0-3101D418199C}" type="presOf" srcId="{1E83A202-51A9-46FB-84B4-A7562F2F77F5}" destId="{3DFBF47A-FFB6-4E1D-9A77-B77D2BD82029}" srcOrd="0" destOrd="0" presId="urn:microsoft.com/office/officeart/2005/8/layout/bProcess4"/>
    <dgm:cxn modelId="{F7291A5E-EA1B-434A-A026-F08FD4C09C25}" type="presOf" srcId="{4023C827-DF6A-41FE-A7D2-5F2539604FF3}" destId="{21535EA1-150C-452D-866A-ED9F17219C82}" srcOrd="0" destOrd="0" presId="urn:microsoft.com/office/officeart/2005/8/layout/bProcess4"/>
    <dgm:cxn modelId="{FBA40E86-9554-42DA-B1D6-B57957FB2CA6}" srcId="{3CCC9FD3-1284-4A02-8862-48A514120B5B}" destId="{1E83A202-51A9-46FB-84B4-A7562F2F77F5}" srcOrd="0" destOrd="0" parTransId="{70AD2D23-26A1-4BE4-AE5D-A0593C78F721}" sibTransId="{68F0E1A7-C5F4-46AD-9118-F206C409F5E1}"/>
    <dgm:cxn modelId="{F90C86BA-6DF8-4145-A291-38683FFCDD72}" type="presOf" srcId="{9B3AF8C3-6782-49A8-B6C1-65728F1647FF}" destId="{B91CD6ED-98C0-4DDC-B3EC-B2B6EF0509C1}" srcOrd="0" destOrd="0" presId="urn:microsoft.com/office/officeart/2005/8/layout/bProcess4"/>
    <dgm:cxn modelId="{784DB364-BAF7-4D70-87BF-7C5AA86DC00B}" type="presParOf" srcId="{53999A73-6CDC-40E1-93F9-4549AA09F62B}" destId="{F2DA98B0-4BE9-441B-9425-F8ABCC755952}" srcOrd="0" destOrd="0" presId="urn:microsoft.com/office/officeart/2005/8/layout/bProcess4"/>
    <dgm:cxn modelId="{014B7611-1CB5-49FE-9168-486987DD249E}" type="presParOf" srcId="{F2DA98B0-4BE9-441B-9425-F8ABCC755952}" destId="{8015946D-A836-435A-99C6-21C0B9C5651E}" srcOrd="0" destOrd="0" presId="urn:microsoft.com/office/officeart/2005/8/layout/bProcess4"/>
    <dgm:cxn modelId="{64EDC58F-A399-40CC-B91E-A1EFFE451E69}" type="presParOf" srcId="{F2DA98B0-4BE9-441B-9425-F8ABCC755952}" destId="{3DFBF47A-FFB6-4E1D-9A77-B77D2BD82029}" srcOrd="1" destOrd="0" presId="urn:microsoft.com/office/officeart/2005/8/layout/bProcess4"/>
    <dgm:cxn modelId="{9574D012-0623-41E5-999E-BD4DAE0B0544}" type="presParOf" srcId="{53999A73-6CDC-40E1-93F9-4549AA09F62B}" destId="{8826EE2C-DB41-454E-8E6E-CF6E09144429}" srcOrd="1" destOrd="0" presId="urn:microsoft.com/office/officeart/2005/8/layout/bProcess4"/>
    <dgm:cxn modelId="{0C4AEDE0-16D1-476C-A96A-0F220A5632FB}" type="presParOf" srcId="{53999A73-6CDC-40E1-93F9-4549AA09F62B}" destId="{7EF542AB-EAAD-4B41-BD4F-67399905F67B}" srcOrd="2" destOrd="0" presId="urn:microsoft.com/office/officeart/2005/8/layout/bProcess4"/>
    <dgm:cxn modelId="{902A1534-579D-4221-B786-A56CB0848D47}" type="presParOf" srcId="{7EF542AB-EAAD-4B41-BD4F-67399905F67B}" destId="{1252FF88-55E8-4D82-82A0-EBA0035D6966}" srcOrd="0" destOrd="0" presId="urn:microsoft.com/office/officeart/2005/8/layout/bProcess4"/>
    <dgm:cxn modelId="{0ACF48C5-621B-4093-9CCC-B6EDB7B21B74}" type="presParOf" srcId="{7EF542AB-EAAD-4B41-BD4F-67399905F67B}" destId="{21535EA1-150C-452D-866A-ED9F17219C82}" srcOrd="1" destOrd="0" presId="urn:microsoft.com/office/officeart/2005/8/layout/bProcess4"/>
    <dgm:cxn modelId="{690F5038-0D15-4D1F-BB51-887A337A470D}" type="presParOf" srcId="{53999A73-6CDC-40E1-93F9-4549AA09F62B}" destId="{B91CD6ED-98C0-4DDC-B3EC-B2B6EF0509C1}" srcOrd="3" destOrd="0" presId="urn:microsoft.com/office/officeart/2005/8/layout/bProcess4"/>
    <dgm:cxn modelId="{CFBE3D75-D942-438F-B3EB-3D5CB09E143D}" type="presParOf" srcId="{53999A73-6CDC-40E1-93F9-4549AA09F62B}" destId="{A68DD3F1-E9C4-4BF3-9260-AE1AFAB0BE7E}" srcOrd="4" destOrd="0" presId="urn:microsoft.com/office/officeart/2005/8/layout/bProcess4"/>
    <dgm:cxn modelId="{8842342A-9F7D-494B-B25D-1EA63FF83E21}" type="presParOf" srcId="{A68DD3F1-E9C4-4BF3-9260-AE1AFAB0BE7E}" destId="{4ABD0BFC-8AC9-4C31-9FAC-7B67018A9326}" srcOrd="0" destOrd="0" presId="urn:microsoft.com/office/officeart/2005/8/layout/bProcess4"/>
    <dgm:cxn modelId="{2A313373-854D-46AA-A74E-947C83EC4419}" type="presParOf" srcId="{A68DD3F1-E9C4-4BF3-9260-AE1AFAB0BE7E}" destId="{D6D76D45-C4B8-4626-B01D-BC90ECBECCD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CD8B74E-E3A7-4023-94E9-2E8276510EF5}"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78329085-36DB-4382-AE31-7C6DEB051F3C}">
      <dgm:prSet phldrT="[Text]" phldr="1"/>
      <dgm:spPr/>
      <dgm:t>
        <a:bodyPr/>
        <a:lstStyle/>
        <a:p>
          <a:endParaRPr lang="en-US" dirty="0"/>
        </a:p>
      </dgm:t>
    </dgm:pt>
    <dgm:pt modelId="{5A751DEA-65F7-4CAF-A970-A08A03DA1C97}" type="parTrans" cxnId="{0BE37563-C14A-4D8B-AB53-952F1762053A}">
      <dgm:prSet/>
      <dgm:spPr/>
      <dgm:t>
        <a:bodyPr/>
        <a:lstStyle/>
        <a:p>
          <a:endParaRPr lang="en-US"/>
        </a:p>
      </dgm:t>
    </dgm:pt>
    <dgm:pt modelId="{64ABCE78-9510-4B69-9808-EBC855861EED}" type="sibTrans" cxnId="{0BE37563-C14A-4D8B-AB53-952F1762053A}">
      <dgm:prSet/>
      <dgm:spPr/>
      <dgm:t>
        <a:bodyPr/>
        <a:lstStyle/>
        <a:p>
          <a:endParaRPr lang="en-US"/>
        </a:p>
      </dgm:t>
    </dgm:pt>
    <dgm:pt modelId="{DBEC5DD5-CE3B-4DDE-80FD-6E02E3B36BE0}">
      <dgm:prSet phldrT="[Text]"/>
      <dgm:spPr/>
      <dgm:t>
        <a:bodyPr/>
        <a:lstStyle/>
        <a:p>
          <a:r>
            <a:rPr lang="en-US" dirty="0"/>
            <a:t>Remove the shaft nut from the shaft.</a:t>
          </a:r>
        </a:p>
      </dgm:t>
    </dgm:pt>
    <dgm:pt modelId="{C46FFFD3-9ACC-471D-AEC5-7147CD06E0FF}" type="parTrans" cxnId="{404C842B-AD35-4540-9E5F-D0AE62A30B56}">
      <dgm:prSet/>
      <dgm:spPr/>
      <dgm:t>
        <a:bodyPr/>
        <a:lstStyle/>
        <a:p>
          <a:endParaRPr lang="en-US"/>
        </a:p>
      </dgm:t>
    </dgm:pt>
    <dgm:pt modelId="{4134DA51-07F7-4939-AB6E-F2797ECF063B}" type="sibTrans" cxnId="{404C842B-AD35-4540-9E5F-D0AE62A30B56}">
      <dgm:prSet/>
      <dgm:spPr/>
      <dgm:t>
        <a:bodyPr/>
        <a:lstStyle/>
        <a:p>
          <a:endParaRPr lang="en-US"/>
        </a:p>
      </dgm:t>
    </dgm:pt>
    <dgm:pt modelId="{2C17DF1D-2721-400C-90D3-E0A5DD324CD5}">
      <dgm:prSet phldrT="[Text]"/>
      <dgm:spPr/>
      <dgm:t>
        <a:bodyPr/>
        <a:lstStyle/>
        <a:p>
          <a:r>
            <a:rPr lang="en-US" dirty="0"/>
            <a:t>Wrench flats have been machined on the rear of the shaft to secure the shaft during removal of the nut. </a:t>
          </a:r>
        </a:p>
      </dgm:t>
    </dgm:pt>
    <dgm:pt modelId="{6CA406CD-3260-449B-86C1-EAB4D8DDC9B3}" type="parTrans" cxnId="{797AC40B-8A76-44DE-8CC8-B77540D79C35}">
      <dgm:prSet/>
      <dgm:spPr/>
      <dgm:t>
        <a:bodyPr/>
        <a:lstStyle/>
        <a:p>
          <a:endParaRPr lang="en-US"/>
        </a:p>
      </dgm:t>
    </dgm:pt>
    <dgm:pt modelId="{379BE4A5-7B34-4F1D-BCAC-05D155B414F6}" type="sibTrans" cxnId="{797AC40B-8A76-44DE-8CC8-B77540D79C35}">
      <dgm:prSet/>
      <dgm:spPr/>
      <dgm:t>
        <a:bodyPr/>
        <a:lstStyle/>
        <a:p>
          <a:endParaRPr lang="en-US"/>
        </a:p>
      </dgm:t>
    </dgm:pt>
    <dgm:pt modelId="{46F3B4A2-B88A-4E7D-A92B-69D1BBD3AEF6}">
      <dgm:prSet phldrT="[Text]" phldr="1"/>
      <dgm:spPr/>
      <dgm:t>
        <a:bodyPr/>
        <a:lstStyle/>
        <a:p>
          <a:endParaRPr lang="en-US"/>
        </a:p>
      </dgm:t>
    </dgm:pt>
    <dgm:pt modelId="{62BC2B40-69EF-4DE9-9F5B-3141ABB7D5F7}" type="parTrans" cxnId="{BB9CAD4E-D50D-493E-8EAC-C17588576541}">
      <dgm:prSet/>
      <dgm:spPr/>
      <dgm:t>
        <a:bodyPr/>
        <a:lstStyle/>
        <a:p>
          <a:endParaRPr lang="en-US"/>
        </a:p>
      </dgm:t>
    </dgm:pt>
    <dgm:pt modelId="{7074F732-B6A2-49AD-B6FC-48FF99E26824}" type="sibTrans" cxnId="{BB9CAD4E-D50D-493E-8EAC-C17588576541}">
      <dgm:prSet/>
      <dgm:spPr/>
      <dgm:t>
        <a:bodyPr/>
        <a:lstStyle/>
        <a:p>
          <a:endParaRPr lang="en-US"/>
        </a:p>
      </dgm:t>
    </dgm:pt>
    <dgm:pt modelId="{07FE9C70-A8AF-4F31-80F4-48C59890A950}">
      <dgm:prSet phldrT="[Text]" phldr="1"/>
      <dgm:spPr/>
      <dgm:t>
        <a:bodyPr/>
        <a:lstStyle/>
        <a:p>
          <a:endParaRPr lang="en-US"/>
        </a:p>
      </dgm:t>
    </dgm:pt>
    <dgm:pt modelId="{7F24D0F9-A3C2-47C9-859D-68C69F533B51}" type="parTrans" cxnId="{51BE0CAF-64AD-4DEE-89B1-FE6E350CF6DA}">
      <dgm:prSet/>
      <dgm:spPr/>
      <dgm:t>
        <a:bodyPr/>
        <a:lstStyle/>
        <a:p>
          <a:endParaRPr lang="en-US"/>
        </a:p>
      </dgm:t>
    </dgm:pt>
    <dgm:pt modelId="{A459177E-9A7F-40AA-BE2D-9F21A1107434}" type="sibTrans" cxnId="{51BE0CAF-64AD-4DEE-89B1-FE6E350CF6DA}">
      <dgm:prSet/>
      <dgm:spPr/>
      <dgm:t>
        <a:bodyPr/>
        <a:lstStyle/>
        <a:p>
          <a:endParaRPr lang="en-US"/>
        </a:p>
      </dgm:t>
    </dgm:pt>
    <dgm:pt modelId="{C8FAF159-1C8D-45B8-9675-93F95D5D3BD6}">
      <dgm:prSet phldrT="[Text]"/>
      <dgm:spPr/>
      <dgm:t>
        <a:bodyPr/>
        <a:lstStyle/>
        <a:p>
          <a:r>
            <a:rPr lang="en-US" dirty="0"/>
            <a:t>Remove the rear liner. </a:t>
          </a:r>
        </a:p>
      </dgm:t>
    </dgm:pt>
    <dgm:pt modelId="{4DFA03C4-DAE5-4A3F-BC19-A66E57366CA3}" type="parTrans" cxnId="{5C3F5E0D-C97C-4171-941E-6BDFD7AA2AF9}">
      <dgm:prSet/>
      <dgm:spPr/>
      <dgm:t>
        <a:bodyPr/>
        <a:lstStyle/>
        <a:p>
          <a:endParaRPr lang="en-US"/>
        </a:p>
      </dgm:t>
    </dgm:pt>
    <dgm:pt modelId="{7558A783-CAFC-4EF3-ACA2-E1D11F575C2A}" type="sibTrans" cxnId="{5C3F5E0D-C97C-4171-941E-6BDFD7AA2AF9}">
      <dgm:prSet/>
      <dgm:spPr/>
      <dgm:t>
        <a:bodyPr/>
        <a:lstStyle/>
        <a:p>
          <a:endParaRPr lang="en-US"/>
        </a:p>
      </dgm:t>
    </dgm:pt>
    <dgm:pt modelId="{FEB1B8AA-9A65-4280-8C66-F39D71E212B0}">
      <dgm:prSet/>
      <dgm:spPr/>
      <dgm:t>
        <a:bodyPr/>
        <a:lstStyle/>
        <a:p>
          <a:r>
            <a:rPr lang="en-US" dirty="0"/>
            <a:t>The rotor O-ring can now be removed from the groove in the shaft nut.</a:t>
          </a:r>
        </a:p>
      </dgm:t>
    </dgm:pt>
    <dgm:pt modelId="{F41893FB-8F13-40D3-AC27-9BBBA6FE821B}" type="parTrans" cxnId="{5AF3D134-A4B5-4D9E-A8ED-56746C4DB750}">
      <dgm:prSet/>
      <dgm:spPr/>
      <dgm:t>
        <a:bodyPr/>
        <a:lstStyle/>
        <a:p>
          <a:endParaRPr lang="en-US"/>
        </a:p>
      </dgm:t>
    </dgm:pt>
    <dgm:pt modelId="{0FBBA72C-AC83-42D9-9064-50D3E61B11E7}" type="sibTrans" cxnId="{5AF3D134-A4B5-4D9E-A8ED-56746C4DB750}">
      <dgm:prSet/>
      <dgm:spPr/>
      <dgm:t>
        <a:bodyPr/>
        <a:lstStyle/>
        <a:p>
          <a:endParaRPr lang="en-US"/>
        </a:p>
      </dgm:t>
    </dgm:pt>
    <dgm:pt modelId="{E5F37C34-83A1-4AAF-A2C4-10BA5809C714}">
      <dgm:prSet/>
      <dgm:spPr/>
      <dgm:t>
        <a:bodyPr/>
        <a:lstStyle/>
        <a:p>
          <a:r>
            <a:rPr lang="en-US" dirty="0"/>
            <a:t>The rotor O-ring can now be removed from the groove in the shaft nut</a:t>
          </a:r>
        </a:p>
      </dgm:t>
    </dgm:pt>
    <dgm:pt modelId="{0F0579D6-3A2F-4D02-90DD-1838828EE7C1}" type="parTrans" cxnId="{E9973FA4-27E8-45F5-BD5F-31789A4523B4}">
      <dgm:prSet/>
      <dgm:spPr/>
      <dgm:t>
        <a:bodyPr/>
        <a:lstStyle/>
        <a:p>
          <a:endParaRPr lang="en-US"/>
        </a:p>
      </dgm:t>
    </dgm:pt>
    <dgm:pt modelId="{C7EAF76B-E391-46DC-B56B-3B974D351306}" type="sibTrans" cxnId="{E9973FA4-27E8-45F5-BD5F-31789A4523B4}">
      <dgm:prSet/>
      <dgm:spPr/>
      <dgm:t>
        <a:bodyPr/>
        <a:lstStyle/>
        <a:p>
          <a:endParaRPr lang="en-US"/>
        </a:p>
      </dgm:t>
    </dgm:pt>
    <dgm:pt modelId="{B494D947-E524-4F3F-B3E5-4773719B7BC0}">
      <dgm:prSet phldrT="[Text]"/>
      <dgm:spPr/>
      <dgm:t>
        <a:bodyPr/>
        <a:lstStyle/>
        <a:p>
          <a:endParaRPr lang="en-US" dirty="0"/>
        </a:p>
      </dgm:t>
    </dgm:pt>
    <dgm:pt modelId="{2F9DE2EC-942B-42C2-B328-77425BEC4F78}" type="parTrans" cxnId="{93BC73EA-262D-4520-A6D0-A4F7C91FF3A8}">
      <dgm:prSet/>
      <dgm:spPr/>
      <dgm:t>
        <a:bodyPr/>
        <a:lstStyle/>
        <a:p>
          <a:endParaRPr lang="en-US"/>
        </a:p>
      </dgm:t>
    </dgm:pt>
    <dgm:pt modelId="{D4696A23-4963-4BB1-B230-EDB606C12C7F}" type="sibTrans" cxnId="{93BC73EA-262D-4520-A6D0-A4F7C91FF3A8}">
      <dgm:prSet/>
      <dgm:spPr/>
      <dgm:t>
        <a:bodyPr/>
        <a:lstStyle/>
        <a:p>
          <a:endParaRPr lang="en-US"/>
        </a:p>
      </dgm:t>
    </dgm:pt>
    <dgm:pt modelId="{421BF766-E8F9-42B6-8067-EE5BFBC9736C}">
      <dgm:prSet/>
      <dgm:spPr/>
      <dgm:t>
        <a:bodyPr/>
        <a:lstStyle/>
        <a:p>
          <a:r>
            <a:rPr lang="en-US" dirty="0"/>
            <a:t>This requires two hands.</a:t>
          </a:r>
        </a:p>
      </dgm:t>
    </dgm:pt>
    <dgm:pt modelId="{19B6348B-057D-4960-9250-3FB4FC44E854}" type="parTrans" cxnId="{D9DE6F68-7E01-484D-8F05-D5B6BCC9BCA1}">
      <dgm:prSet/>
      <dgm:spPr/>
      <dgm:t>
        <a:bodyPr/>
        <a:lstStyle/>
        <a:p>
          <a:endParaRPr lang="en-US"/>
        </a:p>
      </dgm:t>
    </dgm:pt>
    <dgm:pt modelId="{E9EA9452-EA7A-49DA-B370-A81FDC775292}" type="sibTrans" cxnId="{D9DE6F68-7E01-484D-8F05-D5B6BCC9BCA1}">
      <dgm:prSet/>
      <dgm:spPr/>
      <dgm:t>
        <a:bodyPr/>
        <a:lstStyle/>
        <a:p>
          <a:endParaRPr lang="en-US"/>
        </a:p>
      </dgm:t>
    </dgm:pt>
    <dgm:pt modelId="{FDB58DDE-6D9C-4825-85E5-50D5DDA7CC9C}">
      <dgm:prSet phldrT="[Text]"/>
      <dgm:spPr/>
      <dgm:t>
        <a:bodyPr/>
        <a:lstStyle/>
        <a:p>
          <a:endParaRPr lang="en-US" dirty="0"/>
        </a:p>
      </dgm:t>
    </dgm:pt>
    <dgm:pt modelId="{221FC5F6-9677-4AA6-8D20-ED623164BE36}" type="parTrans" cxnId="{5C20FB7B-2422-420D-9DE7-13DB0587AE10}">
      <dgm:prSet/>
      <dgm:spPr/>
      <dgm:t>
        <a:bodyPr/>
        <a:lstStyle/>
        <a:p>
          <a:endParaRPr lang="en-US"/>
        </a:p>
      </dgm:t>
    </dgm:pt>
    <dgm:pt modelId="{109FAE04-48D2-4181-846B-D97558FAC03D}" type="sibTrans" cxnId="{5C20FB7B-2422-420D-9DE7-13DB0587AE10}">
      <dgm:prSet/>
      <dgm:spPr/>
      <dgm:t>
        <a:bodyPr/>
        <a:lstStyle/>
        <a:p>
          <a:endParaRPr lang="en-US"/>
        </a:p>
      </dgm:t>
    </dgm:pt>
    <dgm:pt modelId="{88E6CF61-020F-4509-853D-B7189F1C0728}">
      <dgm:prSet phldrT="[Text]"/>
      <dgm:spPr/>
      <dgm:t>
        <a:bodyPr/>
        <a:lstStyle/>
        <a:p>
          <a:endParaRPr lang="en-US" dirty="0"/>
        </a:p>
      </dgm:t>
    </dgm:pt>
    <dgm:pt modelId="{C4A0F48C-2EF0-4AA3-A936-F322B8EF998A}" type="parTrans" cxnId="{B6D1AAE0-910F-4030-9701-1956874546A3}">
      <dgm:prSet/>
      <dgm:spPr/>
      <dgm:t>
        <a:bodyPr/>
        <a:lstStyle/>
        <a:p>
          <a:endParaRPr lang="en-US"/>
        </a:p>
      </dgm:t>
    </dgm:pt>
    <dgm:pt modelId="{3F461DFB-8EE9-4708-933C-20244BF92CF5}" type="sibTrans" cxnId="{B6D1AAE0-910F-4030-9701-1956874546A3}">
      <dgm:prSet/>
      <dgm:spPr/>
      <dgm:t>
        <a:bodyPr/>
        <a:lstStyle/>
        <a:p>
          <a:endParaRPr lang="en-US"/>
        </a:p>
      </dgm:t>
    </dgm:pt>
    <dgm:pt modelId="{9AC8ED72-4FAE-4EBC-A1F9-D95840B50844}">
      <dgm:prSet phldrT="[Text]"/>
      <dgm:spPr/>
      <dgm:t>
        <a:bodyPr/>
        <a:lstStyle/>
        <a:p>
          <a:r>
            <a:rPr lang="en-US" dirty="0"/>
            <a:t>Next the rotor, the scraper gate, and the scraper gate guide can be pulled off the shaft and removed from the pump housing. </a:t>
          </a:r>
        </a:p>
      </dgm:t>
    </dgm:pt>
    <dgm:pt modelId="{B2493690-7B84-4C20-8A75-296F75B97B14}" type="parTrans" cxnId="{6DC44BFF-4DB9-4A74-B521-CE3A8956CA18}">
      <dgm:prSet/>
      <dgm:spPr/>
      <dgm:t>
        <a:bodyPr/>
        <a:lstStyle/>
        <a:p>
          <a:endParaRPr lang="en-US"/>
        </a:p>
      </dgm:t>
    </dgm:pt>
    <dgm:pt modelId="{EC9B59DE-026D-46DA-A54D-EE1F685CD379}" type="sibTrans" cxnId="{6DC44BFF-4DB9-4A74-B521-CE3A8956CA18}">
      <dgm:prSet/>
      <dgm:spPr/>
      <dgm:t>
        <a:bodyPr/>
        <a:lstStyle/>
        <a:p>
          <a:endParaRPr lang="en-US"/>
        </a:p>
      </dgm:t>
    </dgm:pt>
    <dgm:pt modelId="{977BC17B-37FF-4A8D-98A3-97FB5FB02630}">
      <dgm:prSet/>
      <dgm:spPr/>
      <dgm:t>
        <a:bodyPr/>
        <a:lstStyle/>
        <a:p>
          <a:r>
            <a:rPr lang="en-US" dirty="0"/>
            <a:t>This is where the liner/seal housing removal tools are helpful.</a:t>
          </a:r>
        </a:p>
      </dgm:t>
    </dgm:pt>
    <dgm:pt modelId="{05E967DD-B9EA-4862-8BD1-6FBD56A6297F}" type="parTrans" cxnId="{B3D44E23-0BB1-4C33-B3FD-69A06EF4BB95}">
      <dgm:prSet/>
      <dgm:spPr/>
      <dgm:t>
        <a:bodyPr/>
        <a:lstStyle/>
        <a:p>
          <a:endParaRPr lang="en-US"/>
        </a:p>
      </dgm:t>
    </dgm:pt>
    <dgm:pt modelId="{646A3F14-FCFF-4D94-8E50-D74724532CE9}" type="sibTrans" cxnId="{B3D44E23-0BB1-4C33-B3FD-69A06EF4BB95}">
      <dgm:prSet/>
      <dgm:spPr/>
      <dgm:t>
        <a:bodyPr/>
        <a:lstStyle/>
        <a:p>
          <a:endParaRPr lang="en-US"/>
        </a:p>
      </dgm:t>
    </dgm:pt>
    <dgm:pt modelId="{C912CA6E-C5BA-4C4F-810A-2E7D46D85402}" type="pres">
      <dgm:prSet presAssocID="{3CD8B74E-E3A7-4023-94E9-2E8276510EF5}" presName="linearFlow" presStyleCnt="0">
        <dgm:presLayoutVars>
          <dgm:dir/>
          <dgm:animLvl val="lvl"/>
          <dgm:resizeHandles/>
        </dgm:presLayoutVars>
      </dgm:prSet>
      <dgm:spPr/>
    </dgm:pt>
    <dgm:pt modelId="{1CF97FD2-79F2-4F5B-BAFE-F22B80B13C64}" type="pres">
      <dgm:prSet presAssocID="{78329085-36DB-4382-AE31-7C6DEB051F3C}" presName="compositeNode" presStyleCnt="0">
        <dgm:presLayoutVars>
          <dgm:bulletEnabled val="1"/>
        </dgm:presLayoutVars>
      </dgm:prSet>
      <dgm:spPr/>
    </dgm:pt>
    <dgm:pt modelId="{198D073C-3BD5-4F99-ABE9-8FAD4CD06AF1}" type="pres">
      <dgm:prSet presAssocID="{78329085-36DB-4382-AE31-7C6DEB051F3C}" presName="image" presStyleLbl="fgImgPlace1" presStyleIdx="0" presStyleCnt="3"/>
      <dgm:spPr/>
    </dgm:pt>
    <dgm:pt modelId="{B49B3C90-FF42-4140-ACAB-EDDC3DC0FE13}" type="pres">
      <dgm:prSet presAssocID="{78329085-36DB-4382-AE31-7C6DEB051F3C}" presName="childNode" presStyleLbl="node1" presStyleIdx="0" presStyleCnt="3">
        <dgm:presLayoutVars>
          <dgm:bulletEnabled val="1"/>
        </dgm:presLayoutVars>
      </dgm:prSet>
      <dgm:spPr/>
    </dgm:pt>
    <dgm:pt modelId="{F997A073-1F03-4576-9480-9D813A28B1D4}" type="pres">
      <dgm:prSet presAssocID="{78329085-36DB-4382-AE31-7C6DEB051F3C}" presName="parentNode" presStyleLbl="revTx" presStyleIdx="0" presStyleCnt="3">
        <dgm:presLayoutVars>
          <dgm:chMax val="0"/>
          <dgm:bulletEnabled val="1"/>
        </dgm:presLayoutVars>
      </dgm:prSet>
      <dgm:spPr/>
    </dgm:pt>
    <dgm:pt modelId="{D74927F1-6106-4B54-9A1A-9047234E7CF7}" type="pres">
      <dgm:prSet presAssocID="{64ABCE78-9510-4B69-9808-EBC855861EED}" presName="sibTrans" presStyleCnt="0"/>
      <dgm:spPr/>
    </dgm:pt>
    <dgm:pt modelId="{B95D0564-3BFB-414F-AFCB-B737956FA470}" type="pres">
      <dgm:prSet presAssocID="{46F3B4A2-B88A-4E7D-A92B-69D1BBD3AEF6}" presName="compositeNode" presStyleCnt="0">
        <dgm:presLayoutVars>
          <dgm:bulletEnabled val="1"/>
        </dgm:presLayoutVars>
      </dgm:prSet>
      <dgm:spPr/>
    </dgm:pt>
    <dgm:pt modelId="{79C3CF56-0023-4628-AF93-C95D0A8B11BC}" type="pres">
      <dgm:prSet presAssocID="{46F3B4A2-B88A-4E7D-A92B-69D1BBD3AEF6}" presName="image" presStyleLbl="fgImgPlace1" presStyleIdx="1" presStyleCnt="3"/>
      <dgm:spPr/>
    </dgm:pt>
    <dgm:pt modelId="{95E9E910-7583-432E-9765-DD908A453DDE}" type="pres">
      <dgm:prSet presAssocID="{46F3B4A2-B88A-4E7D-A92B-69D1BBD3AEF6}" presName="childNode" presStyleLbl="node1" presStyleIdx="1" presStyleCnt="3">
        <dgm:presLayoutVars>
          <dgm:bulletEnabled val="1"/>
        </dgm:presLayoutVars>
      </dgm:prSet>
      <dgm:spPr/>
    </dgm:pt>
    <dgm:pt modelId="{E853EC12-BA1B-479E-8385-352F2F6CF3C5}" type="pres">
      <dgm:prSet presAssocID="{46F3B4A2-B88A-4E7D-A92B-69D1BBD3AEF6}" presName="parentNode" presStyleLbl="revTx" presStyleIdx="1" presStyleCnt="3">
        <dgm:presLayoutVars>
          <dgm:chMax val="0"/>
          <dgm:bulletEnabled val="1"/>
        </dgm:presLayoutVars>
      </dgm:prSet>
      <dgm:spPr/>
    </dgm:pt>
    <dgm:pt modelId="{9CF386E0-1385-4078-A896-004F304F5A4F}" type="pres">
      <dgm:prSet presAssocID="{7074F732-B6A2-49AD-B6FC-48FF99E26824}" presName="sibTrans" presStyleCnt="0"/>
      <dgm:spPr/>
    </dgm:pt>
    <dgm:pt modelId="{506027C8-FA00-4476-936B-75ADCBF8C51A}" type="pres">
      <dgm:prSet presAssocID="{07FE9C70-A8AF-4F31-80F4-48C59890A950}" presName="compositeNode" presStyleCnt="0">
        <dgm:presLayoutVars>
          <dgm:bulletEnabled val="1"/>
        </dgm:presLayoutVars>
      </dgm:prSet>
      <dgm:spPr/>
    </dgm:pt>
    <dgm:pt modelId="{11EA3AAE-71F0-4A13-BBDC-390869F39F7D}" type="pres">
      <dgm:prSet presAssocID="{07FE9C70-A8AF-4F31-80F4-48C59890A950}" presName="image" presStyleLbl="fgImgPlace1" presStyleIdx="2" presStyleCnt="3"/>
      <dgm:spPr/>
    </dgm:pt>
    <dgm:pt modelId="{ADF54A0C-E5E2-458A-955D-146CED946939}" type="pres">
      <dgm:prSet presAssocID="{07FE9C70-A8AF-4F31-80F4-48C59890A950}" presName="childNode" presStyleLbl="node1" presStyleIdx="2" presStyleCnt="3">
        <dgm:presLayoutVars>
          <dgm:bulletEnabled val="1"/>
        </dgm:presLayoutVars>
      </dgm:prSet>
      <dgm:spPr/>
    </dgm:pt>
    <dgm:pt modelId="{55CEB9FE-FAC8-4D8E-8D86-A6466BF1FBF2}" type="pres">
      <dgm:prSet presAssocID="{07FE9C70-A8AF-4F31-80F4-48C59890A950}" presName="parentNode" presStyleLbl="revTx" presStyleIdx="2" presStyleCnt="3">
        <dgm:presLayoutVars>
          <dgm:chMax val="0"/>
          <dgm:bulletEnabled val="1"/>
        </dgm:presLayoutVars>
      </dgm:prSet>
      <dgm:spPr/>
    </dgm:pt>
  </dgm:ptLst>
  <dgm:cxnLst>
    <dgm:cxn modelId="{797AC40B-8A76-44DE-8CC8-B77540D79C35}" srcId="{78329085-36DB-4382-AE31-7C6DEB051F3C}" destId="{2C17DF1D-2721-400C-90D3-E0A5DD324CD5}" srcOrd="2" destOrd="0" parTransId="{6CA406CD-3260-449B-86C1-EAB4D8DDC9B3}" sibTransId="{379BE4A5-7B34-4F1D-BCAC-05D155B414F6}"/>
    <dgm:cxn modelId="{5C3F5E0D-C97C-4171-941E-6BDFD7AA2AF9}" srcId="{07FE9C70-A8AF-4F31-80F4-48C59890A950}" destId="{C8FAF159-1C8D-45B8-9675-93F95D5D3BD6}" srcOrd="0" destOrd="0" parTransId="{4DFA03C4-DAE5-4A3F-BC19-A66E57366CA3}" sibTransId="{7558A783-CAFC-4EF3-ACA2-E1D11F575C2A}"/>
    <dgm:cxn modelId="{28010119-DBEF-4BFE-B390-91AE49AACFFA}" type="presOf" srcId="{78329085-36DB-4382-AE31-7C6DEB051F3C}" destId="{F997A073-1F03-4576-9480-9D813A28B1D4}" srcOrd="0" destOrd="0" presId="urn:microsoft.com/office/officeart/2005/8/layout/hList2"/>
    <dgm:cxn modelId="{A88DD61F-2850-4FD3-B0CF-75163A2A2A2C}" type="presOf" srcId="{E5F37C34-83A1-4AAF-A2C4-10BA5809C714}" destId="{B49B3C90-FF42-4140-ACAB-EDDC3DC0FE13}" srcOrd="0" destOrd="4" presId="urn:microsoft.com/office/officeart/2005/8/layout/hList2"/>
    <dgm:cxn modelId="{B3D44E23-0BB1-4C33-B3FD-69A06EF4BB95}" srcId="{07FE9C70-A8AF-4F31-80F4-48C59890A950}" destId="{977BC17B-37FF-4A8D-98A3-97FB5FB02630}" srcOrd="1" destOrd="0" parTransId="{05E967DD-B9EA-4862-8BD1-6FBD56A6297F}" sibTransId="{646A3F14-FCFF-4D94-8E50-D74724532CE9}"/>
    <dgm:cxn modelId="{3F38D923-C121-4159-902D-A9515C1DC508}" type="presOf" srcId="{FDB58DDE-6D9C-4825-85E5-50D5DDA7CC9C}" destId="{95E9E910-7583-432E-9765-DD908A453DDE}" srcOrd="0" destOrd="0" presId="urn:microsoft.com/office/officeart/2005/8/layout/hList2"/>
    <dgm:cxn modelId="{404C842B-AD35-4540-9E5F-D0AE62A30B56}" srcId="{78329085-36DB-4382-AE31-7C6DEB051F3C}" destId="{DBEC5DD5-CE3B-4DDE-80FD-6E02E3B36BE0}" srcOrd="1" destOrd="0" parTransId="{C46FFFD3-9ACC-471D-AEC5-7147CD06E0FF}" sibTransId="{4134DA51-07F7-4939-AB6E-F2797ECF063B}"/>
    <dgm:cxn modelId="{5AF3D134-A4B5-4D9E-A8ED-56746C4DB750}" srcId="{78329085-36DB-4382-AE31-7C6DEB051F3C}" destId="{FEB1B8AA-9A65-4280-8C66-F39D71E212B0}" srcOrd="3" destOrd="0" parTransId="{F41893FB-8F13-40D3-AC27-9BBBA6FE821B}" sibTransId="{0FBBA72C-AC83-42D9-9064-50D3E61B11E7}"/>
    <dgm:cxn modelId="{C9313A36-FB9B-410D-8C0F-FA468A685A5E}" type="presOf" srcId="{9AC8ED72-4FAE-4EBC-A1F9-D95840B50844}" destId="{95E9E910-7583-432E-9765-DD908A453DDE}" srcOrd="0" destOrd="2" presId="urn:microsoft.com/office/officeart/2005/8/layout/hList2"/>
    <dgm:cxn modelId="{2455AA39-D822-4C69-A5DD-F48B30F9DA01}" type="presOf" srcId="{977BC17B-37FF-4A8D-98A3-97FB5FB02630}" destId="{ADF54A0C-E5E2-458A-955D-146CED946939}" srcOrd="0" destOrd="1" presId="urn:microsoft.com/office/officeart/2005/8/layout/hList2"/>
    <dgm:cxn modelId="{4DCFED5C-E3E6-4C62-89EA-BA2C588FCC18}" type="presOf" srcId="{421BF766-E8F9-42B6-8067-EE5BFBC9736C}" destId="{95E9E910-7583-432E-9765-DD908A453DDE}" srcOrd="0" destOrd="3" presId="urn:microsoft.com/office/officeart/2005/8/layout/hList2"/>
    <dgm:cxn modelId="{C2A65641-1D89-44B8-9308-BA074F8749C7}" type="presOf" srcId="{88E6CF61-020F-4509-853D-B7189F1C0728}" destId="{95E9E910-7583-432E-9765-DD908A453DDE}" srcOrd="0" destOrd="1" presId="urn:microsoft.com/office/officeart/2005/8/layout/hList2"/>
    <dgm:cxn modelId="{0BE37563-C14A-4D8B-AB53-952F1762053A}" srcId="{3CD8B74E-E3A7-4023-94E9-2E8276510EF5}" destId="{78329085-36DB-4382-AE31-7C6DEB051F3C}" srcOrd="0" destOrd="0" parTransId="{5A751DEA-65F7-4CAF-A970-A08A03DA1C97}" sibTransId="{64ABCE78-9510-4B69-9808-EBC855861EED}"/>
    <dgm:cxn modelId="{D9DE6F68-7E01-484D-8F05-D5B6BCC9BCA1}" srcId="{46F3B4A2-B88A-4E7D-A92B-69D1BBD3AEF6}" destId="{421BF766-E8F9-42B6-8067-EE5BFBC9736C}" srcOrd="3" destOrd="0" parTransId="{19B6348B-057D-4960-9250-3FB4FC44E854}" sibTransId="{E9EA9452-EA7A-49DA-B370-A81FDC775292}"/>
    <dgm:cxn modelId="{900B6369-5640-45B7-B925-4E8CFB9B62D7}" type="presOf" srcId="{C8FAF159-1C8D-45B8-9675-93F95D5D3BD6}" destId="{ADF54A0C-E5E2-458A-955D-146CED946939}" srcOrd="0" destOrd="0" presId="urn:microsoft.com/office/officeart/2005/8/layout/hList2"/>
    <dgm:cxn modelId="{BB9CAD4E-D50D-493E-8EAC-C17588576541}" srcId="{3CD8B74E-E3A7-4023-94E9-2E8276510EF5}" destId="{46F3B4A2-B88A-4E7D-A92B-69D1BBD3AEF6}" srcOrd="1" destOrd="0" parTransId="{62BC2B40-69EF-4DE9-9F5B-3141ABB7D5F7}" sibTransId="{7074F732-B6A2-49AD-B6FC-48FF99E26824}"/>
    <dgm:cxn modelId="{5C20FB7B-2422-420D-9DE7-13DB0587AE10}" srcId="{46F3B4A2-B88A-4E7D-A92B-69D1BBD3AEF6}" destId="{FDB58DDE-6D9C-4825-85E5-50D5DDA7CC9C}" srcOrd="0" destOrd="0" parTransId="{221FC5F6-9677-4AA6-8D20-ED623164BE36}" sibTransId="{109FAE04-48D2-4181-846B-D97558FAC03D}"/>
    <dgm:cxn modelId="{65B33E83-6B24-4B67-8504-23E8E7D529B3}" type="presOf" srcId="{B494D947-E524-4F3F-B3E5-4773719B7BC0}" destId="{B49B3C90-FF42-4140-ACAB-EDDC3DC0FE13}" srcOrd="0" destOrd="0" presId="urn:microsoft.com/office/officeart/2005/8/layout/hList2"/>
    <dgm:cxn modelId="{EAEB3197-E76C-4712-9044-909296CBCE11}" type="presOf" srcId="{07FE9C70-A8AF-4F31-80F4-48C59890A950}" destId="{55CEB9FE-FAC8-4D8E-8D86-A6466BF1FBF2}" srcOrd="0" destOrd="0" presId="urn:microsoft.com/office/officeart/2005/8/layout/hList2"/>
    <dgm:cxn modelId="{E9973FA4-27E8-45F5-BD5F-31789A4523B4}" srcId="{78329085-36DB-4382-AE31-7C6DEB051F3C}" destId="{E5F37C34-83A1-4AAF-A2C4-10BA5809C714}" srcOrd="4" destOrd="0" parTransId="{0F0579D6-3A2F-4D02-90DD-1838828EE7C1}" sibTransId="{C7EAF76B-E391-46DC-B56B-3B974D351306}"/>
    <dgm:cxn modelId="{6D4BA9AD-8C67-4015-90DF-1108F48E6348}" type="presOf" srcId="{46F3B4A2-B88A-4E7D-A92B-69D1BBD3AEF6}" destId="{E853EC12-BA1B-479E-8385-352F2F6CF3C5}" srcOrd="0" destOrd="0" presId="urn:microsoft.com/office/officeart/2005/8/layout/hList2"/>
    <dgm:cxn modelId="{51BE0CAF-64AD-4DEE-89B1-FE6E350CF6DA}" srcId="{3CD8B74E-E3A7-4023-94E9-2E8276510EF5}" destId="{07FE9C70-A8AF-4F31-80F4-48C59890A950}" srcOrd="2" destOrd="0" parTransId="{7F24D0F9-A3C2-47C9-859D-68C69F533B51}" sibTransId="{A459177E-9A7F-40AA-BE2D-9F21A1107434}"/>
    <dgm:cxn modelId="{B6D1AAE0-910F-4030-9701-1956874546A3}" srcId="{46F3B4A2-B88A-4E7D-A92B-69D1BBD3AEF6}" destId="{88E6CF61-020F-4509-853D-B7189F1C0728}" srcOrd="1" destOrd="0" parTransId="{C4A0F48C-2EF0-4AA3-A936-F322B8EF998A}" sibTransId="{3F461DFB-8EE9-4708-933C-20244BF92CF5}"/>
    <dgm:cxn modelId="{AE335EE4-2AF9-4D08-8F38-9A0125EE1ABC}" type="presOf" srcId="{2C17DF1D-2721-400C-90D3-E0A5DD324CD5}" destId="{B49B3C90-FF42-4140-ACAB-EDDC3DC0FE13}" srcOrd="0" destOrd="2" presId="urn:microsoft.com/office/officeart/2005/8/layout/hList2"/>
    <dgm:cxn modelId="{8EA5CBE5-1E27-4029-8010-7A11D90D77AE}" type="presOf" srcId="{FEB1B8AA-9A65-4280-8C66-F39D71E212B0}" destId="{B49B3C90-FF42-4140-ACAB-EDDC3DC0FE13}" srcOrd="0" destOrd="3" presId="urn:microsoft.com/office/officeart/2005/8/layout/hList2"/>
    <dgm:cxn modelId="{93BC73EA-262D-4520-A6D0-A4F7C91FF3A8}" srcId="{78329085-36DB-4382-AE31-7C6DEB051F3C}" destId="{B494D947-E524-4F3F-B3E5-4773719B7BC0}" srcOrd="0" destOrd="0" parTransId="{2F9DE2EC-942B-42C2-B328-77425BEC4F78}" sibTransId="{D4696A23-4963-4BB1-B230-EDB606C12C7F}"/>
    <dgm:cxn modelId="{74B650ED-8080-4822-B3E2-EEB132A586C4}" type="presOf" srcId="{3CD8B74E-E3A7-4023-94E9-2E8276510EF5}" destId="{C912CA6E-C5BA-4C4F-810A-2E7D46D85402}" srcOrd="0" destOrd="0" presId="urn:microsoft.com/office/officeart/2005/8/layout/hList2"/>
    <dgm:cxn modelId="{DE5FDCFE-2C99-45D6-A553-350A0B927894}" type="presOf" srcId="{DBEC5DD5-CE3B-4DDE-80FD-6E02E3B36BE0}" destId="{B49B3C90-FF42-4140-ACAB-EDDC3DC0FE13}" srcOrd="0" destOrd="1" presId="urn:microsoft.com/office/officeart/2005/8/layout/hList2"/>
    <dgm:cxn modelId="{6DC44BFF-4DB9-4A74-B521-CE3A8956CA18}" srcId="{46F3B4A2-B88A-4E7D-A92B-69D1BBD3AEF6}" destId="{9AC8ED72-4FAE-4EBC-A1F9-D95840B50844}" srcOrd="2" destOrd="0" parTransId="{B2493690-7B84-4C20-8A75-296F75B97B14}" sibTransId="{EC9B59DE-026D-46DA-A54D-EE1F685CD379}"/>
    <dgm:cxn modelId="{3462061E-B00B-4758-B263-8FFA645B5438}" type="presParOf" srcId="{C912CA6E-C5BA-4C4F-810A-2E7D46D85402}" destId="{1CF97FD2-79F2-4F5B-BAFE-F22B80B13C64}" srcOrd="0" destOrd="0" presId="urn:microsoft.com/office/officeart/2005/8/layout/hList2"/>
    <dgm:cxn modelId="{53BD6CAF-1FE0-4AEE-B372-86CDF2957D00}" type="presParOf" srcId="{1CF97FD2-79F2-4F5B-BAFE-F22B80B13C64}" destId="{198D073C-3BD5-4F99-ABE9-8FAD4CD06AF1}" srcOrd="0" destOrd="0" presId="urn:microsoft.com/office/officeart/2005/8/layout/hList2"/>
    <dgm:cxn modelId="{F5ED0FBE-3A2A-4134-A7EC-D2032EBD39A0}" type="presParOf" srcId="{1CF97FD2-79F2-4F5B-BAFE-F22B80B13C64}" destId="{B49B3C90-FF42-4140-ACAB-EDDC3DC0FE13}" srcOrd="1" destOrd="0" presId="urn:microsoft.com/office/officeart/2005/8/layout/hList2"/>
    <dgm:cxn modelId="{477C6190-BA47-4339-A28F-2D758AE914C3}" type="presParOf" srcId="{1CF97FD2-79F2-4F5B-BAFE-F22B80B13C64}" destId="{F997A073-1F03-4576-9480-9D813A28B1D4}" srcOrd="2" destOrd="0" presId="urn:microsoft.com/office/officeart/2005/8/layout/hList2"/>
    <dgm:cxn modelId="{DBABA82D-F70C-41F8-A639-00C1981E716A}" type="presParOf" srcId="{C912CA6E-C5BA-4C4F-810A-2E7D46D85402}" destId="{D74927F1-6106-4B54-9A1A-9047234E7CF7}" srcOrd="1" destOrd="0" presId="urn:microsoft.com/office/officeart/2005/8/layout/hList2"/>
    <dgm:cxn modelId="{3D36A9B5-14D0-4278-97C2-A54762C27266}" type="presParOf" srcId="{C912CA6E-C5BA-4C4F-810A-2E7D46D85402}" destId="{B95D0564-3BFB-414F-AFCB-B737956FA470}" srcOrd="2" destOrd="0" presId="urn:microsoft.com/office/officeart/2005/8/layout/hList2"/>
    <dgm:cxn modelId="{AB0E4FB0-2941-40BD-B4A2-EB3AEB69BE82}" type="presParOf" srcId="{B95D0564-3BFB-414F-AFCB-B737956FA470}" destId="{79C3CF56-0023-4628-AF93-C95D0A8B11BC}" srcOrd="0" destOrd="0" presId="urn:microsoft.com/office/officeart/2005/8/layout/hList2"/>
    <dgm:cxn modelId="{9DF13D8D-EB5C-4CDB-B7C1-791E463BBD10}" type="presParOf" srcId="{B95D0564-3BFB-414F-AFCB-B737956FA470}" destId="{95E9E910-7583-432E-9765-DD908A453DDE}" srcOrd="1" destOrd="0" presId="urn:microsoft.com/office/officeart/2005/8/layout/hList2"/>
    <dgm:cxn modelId="{2DFF9B79-0F89-4683-A7E3-411EB66E7869}" type="presParOf" srcId="{B95D0564-3BFB-414F-AFCB-B737956FA470}" destId="{E853EC12-BA1B-479E-8385-352F2F6CF3C5}" srcOrd="2" destOrd="0" presId="urn:microsoft.com/office/officeart/2005/8/layout/hList2"/>
    <dgm:cxn modelId="{E496C9CD-AFDA-42FB-9E1D-F73796BC28FE}" type="presParOf" srcId="{C912CA6E-C5BA-4C4F-810A-2E7D46D85402}" destId="{9CF386E0-1385-4078-A896-004F304F5A4F}" srcOrd="3" destOrd="0" presId="urn:microsoft.com/office/officeart/2005/8/layout/hList2"/>
    <dgm:cxn modelId="{AC9C583E-3D8F-490C-BB92-03DA17333733}" type="presParOf" srcId="{C912CA6E-C5BA-4C4F-810A-2E7D46D85402}" destId="{506027C8-FA00-4476-936B-75ADCBF8C51A}" srcOrd="4" destOrd="0" presId="urn:microsoft.com/office/officeart/2005/8/layout/hList2"/>
    <dgm:cxn modelId="{12DBCFE3-DF3A-447E-8B38-92D3C44675B7}" type="presParOf" srcId="{506027C8-FA00-4476-936B-75ADCBF8C51A}" destId="{11EA3AAE-71F0-4A13-BBDC-390869F39F7D}" srcOrd="0" destOrd="0" presId="urn:microsoft.com/office/officeart/2005/8/layout/hList2"/>
    <dgm:cxn modelId="{2EB5D0BB-EBF7-48F1-9953-A037EAE2A129}" type="presParOf" srcId="{506027C8-FA00-4476-936B-75ADCBF8C51A}" destId="{ADF54A0C-E5E2-458A-955D-146CED946939}" srcOrd="1" destOrd="0" presId="urn:microsoft.com/office/officeart/2005/8/layout/hList2"/>
    <dgm:cxn modelId="{05143639-7B34-4C77-BD4B-E0F188312192}" type="presParOf" srcId="{506027C8-FA00-4476-936B-75ADCBF8C51A}" destId="{55CEB9FE-FAC8-4D8E-8D86-A6466BF1FBF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CD8B74E-E3A7-4023-94E9-2E8276510EF5}"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78329085-36DB-4382-AE31-7C6DEB051F3C}">
      <dgm:prSet phldrT="[Text]" phldr="1"/>
      <dgm:spPr/>
      <dgm:t>
        <a:bodyPr/>
        <a:lstStyle/>
        <a:p>
          <a:endParaRPr lang="en-US"/>
        </a:p>
      </dgm:t>
    </dgm:pt>
    <dgm:pt modelId="{5A751DEA-65F7-4CAF-A970-A08A03DA1C97}" type="parTrans" cxnId="{0BE37563-C14A-4D8B-AB53-952F1762053A}">
      <dgm:prSet/>
      <dgm:spPr/>
      <dgm:t>
        <a:bodyPr/>
        <a:lstStyle/>
        <a:p>
          <a:endParaRPr lang="en-US"/>
        </a:p>
      </dgm:t>
    </dgm:pt>
    <dgm:pt modelId="{64ABCE78-9510-4B69-9808-EBC855861EED}" type="sibTrans" cxnId="{0BE37563-C14A-4D8B-AB53-952F1762053A}">
      <dgm:prSet/>
      <dgm:spPr/>
      <dgm:t>
        <a:bodyPr/>
        <a:lstStyle/>
        <a:p>
          <a:endParaRPr lang="en-US"/>
        </a:p>
      </dgm:t>
    </dgm:pt>
    <dgm:pt modelId="{DBEC5DD5-CE3B-4DDE-80FD-6E02E3B36BE0}">
      <dgm:prSet phldrT="[Text]"/>
      <dgm:spPr/>
      <dgm:t>
        <a:bodyPr/>
        <a:lstStyle/>
        <a:p>
          <a:r>
            <a:rPr lang="en-US" dirty="0"/>
            <a:t>Insert the hooked ends of the liner pullers into the slots at on each end of the liner. </a:t>
          </a:r>
        </a:p>
      </dgm:t>
    </dgm:pt>
    <dgm:pt modelId="{C46FFFD3-9ACC-471D-AEC5-7147CD06E0FF}" type="parTrans" cxnId="{404C842B-AD35-4540-9E5F-D0AE62A30B56}">
      <dgm:prSet/>
      <dgm:spPr/>
      <dgm:t>
        <a:bodyPr/>
        <a:lstStyle/>
        <a:p>
          <a:endParaRPr lang="en-US"/>
        </a:p>
      </dgm:t>
    </dgm:pt>
    <dgm:pt modelId="{4134DA51-07F7-4939-AB6E-F2797ECF063B}" type="sibTrans" cxnId="{404C842B-AD35-4540-9E5F-D0AE62A30B56}">
      <dgm:prSet/>
      <dgm:spPr/>
      <dgm:t>
        <a:bodyPr/>
        <a:lstStyle/>
        <a:p>
          <a:endParaRPr lang="en-US"/>
        </a:p>
      </dgm:t>
    </dgm:pt>
    <dgm:pt modelId="{46F3B4A2-B88A-4E7D-A92B-69D1BBD3AEF6}">
      <dgm:prSet phldrT="[Text]" phldr="1"/>
      <dgm:spPr/>
      <dgm:t>
        <a:bodyPr/>
        <a:lstStyle/>
        <a:p>
          <a:endParaRPr lang="en-US"/>
        </a:p>
      </dgm:t>
    </dgm:pt>
    <dgm:pt modelId="{62BC2B40-69EF-4DE9-9F5B-3141ABB7D5F7}" type="parTrans" cxnId="{BB9CAD4E-D50D-493E-8EAC-C17588576541}">
      <dgm:prSet/>
      <dgm:spPr/>
      <dgm:t>
        <a:bodyPr/>
        <a:lstStyle/>
        <a:p>
          <a:endParaRPr lang="en-US"/>
        </a:p>
      </dgm:t>
    </dgm:pt>
    <dgm:pt modelId="{7074F732-B6A2-49AD-B6FC-48FF99E26824}" type="sibTrans" cxnId="{BB9CAD4E-D50D-493E-8EAC-C17588576541}">
      <dgm:prSet/>
      <dgm:spPr/>
      <dgm:t>
        <a:bodyPr/>
        <a:lstStyle/>
        <a:p>
          <a:endParaRPr lang="en-US"/>
        </a:p>
      </dgm:t>
    </dgm:pt>
    <dgm:pt modelId="{07FE9C70-A8AF-4F31-80F4-48C59890A950}">
      <dgm:prSet phldrT="[Text]" phldr="1"/>
      <dgm:spPr/>
      <dgm:t>
        <a:bodyPr/>
        <a:lstStyle/>
        <a:p>
          <a:endParaRPr lang="en-US"/>
        </a:p>
      </dgm:t>
    </dgm:pt>
    <dgm:pt modelId="{7F24D0F9-A3C2-47C9-859D-68C69F533B51}" type="parTrans" cxnId="{51BE0CAF-64AD-4DEE-89B1-FE6E350CF6DA}">
      <dgm:prSet/>
      <dgm:spPr/>
      <dgm:t>
        <a:bodyPr/>
        <a:lstStyle/>
        <a:p>
          <a:endParaRPr lang="en-US"/>
        </a:p>
      </dgm:t>
    </dgm:pt>
    <dgm:pt modelId="{A459177E-9A7F-40AA-BE2D-9F21A1107434}" type="sibTrans" cxnId="{51BE0CAF-64AD-4DEE-89B1-FE6E350CF6DA}">
      <dgm:prSet/>
      <dgm:spPr/>
      <dgm:t>
        <a:bodyPr/>
        <a:lstStyle/>
        <a:p>
          <a:endParaRPr lang="en-US"/>
        </a:p>
      </dgm:t>
    </dgm:pt>
    <dgm:pt modelId="{C8FAF159-1C8D-45B8-9675-93F95D5D3BD6}">
      <dgm:prSet phldrT="[Text]"/>
      <dgm:spPr/>
      <dgm:t>
        <a:bodyPr/>
        <a:lstStyle/>
        <a:p>
          <a:r>
            <a:rPr lang="en-US" dirty="0"/>
            <a:t>The rotor O-ring can then be removed from the groove in the shaft sleeve.</a:t>
          </a:r>
        </a:p>
      </dgm:t>
    </dgm:pt>
    <dgm:pt modelId="{4DFA03C4-DAE5-4A3F-BC19-A66E57366CA3}" type="parTrans" cxnId="{5C3F5E0D-C97C-4171-941E-6BDFD7AA2AF9}">
      <dgm:prSet/>
      <dgm:spPr/>
      <dgm:t>
        <a:bodyPr/>
        <a:lstStyle/>
        <a:p>
          <a:endParaRPr lang="en-US"/>
        </a:p>
      </dgm:t>
    </dgm:pt>
    <dgm:pt modelId="{7558A783-CAFC-4EF3-ACA2-E1D11F575C2A}" type="sibTrans" cxnId="{5C3F5E0D-C97C-4171-941E-6BDFD7AA2AF9}">
      <dgm:prSet/>
      <dgm:spPr/>
      <dgm:t>
        <a:bodyPr/>
        <a:lstStyle/>
        <a:p>
          <a:endParaRPr lang="en-US"/>
        </a:p>
      </dgm:t>
    </dgm:pt>
    <dgm:pt modelId="{B494D947-E524-4F3F-B3E5-4773719B7BC0}">
      <dgm:prSet phldrT="[Text]"/>
      <dgm:spPr/>
      <dgm:t>
        <a:bodyPr/>
        <a:lstStyle/>
        <a:p>
          <a:endParaRPr lang="en-US" dirty="0"/>
        </a:p>
      </dgm:t>
    </dgm:pt>
    <dgm:pt modelId="{2F9DE2EC-942B-42C2-B328-77425BEC4F78}" type="parTrans" cxnId="{93BC73EA-262D-4520-A6D0-A4F7C91FF3A8}">
      <dgm:prSet/>
      <dgm:spPr/>
      <dgm:t>
        <a:bodyPr/>
        <a:lstStyle/>
        <a:p>
          <a:endParaRPr lang="en-US"/>
        </a:p>
      </dgm:t>
    </dgm:pt>
    <dgm:pt modelId="{D4696A23-4963-4BB1-B230-EDB606C12C7F}" type="sibTrans" cxnId="{93BC73EA-262D-4520-A6D0-A4F7C91FF3A8}">
      <dgm:prSet/>
      <dgm:spPr/>
      <dgm:t>
        <a:bodyPr/>
        <a:lstStyle/>
        <a:p>
          <a:endParaRPr lang="en-US"/>
        </a:p>
      </dgm:t>
    </dgm:pt>
    <dgm:pt modelId="{FDB58DDE-6D9C-4825-85E5-50D5DDA7CC9C}">
      <dgm:prSet phldrT="[Text]"/>
      <dgm:spPr/>
      <dgm:t>
        <a:bodyPr/>
        <a:lstStyle/>
        <a:p>
          <a:endParaRPr lang="en-US" dirty="0"/>
        </a:p>
      </dgm:t>
    </dgm:pt>
    <dgm:pt modelId="{221FC5F6-9677-4AA6-8D20-ED623164BE36}" type="parTrans" cxnId="{5C20FB7B-2422-420D-9DE7-13DB0587AE10}">
      <dgm:prSet/>
      <dgm:spPr/>
      <dgm:t>
        <a:bodyPr/>
        <a:lstStyle/>
        <a:p>
          <a:endParaRPr lang="en-US"/>
        </a:p>
      </dgm:t>
    </dgm:pt>
    <dgm:pt modelId="{109FAE04-48D2-4181-846B-D97558FAC03D}" type="sibTrans" cxnId="{5C20FB7B-2422-420D-9DE7-13DB0587AE10}">
      <dgm:prSet/>
      <dgm:spPr/>
      <dgm:t>
        <a:bodyPr/>
        <a:lstStyle/>
        <a:p>
          <a:endParaRPr lang="en-US"/>
        </a:p>
      </dgm:t>
    </dgm:pt>
    <dgm:pt modelId="{88E6CF61-020F-4509-853D-B7189F1C0728}">
      <dgm:prSet phldrT="[Text]"/>
      <dgm:spPr/>
      <dgm:t>
        <a:bodyPr/>
        <a:lstStyle/>
        <a:p>
          <a:r>
            <a:rPr lang="en-US" dirty="0"/>
            <a:t>Remove the shaft sleeve (from the seal housing).</a:t>
          </a:r>
        </a:p>
      </dgm:t>
    </dgm:pt>
    <dgm:pt modelId="{C4A0F48C-2EF0-4AA3-A936-F322B8EF998A}" type="parTrans" cxnId="{B6D1AAE0-910F-4030-9701-1956874546A3}">
      <dgm:prSet/>
      <dgm:spPr/>
      <dgm:t>
        <a:bodyPr/>
        <a:lstStyle/>
        <a:p>
          <a:endParaRPr lang="en-US"/>
        </a:p>
      </dgm:t>
    </dgm:pt>
    <dgm:pt modelId="{3F461DFB-8EE9-4708-933C-20244BF92CF5}" type="sibTrans" cxnId="{B6D1AAE0-910F-4030-9701-1956874546A3}">
      <dgm:prSet/>
      <dgm:spPr/>
      <dgm:t>
        <a:bodyPr/>
        <a:lstStyle/>
        <a:p>
          <a:endParaRPr lang="en-US"/>
        </a:p>
      </dgm:t>
    </dgm:pt>
    <dgm:pt modelId="{28ED6D60-5812-4732-B610-FB893EA92915}">
      <dgm:prSet phldrT="[Text]"/>
      <dgm:spPr/>
      <dgm:t>
        <a:bodyPr/>
        <a:lstStyle/>
        <a:p>
          <a:endParaRPr lang="en-US" dirty="0"/>
        </a:p>
      </dgm:t>
    </dgm:pt>
    <dgm:pt modelId="{4A6523D1-CDFA-4565-899C-B99EF683CD2E}" type="parTrans" cxnId="{0158BBAF-9222-40E8-9780-AA62FF79057F}">
      <dgm:prSet/>
      <dgm:spPr/>
    </dgm:pt>
    <dgm:pt modelId="{42630577-F67A-4481-B009-A69A619FD694}" type="sibTrans" cxnId="{0158BBAF-9222-40E8-9780-AA62FF79057F}">
      <dgm:prSet/>
      <dgm:spPr/>
    </dgm:pt>
    <dgm:pt modelId="{12B64105-2C0F-4FD0-8899-52ECBEC0FA65}">
      <dgm:prSet phldrT="[Text]"/>
      <dgm:spPr/>
      <dgm:t>
        <a:bodyPr/>
        <a:lstStyle/>
        <a:p>
          <a:endParaRPr lang="en-US" dirty="0"/>
        </a:p>
      </dgm:t>
    </dgm:pt>
    <dgm:pt modelId="{A5756253-5C95-4719-9504-AC135814691F}" type="parTrans" cxnId="{F37B93AD-AE9D-4C3E-AC9E-10E22DB86AF3}">
      <dgm:prSet/>
      <dgm:spPr/>
    </dgm:pt>
    <dgm:pt modelId="{BDF4019A-8CFE-4C70-8EA3-AF50F48A8AF9}" type="sibTrans" cxnId="{F37B93AD-AE9D-4C3E-AC9E-10E22DB86AF3}">
      <dgm:prSet/>
      <dgm:spPr/>
    </dgm:pt>
    <dgm:pt modelId="{3FE8F05A-D38F-4C6E-AC9B-911439AA9CCD}">
      <dgm:prSet/>
      <dgm:spPr/>
      <dgm:t>
        <a:bodyPr/>
        <a:lstStyle/>
        <a:p>
          <a:r>
            <a:rPr lang="en-US" dirty="0"/>
            <a:t>Again, apply even pressure on both ends to prevent the liner from lodging in the pump housing. </a:t>
          </a:r>
        </a:p>
      </dgm:t>
    </dgm:pt>
    <dgm:pt modelId="{93553766-7324-4CBE-97BF-55748FB056B9}" type="parTrans" cxnId="{946C8E7B-190C-495D-8FC6-7B2D0C542810}">
      <dgm:prSet/>
      <dgm:spPr/>
      <dgm:t>
        <a:bodyPr/>
        <a:lstStyle/>
        <a:p>
          <a:endParaRPr lang="en-US"/>
        </a:p>
      </dgm:t>
    </dgm:pt>
    <dgm:pt modelId="{7892141C-C1A5-4FF5-BB1C-6710B394F85F}" type="sibTrans" cxnId="{946C8E7B-190C-495D-8FC6-7B2D0C542810}">
      <dgm:prSet/>
      <dgm:spPr/>
      <dgm:t>
        <a:bodyPr/>
        <a:lstStyle/>
        <a:p>
          <a:endParaRPr lang="en-US"/>
        </a:p>
      </dgm:t>
    </dgm:pt>
    <dgm:pt modelId="{AF8AE4E5-6F7C-44F5-9370-82207D0F7A6A}">
      <dgm:prSet/>
      <dgm:spPr/>
      <dgm:t>
        <a:bodyPr/>
        <a:lstStyle/>
        <a:p>
          <a:r>
            <a:rPr lang="en-US" dirty="0"/>
            <a:t>Remove the lip seal housing and the shaft sleeve.</a:t>
          </a:r>
        </a:p>
      </dgm:t>
    </dgm:pt>
    <dgm:pt modelId="{42F983E8-505E-491E-91DC-65A01CB8F621}" type="parTrans" cxnId="{57DCEAE7-CB03-467E-B644-4886F9F3C36E}">
      <dgm:prSet/>
      <dgm:spPr/>
      <dgm:t>
        <a:bodyPr/>
        <a:lstStyle/>
        <a:p>
          <a:endParaRPr lang="en-US"/>
        </a:p>
      </dgm:t>
    </dgm:pt>
    <dgm:pt modelId="{F6943A4B-BCA7-43E7-A4F8-203823B6864D}" type="sibTrans" cxnId="{57DCEAE7-CB03-467E-B644-4886F9F3C36E}">
      <dgm:prSet/>
      <dgm:spPr/>
      <dgm:t>
        <a:bodyPr/>
        <a:lstStyle/>
        <a:p>
          <a:endParaRPr lang="en-US"/>
        </a:p>
      </dgm:t>
    </dgm:pt>
    <dgm:pt modelId="{DCA78E24-DF0C-4880-B381-04B393A81170}">
      <dgm:prSet/>
      <dgm:spPr/>
      <dgm:t>
        <a:bodyPr/>
        <a:lstStyle/>
        <a:p>
          <a:endParaRPr lang="en-US" dirty="0"/>
        </a:p>
      </dgm:t>
    </dgm:pt>
    <dgm:pt modelId="{968D44A8-CE17-4DC0-84C0-B2BF74B25B03}" type="parTrans" cxnId="{460702DA-0AB0-4B37-B293-11473B463A0C}">
      <dgm:prSet/>
      <dgm:spPr/>
      <dgm:t>
        <a:bodyPr/>
        <a:lstStyle/>
        <a:p>
          <a:endParaRPr lang="en-US"/>
        </a:p>
      </dgm:t>
    </dgm:pt>
    <dgm:pt modelId="{F8D352C0-7F0D-4DC7-8B85-761EB48E1126}" type="sibTrans" cxnId="{460702DA-0AB0-4B37-B293-11473B463A0C}">
      <dgm:prSet/>
      <dgm:spPr/>
      <dgm:t>
        <a:bodyPr/>
        <a:lstStyle/>
        <a:p>
          <a:endParaRPr lang="en-US"/>
        </a:p>
      </dgm:t>
    </dgm:pt>
    <dgm:pt modelId="{0A4CDCB9-20EF-4963-98E9-8EED407A2A82}">
      <dgm:prSet phldrT="[Text]"/>
      <dgm:spPr/>
      <dgm:t>
        <a:bodyPr/>
        <a:lstStyle/>
        <a:p>
          <a:endParaRPr lang="en-US" dirty="0"/>
        </a:p>
      </dgm:t>
    </dgm:pt>
    <dgm:pt modelId="{CDD97ABC-0427-4BB3-A1E4-6268127833CF}" type="parTrans" cxnId="{8DAD5DCF-68E7-4D83-A3A0-2BEB2626C908}">
      <dgm:prSet/>
      <dgm:spPr/>
    </dgm:pt>
    <dgm:pt modelId="{E864C6A0-F39F-4CB8-84B5-ACF6D1692849}" type="sibTrans" cxnId="{8DAD5DCF-68E7-4D83-A3A0-2BEB2626C908}">
      <dgm:prSet/>
      <dgm:spPr/>
    </dgm:pt>
    <dgm:pt modelId="{3B946597-589F-4969-B85B-BC67910AF1E0}">
      <dgm:prSet phldrT="[Text]"/>
      <dgm:spPr/>
      <dgm:t>
        <a:bodyPr/>
        <a:lstStyle/>
        <a:p>
          <a:endParaRPr lang="en-US" dirty="0"/>
        </a:p>
      </dgm:t>
    </dgm:pt>
    <dgm:pt modelId="{BC03E5E6-6C62-4285-AF1F-74B6D1759702}" type="parTrans" cxnId="{BAF4811C-589F-454B-99BB-4D38D4C8513E}">
      <dgm:prSet/>
      <dgm:spPr/>
    </dgm:pt>
    <dgm:pt modelId="{7597C783-4237-422D-9AF7-370B13582513}" type="sibTrans" cxnId="{BAF4811C-589F-454B-99BB-4D38D4C8513E}">
      <dgm:prSet/>
      <dgm:spPr/>
    </dgm:pt>
    <dgm:pt modelId="{DAC7496B-4355-479B-92A5-BE0D46D38649}">
      <dgm:prSet phldrT="[Text]"/>
      <dgm:spPr/>
      <dgm:t>
        <a:bodyPr/>
        <a:lstStyle/>
        <a:p>
          <a:endParaRPr lang="en-US" dirty="0"/>
        </a:p>
      </dgm:t>
    </dgm:pt>
    <dgm:pt modelId="{17E13D78-7C1F-4BA2-A3DF-C557B42FDB8F}" type="parTrans" cxnId="{D9E5AF8C-83BD-4FEF-8714-16E256385869}">
      <dgm:prSet/>
      <dgm:spPr/>
    </dgm:pt>
    <dgm:pt modelId="{F422B0C3-4796-45FB-AA79-5D29FD4101C3}" type="sibTrans" cxnId="{D9E5AF8C-83BD-4FEF-8714-16E256385869}">
      <dgm:prSet/>
      <dgm:spPr/>
    </dgm:pt>
    <dgm:pt modelId="{41936CAC-EBA1-4F02-966D-80AB40E72C30}">
      <dgm:prSet/>
      <dgm:spPr/>
      <dgm:t>
        <a:bodyPr/>
        <a:lstStyle/>
        <a:p>
          <a:r>
            <a:rPr lang="en-US" dirty="0"/>
            <a:t>Insert the pins that are on the pullers into the holes located on the outer diameter of the seal housing.</a:t>
          </a:r>
        </a:p>
      </dgm:t>
    </dgm:pt>
    <dgm:pt modelId="{E8E19542-2532-40E1-AAF6-4CD12666D3FF}" type="parTrans" cxnId="{5C814516-3A69-475F-AD55-0B59EDF5901C}">
      <dgm:prSet/>
      <dgm:spPr/>
      <dgm:t>
        <a:bodyPr/>
        <a:lstStyle/>
        <a:p>
          <a:endParaRPr lang="en-US"/>
        </a:p>
      </dgm:t>
    </dgm:pt>
    <dgm:pt modelId="{6BA74E05-DF53-4F82-8683-D31FC96AF021}" type="sibTrans" cxnId="{5C814516-3A69-475F-AD55-0B59EDF5901C}">
      <dgm:prSet/>
      <dgm:spPr/>
      <dgm:t>
        <a:bodyPr/>
        <a:lstStyle/>
        <a:p>
          <a:endParaRPr lang="en-US"/>
        </a:p>
      </dgm:t>
    </dgm:pt>
    <dgm:pt modelId="{D9180852-1135-4D8D-AB8E-B2E484634ED1}">
      <dgm:prSet/>
      <dgm:spPr/>
      <dgm:t>
        <a:bodyPr/>
        <a:lstStyle/>
        <a:p>
          <a:r>
            <a:rPr lang="en-US" dirty="0"/>
            <a:t>This is located 180 degrees from each other.</a:t>
          </a:r>
        </a:p>
      </dgm:t>
    </dgm:pt>
    <dgm:pt modelId="{9D02AE52-476A-4A9F-BC3B-898F40C21E24}" type="parTrans" cxnId="{1FCC22FA-1454-411C-9C25-470FF0752D49}">
      <dgm:prSet/>
      <dgm:spPr/>
      <dgm:t>
        <a:bodyPr/>
        <a:lstStyle/>
        <a:p>
          <a:endParaRPr lang="en-US"/>
        </a:p>
      </dgm:t>
    </dgm:pt>
    <dgm:pt modelId="{48A90057-8E97-47AC-9792-6D941F170D6D}" type="sibTrans" cxnId="{1FCC22FA-1454-411C-9C25-470FF0752D49}">
      <dgm:prSet/>
      <dgm:spPr/>
      <dgm:t>
        <a:bodyPr/>
        <a:lstStyle/>
        <a:p>
          <a:endParaRPr lang="en-US"/>
        </a:p>
      </dgm:t>
    </dgm:pt>
    <dgm:pt modelId="{DA4503AC-0ED5-4B6A-894C-892F9A363EDB}">
      <dgm:prSet/>
      <dgm:spPr/>
      <dgm:t>
        <a:bodyPr/>
        <a:lstStyle/>
        <a:p>
          <a:r>
            <a:rPr lang="en-US" dirty="0"/>
            <a:t>Use the tool to lever the seal out of the pump housing.</a:t>
          </a:r>
        </a:p>
      </dgm:t>
    </dgm:pt>
    <dgm:pt modelId="{43208674-784E-4D15-B11C-EF667D88B6C1}" type="parTrans" cxnId="{D4822B9F-985C-4AF7-B1B1-430C19540338}">
      <dgm:prSet/>
      <dgm:spPr/>
      <dgm:t>
        <a:bodyPr/>
        <a:lstStyle/>
        <a:p>
          <a:endParaRPr lang="en-US"/>
        </a:p>
      </dgm:t>
    </dgm:pt>
    <dgm:pt modelId="{33CBA48E-B4D9-4331-8FE9-C2CD7E13AA95}" type="sibTrans" cxnId="{D4822B9F-985C-4AF7-B1B1-430C19540338}">
      <dgm:prSet/>
      <dgm:spPr/>
      <dgm:t>
        <a:bodyPr/>
        <a:lstStyle/>
        <a:p>
          <a:endParaRPr lang="en-US"/>
        </a:p>
      </dgm:t>
    </dgm:pt>
    <dgm:pt modelId="{DE45D5B8-8FF4-4330-A528-B46A08DA8B15}">
      <dgm:prSet/>
      <dgm:spPr/>
      <dgm:t>
        <a:bodyPr/>
        <a:lstStyle/>
        <a:p>
          <a:endParaRPr lang="en-US" dirty="0"/>
        </a:p>
      </dgm:t>
    </dgm:pt>
    <dgm:pt modelId="{43A7F855-F564-48BE-A15A-FBC1DBDE78E0}" type="parTrans" cxnId="{4025B0A3-04F2-4B7F-A69F-F4F609C35AA1}">
      <dgm:prSet/>
      <dgm:spPr/>
      <dgm:t>
        <a:bodyPr/>
        <a:lstStyle/>
        <a:p>
          <a:endParaRPr lang="en-US"/>
        </a:p>
      </dgm:t>
    </dgm:pt>
    <dgm:pt modelId="{E35F4E23-2D88-4DF2-B631-0C3BD272E2AE}" type="sibTrans" cxnId="{4025B0A3-04F2-4B7F-A69F-F4F609C35AA1}">
      <dgm:prSet/>
      <dgm:spPr/>
      <dgm:t>
        <a:bodyPr/>
        <a:lstStyle/>
        <a:p>
          <a:endParaRPr lang="en-US"/>
        </a:p>
      </dgm:t>
    </dgm:pt>
    <dgm:pt modelId="{C912CA6E-C5BA-4C4F-810A-2E7D46D85402}" type="pres">
      <dgm:prSet presAssocID="{3CD8B74E-E3A7-4023-94E9-2E8276510EF5}" presName="linearFlow" presStyleCnt="0">
        <dgm:presLayoutVars>
          <dgm:dir/>
          <dgm:animLvl val="lvl"/>
          <dgm:resizeHandles/>
        </dgm:presLayoutVars>
      </dgm:prSet>
      <dgm:spPr/>
    </dgm:pt>
    <dgm:pt modelId="{1CF97FD2-79F2-4F5B-BAFE-F22B80B13C64}" type="pres">
      <dgm:prSet presAssocID="{78329085-36DB-4382-AE31-7C6DEB051F3C}" presName="compositeNode" presStyleCnt="0">
        <dgm:presLayoutVars>
          <dgm:bulletEnabled val="1"/>
        </dgm:presLayoutVars>
      </dgm:prSet>
      <dgm:spPr/>
    </dgm:pt>
    <dgm:pt modelId="{198D073C-3BD5-4F99-ABE9-8FAD4CD06AF1}" type="pres">
      <dgm:prSet presAssocID="{78329085-36DB-4382-AE31-7C6DEB051F3C}" presName="image" presStyleLbl="fgImgPlace1" presStyleIdx="0" presStyleCnt="3"/>
      <dgm:spPr/>
    </dgm:pt>
    <dgm:pt modelId="{B49B3C90-FF42-4140-ACAB-EDDC3DC0FE13}" type="pres">
      <dgm:prSet presAssocID="{78329085-36DB-4382-AE31-7C6DEB051F3C}" presName="childNode" presStyleLbl="node1" presStyleIdx="0" presStyleCnt="3">
        <dgm:presLayoutVars>
          <dgm:bulletEnabled val="1"/>
        </dgm:presLayoutVars>
      </dgm:prSet>
      <dgm:spPr/>
    </dgm:pt>
    <dgm:pt modelId="{F997A073-1F03-4576-9480-9D813A28B1D4}" type="pres">
      <dgm:prSet presAssocID="{78329085-36DB-4382-AE31-7C6DEB051F3C}" presName="parentNode" presStyleLbl="revTx" presStyleIdx="0" presStyleCnt="3">
        <dgm:presLayoutVars>
          <dgm:chMax val="0"/>
          <dgm:bulletEnabled val="1"/>
        </dgm:presLayoutVars>
      </dgm:prSet>
      <dgm:spPr/>
    </dgm:pt>
    <dgm:pt modelId="{D74927F1-6106-4B54-9A1A-9047234E7CF7}" type="pres">
      <dgm:prSet presAssocID="{64ABCE78-9510-4B69-9808-EBC855861EED}" presName="sibTrans" presStyleCnt="0"/>
      <dgm:spPr/>
    </dgm:pt>
    <dgm:pt modelId="{B95D0564-3BFB-414F-AFCB-B737956FA470}" type="pres">
      <dgm:prSet presAssocID="{46F3B4A2-B88A-4E7D-A92B-69D1BBD3AEF6}" presName="compositeNode" presStyleCnt="0">
        <dgm:presLayoutVars>
          <dgm:bulletEnabled val="1"/>
        </dgm:presLayoutVars>
      </dgm:prSet>
      <dgm:spPr/>
    </dgm:pt>
    <dgm:pt modelId="{79C3CF56-0023-4628-AF93-C95D0A8B11BC}" type="pres">
      <dgm:prSet presAssocID="{46F3B4A2-B88A-4E7D-A92B-69D1BBD3AEF6}" presName="image" presStyleLbl="fgImgPlace1" presStyleIdx="1" presStyleCnt="3"/>
      <dgm:spPr/>
    </dgm:pt>
    <dgm:pt modelId="{95E9E910-7583-432E-9765-DD908A453DDE}" type="pres">
      <dgm:prSet presAssocID="{46F3B4A2-B88A-4E7D-A92B-69D1BBD3AEF6}" presName="childNode" presStyleLbl="node1" presStyleIdx="1" presStyleCnt="3">
        <dgm:presLayoutVars>
          <dgm:bulletEnabled val="1"/>
        </dgm:presLayoutVars>
      </dgm:prSet>
      <dgm:spPr/>
    </dgm:pt>
    <dgm:pt modelId="{E853EC12-BA1B-479E-8385-352F2F6CF3C5}" type="pres">
      <dgm:prSet presAssocID="{46F3B4A2-B88A-4E7D-A92B-69D1BBD3AEF6}" presName="parentNode" presStyleLbl="revTx" presStyleIdx="1" presStyleCnt="3">
        <dgm:presLayoutVars>
          <dgm:chMax val="0"/>
          <dgm:bulletEnabled val="1"/>
        </dgm:presLayoutVars>
      </dgm:prSet>
      <dgm:spPr/>
    </dgm:pt>
    <dgm:pt modelId="{9CF386E0-1385-4078-A896-004F304F5A4F}" type="pres">
      <dgm:prSet presAssocID="{7074F732-B6A2-49AD-B6FC-48FF99E26824}" presName="sibTrans" presStyleCnt="0"/>
      <dgm:spPr/>
    </dgm:pt>
    <dgm:pt modelId="{506027C8-FA00-4476-936B-75ADCBF8C51A}" type="pres">
      <dgm:prSet presAssocID="{07FE9C70-A8AF-4F31-80F4-48C59890A950}" presName="compositeNode" presStyleCnt="0">
        <dgm:presLayoutVars>
          <dgm:bulletEnabled val="1"/>
        </dgm:presLayoutVars>
      </dgm:prSet>
      <dgm:spPr/>
    </dgm:pt>
    <dgm:pt modelId="{11EA3AAE-71F0-4A13-BBDC-390869F39F7D}" type="pres">
      <dgm:prSet presAssocID="{07FE9C70-A8AF-4F31-80F4-48C59890A950}" presName="image" presStyleLbl="fgImgPlace1" presStyleIdx="2" presStyleCnt="3"/>
      <dgm:spPr/>
    </dgm:pt>
    <dgm:pt modelId="{ADF54A0C-E5E2-458A-955D-146CED946939}" type="pres">
      <dgm:prSet presAssocID="{07FE9C70-A8AF-4F31-80F4-48C59890A950}" presName="childNode" presStyleLbl="node1" presStyleIdx="2" presStyleCnt="3">
        <dgm:presLayoutVars>
          <dgm:bulletEnabled val="1"/>
        </dgm:presLayoutVars>
      </dgm:prSet>
      <dgm:spPr/>
    </dgm:pt>
    <dgm:pt modelId="{55CEB9FE-FAC8-4D8E-8D86-A6466BF1FBF2}" type="pres">
      <dgm:prSet presAssocID="{07FE9C70-A8AF-4F31-80F4-48C59890A950}" presName="parentNode" presStyleLbl="revTx" presStyleIdx="2" presStyleCnt="3">
        <dgm:presLayoutVars>
          <dgm:chMax val="0"/>
          <dgm:bulletEnabled val="1"/>
        </dgm:presLayoutVars>
      </dgm:prSet>
      <dgm:spPr/>
    </dgm:pt>
  </dgm:ptLst>
  <dgm:cxnLst>
    <dgm:cxn modelId="{5C3F5E0D-C97C-4171-941E-6BDFD7AA2AF9}" srcId="{07FE9C70-A8AF-4F31-80F4-48C59890A950}" destId="{C8FAF159-1C8D-45B8-9675-93F95D5D3BD6}" srcOrd="2" destOrd="0" parTransId="{4DFA03C4-DAE5-4A3F-BC19-A66E57366CA3}" sibTransId="{7558A783-CAFC-4EF3-ACA2-E1D11F575C2A}"/>
    <dgm:cxn modelId="{5C814516-3A69-475F-AD55-0B59EDF5901C}" srcId="{07FE9C70-A8AF-4F31-80F4-48C59890A950}" destId="{41936CAC-EBA1-4F02-966D-80AB40E72C30}" srcOrd="3" destOrd="0" parTransId="{E8E19542-2532-40E1-AAF6-4CD12666D3FF}" sibTransId="{6BA74E05-DF53-4F82-8683-D31FC96AF021}"/>
    <dgm:cxn modelId="{28010119-DBEF-4BFE-B390-91AE49AACFFA}" type="presOf" srcId="{78329085-36DB-4382-AE31-7C6DEB051F3C}" destId="{F997A073-1F03-4576-9480-9D813A28B1D4}" srcOrd="0" destOrd="0" presId="urn:microsoft.com/office/officeart/2005/8/layout/hList2"/>
    <dgm:cxn modelId="{BAF4811C-589F-454B-99BB-4D38D4C8513E}" srcId="{46F3B4A2-B88A-4E7D-A92B-69D1BBD3AEF6}" destId="{3B946597-589F-4969-B85B-BC67910AF1E0}" srcOrd="2" destOrd="0" parTransId="{BC03E5E6-6C62-4285-AF1F-74B6D1759702}" sibTransId="{7597C783-4237-422D-9AF7-370B13582513}"/>
    <dgm:cxn modelId="{3F38D923-C121-4159-902D-A9515C1DC508}" type="presOf" srcId="{FDB58DDE-6D9C-4825-85E5-50D5DDA7CC9C}" destId="{95E9E910-7583-432E-9765-DD908A453DDE}" srcOrd="0" destOrd="0" presId="urn:microsoft.com/office/officeart/2005/8/layout/hList2"/>
    <dgm:cxn modelId="{82EF5029-4884-4B01-BBDA-7807C8A56579}" type="presOf" srcId="{3FE8F05A-D38F-4C6E-AC9B-911439AA9CCD}" destId="{B49B3C90-FF42-4140-ACAB-EDDC3DC0FE13}" srcOrd="0" destOrd="2" presId="urn:microsoft.com/office/officeart/2005/8/layout/hList2"/>
    <dgm:cxn modelId="{404C842B-AD35-4540-9E5F-D0AE62A30B56}" srcId="{78329085-36DB-4382-AE31-7C6DEB051F3C}" destId="{DBEC5DD5-CE3B-4DDE-80FD-6E02E3B36BE0}" srcOrd="1" destOrd="0" parTransId="{C46FFFD3-9ACC-471D-AEC5-7147CD06E0FF}" sibTransId="{4134DA51-07F7-4939-AB6E-F2797ECF063B}"/>
    <dgm:cxn modelId="{C4E6033F-C352-4DA5-962E-C266E4201C69}" type="presOf" srcId="{D9180852-1135-4D8D-AB8E-B2E484634ED1}" destId="{ADF54A0C-E5E2-458A-955D-146CED946939}" srcOrd="0" destOrd="4" presId="urn:microsoft.com/office/officeart/2005/8/layout/hList2"/>
    <dgm:cxn modelId="{C2A65641-1D89-44B8-9308-BA074F8749C7}" type="presOf" srcId="{88E6CF61-020F-4509-853D-B7189F1C0728}" destId="{95E9E910-7583-432E-9765-DD908A453DDE}" srcOrd="0" destOrd="4" presId="urn:microsoft.com/office/officeart/2005/8/layout/hList2"/>
    <dgm:cxn modelId="{0BE37563-C14A-4D8B-AB53-952F1762053A}" srcId="{3CD8B74E-E3A7-4023-94E9-2E8276510EF5}" destId="{78329085-36DB-4382-AE31-7C6DEB051F3C}" srcOrd="0" destOrd="0" parTransId="{5A751DEA-65F7-4CAF-A970-A08A03DA1C97}" sibTransId="{64ABCE78-9510-4B69-9808-EBC855861EED}"/>
    <dgm:cxn modelId="{91C8FB45-0116-49A4-A7BF-B852C7D0C3A8}" type="presOf" srcId="{12B64105-2C0F-4FD0-8899-52ECBEC0FA65}" destId="{ADF54A0C-E5E2-458A-955D-146CED946939}" srcOrd="0" destOrd="1" presId="urn:microsoft.com/office/officeart/2005/8/layout/hList2"/>
    <dgm:cxn modelId="{80874048-9C0E-4BED-A48B-54B0AB814B11}" type="presOf" srcId="{AF8AE4E5-6F7C-44F5-9370-82207D0F7A6A}" destId="{B49B3C90-FF42-4140-ACAB-EDDC3DC0FE13}" srcOrd="0" destOrd="3" presId="urn:microsoft.com/office/officeart/2005/8/layout/hList2"/>
    <dgm:cxn modelId="{900B6369-5640-45B7-B925-4E8CFB9B62D7}" type="presOf" srcId="{C8FAF159-1C8D-45B8-9675-93F95D5D3BD6}" destId="{ADF54A0C-E5E2-458A-955D-146CED946939}" srcOrd="0" destOrd="2" presId="urn:microsoft.com/office/officeart/2005/8/layout/hList2"/>
    <dgm:cxn modelId="{8CBBD14B-CFDB-441A-A159-699B9E20008D}" type="presOf" srcId="{DA4503AC-0ED5-4B6A-894C-892F9A363EDB}" destId="{ADF54A0C-E5E2-458A-955D-146CED946939}" srcOrd="0" destOrd="5" presId="urn:microsoft.com/office/officeart/2005/8/layout/hList2"/>
    <dgm:cxn modelId="{BB9CAD4E-D50D-493E-8EAC-C17588576541}" srcId="{3CD8B74E-E3A7-4023-94E9-2E8276510EF5}" destId="{46F3B4A2-B88A-4E7D-A92B-69D1BBD3AEF6}" srcOrd="1" destOrd="0" parTransId="{62BC2B40-69EF-4DE9-9F5B-3141ABB7D5F7}" sibTransId="{7074F732-B6A2-49AD-B6FC-48FF99E26824}"/>
    <dgm:cxn modelId="{35F81457-C8BF-4861-AAC0-3AFCD1685033}" type="presOf" srcId="{28ED6D60-5812-4732-B610-FB893EA92915}" destId="{ADF54A0C-E5E2-458A-955D-146CED946939}" srcOrd="0" destOrd="0" presId="urn:microsoft.com/office/officeart/2005/8/layout/hList2"/>
    <dgm:cxn modelId="{9B87DA5A-14F2-41C6-B432-B03113A0D91F}" type="presOf" srcId="{3B946597-589F-4969-B85B-BC67910AF1E0}" destId="{95E9E910-7583-432E-9765-DD908A453DDE}" srcOrd="0" destOrd="2" presId="urn:microsoft.com/office/officeart/2005/8/layout/hList2"/>
    <dgm:cxn modelId="{946C8E7B-190C-495D-8FC6-7B2D0C542810}" srcId="{78329085-36DB-4382-AE31-7C6DEB051F3C}" destId="{3FE8F05A-D38F-4C6E-AC9B-911439AA9CCD}" srcOrd="2" destOrd="0" parTransId="{93553766-7324-4CBE-97BF-55748FB056B9}" sibTransId="{7892141C-C1A5-4FF5-BB1C-6710B394F85F}"/>
    <dgm:cxn modelId="{5C20FB7B-2422-420D-9DE7-13DB0587AE10}" srcId="{46F3B4A2-B88A-4E7D-A92B-69D1BBD3AEF6}" destId="{FDB58DDE-6D9C-4825-85E5-50D5DDA7CC9C}" srcOrd="0" destOrd="0" parTransId="{221FC5F6-9677-4AA6-8D20-ED623164BE36}" sibTransId="{109FAE04-48D2-4181-846B-D97558FAC03D}"/>
    <dgm:cxn modelId="{65B33E83-6B24-4B67-8504-23E8E7D529B3}" type="presOf" srcId="{B494D947-E524-4F3F-B3E5-4773719B7BC0}" destId="{B49B3C90-FF42-4140-ACAB-EDDC3DC0FE13}" srcOrd="0" destOrd="0" presId="urn:microsoft.com/office/officeart/2005/8/layout/hList2"/>
    <dgm:cxn modelId="{D9E5AF8C-83BD-4FEF-8714-16E256385869}" srcId="{46F3B4A2-B88A-4E7D-A92B-69D1BBD3AEF6}" destId="{DAC7496B-4355-479B-92A5-BE0D46D38649}" srcOrd="3" destOrd="0" parTransId="{17E13D78-7C1F-4BA2-A3DF-C557B42FDB8F}" sibTransId="{F422B0C3-4796-45FB-AA79-5D29FD4101C3}"/>
    <dgm:cxn modelId="{C5C7DD93-D64D-4CF5-9186-326D63DA983E}" type="presOf" srcId="{0A4CDCB9-20EF-4963-98E9-8EED407A2A82}" destId="{95E9E910-7583-432E-9765-DD908A453DDE}" srcOrd="0" destOrd="1" presId="urn:microsoft.com/office/officeart/2005/8/layout/hList2"/>
    <dgm:cxn modelId="{EAEB3197-E76C-4712-9044-909296CBCE11}" type="presOf" srcId="{07FE9C70-A8AF-4F31-80F4-48C59890A950}" destId="{55CEB9FE-FAC8-4D8E-8D86-A6466BF1FBF2}" srcOrd="0" destOrd="0" presId="urn:microsoft.com/office/officeart/2005/8/layout/hList2"/>
    <dgm:cxn modelId="{D4822B9F-985C-4AF7-B1B1-430C19540338}" srcId="{07FE9C70-A8AF-4F31-80F4-48C59890A950}" destId="{DA4503AC-0ED5-4B6A-894C-892F9A363EDB}" srcOrd="5" destOrd="0" parTransId="{43208674-784E-4D15-B11C-EF667D88B6C1}" sibTransId="{33CBA48E-B4D9-4331-8FE9-C2CD7E13AA95}"/>
    <dgm:cxn modelId="{4025B0A3-04F2-4B7F-A69F-F4F609C35AA1}" srcId="{07FE9C70-A8AF-4F31-80F4-48C59890A950}" destId="{DE45D5B8-8FF4-4330-A528-B46A08DA8B15}" srcOrd="6" destOrd="0" parTransId="{43A7F855-F564-48BE-A15A-FBC1DBDE78E0}" sibTransId="{E35F4E23-2D88-4DF2-B631-0C3BD272E2AE}"/>
    <dgm:cxn modelId="{F37B93AD-AE9D-4C3E-AC9E-10E22DB86AF3}" srcId="{07FE9C70-A8AF-4F31-80F4-48C59890A950}" destId="{12B64105-2C0F-4FD0-8899-52ECBEC0FA65}" srcOrd="1" destOrd="0" parTransId="{A5756253-5C95-4719-9504-AC135814691F}" sibTransId="{BDF4019A-8CFE-4C70-8EA3-AF50F48A8AF9}"/>
    <dgm:cxn modelId="{6D4BA9AD-8C67-4015-90DF-1108F48E6348}" type="presOf" srcId="{46F3B4A2-B88A-4E7D-A92B-69D1BBD3AEF6}" destId="{E853EC12-BA1B-479E-8385-352F2F6CF3C5}" srcOrd="0" destOrd="0" presId="urn:microsoft.com/office/officeart/2005/8/layout/hList2"/>
    <dgm:cxn modelId="{51BE0CAF-64AD-4DEE-89B1-FE6E350CF6DA}" srcId="{3CD8B74E-E3A7-4023-94E9-2E8276510EF5}" destId="{07FE9C70-A8AF-4F31-80F4-48C59890A950}" srcOrd="2" destOrd="0" parTransId="{7F24D0F9-A3C2-47C9-859D-68C69F533B51}" sibTransId="{A459177E-9A7F-40AA-BE2D-9F21A1107434}"/>
    <dgm:cxn modelId="{0158BBAF-9222-40E8-9780-AA62FF79057F}" srcId="{07FE9C70-A8AF-4F31-80F4-48C59890A950}" destId="{28ED6D60-5812-4732-B610-FB893EA92915}" srcOrd="0" destOrd="0" parTransId="{4A6523D1-CDFA-4565-899C-B99EF683CD2E}" sibTransId="{42630577-F67A-4481-B009-A69A619FD694}"/>
    <dgm:cxn modelId="{C27E00B0-17C5-4310-9275-CE6C30AD1009}" type="presOf" srcId="{DCA78E24-DF0C-4880-B381-04B393A81170}" destId="{95E9E910-7583-432E-9765-DD908A453DDE}" srcOrd="0" destOrd="5" presId="urn:microsoft.com/office/officeart/2005/8/layout/hList2"/>
    <dgm:cxn modelId="{7C61BBB5-85C9-4FF6-9790-EE144A740959}" type="presOf" srcId="{DAC7496B-4355-479B-92A5-BE0D46D38649}" destId="{95E9E910-7583-432E-9765-DD908A453DDE}" srcOrd="0" destOrd="3" presId="urn:microsoft.com/office/officeart/2005/8/layout/hList2"/>
    <dgm:cxn modelId="{94F462CD-AE53-49CA-86A7-C519B4AFC402}" type="presOf" srcId="{41936CAC-EBA1-4F02-966D-80AB40E72C30}" destId="{ADF54A0C-E5E2-458A-955D-146CED946939}" srcOrd="0" destOrd="3" presId="urn:microsoft.com/office/officeart/2005/8/layout/hList2"/>
    <dgm:cxn modelId="{B7E68DCE-6E7A-49B9-B847-32F6C44A7EC7}" type="presOf" srcId="{DE45D5B8-8FF4-4330-A528-B46A08DA8B15}" destId="{ADF54A0C-E5E2-458A-955D-146CED946939}" srcOrd="0" destOrd="6" presId="urn:microsoft.com/office/officeart/2005/8/layout/hList2"/>
    <dgm:cxn modelId="{8DAD5DCF-68E7-4D83-A3A0-2BEB2626C908}" srcId="{46F3B4A2-B88A-4E7D-A92B-69D1BBD3AEF6}" destId="{0A4CDCB9-20EF-4963-98E9-8EED407A2A82}" srcOrd="1" destOrd="0" parTransId="{CDD97ABC-0427-4BB3-A1E4-6268127833CF}" sibTransId="{E864C6A0-F39F-4CB8-84B5-ACF6D1692849}"/>
    <dgm:cxn modelId="{460702DA-0AB0-4B37-B293-11473B463A0C}" srcId="{46F3B4A2-B88A-4E7D-A92B-69D1BBD3AEF6}" destId="{DCA78E24-DF0C-4880-B381-04B393A81170}" srcOrd="5" destOrd="0" parTransId="{968D44A8-CE17-4DC0-84C0-B2BF74B25B03}" sibTransId="{F8D352C0-7F0D-4DC7-8B85-761EB48E1126}"/>
    <dgm:cxn modelId="{B6D1AAE0-910F-4030-9701-1956874546A3}" srcId="{46F3B4A2-B88A-4E7D-A92B-69D1BBD3AEF6}" destId="{88E6CF61-020F-4509-853D-B7189F1C0728}" srcOrd="4" destOrd="0" parTransId="{C4A0F48C-2EF0-4AA3-A936-F322B8EF998A}" sibTransId="{3F461DFB-8EE9-4708-933C-20244BF92CF5}"/>
    <dgm:cxn modelId="{57DCEAE7-CB03-467E-B644-4886F9F3C36E}" srcId="{78329085-36DB-4382-AE31-7C6DEB051F3C}" destId="{AF8AE4E5-6F7C-44F5-9370-82207D0F7A6A}" srcOrd="3" destOrd="0" parTransId="{42F983E8-505E-491E-91DC-65A01CB8F621}" sibTransId="{F6943A4B-BCA7-43E7-A4F8-203823B6864D}"/>
    <dgm:cxn modelId="{93BC73EA-262D-4520-A6D0-A4F7C91FF3A8}" srcId="{78329085-36DB-4382-AE31-7C6DEB051F3C}" destId="{B494D947-E524-4F3F-B3E5-4773719B7BC0}" srcOrd="0" destOrd="0" parTransId="{2F9DE2EC-942B-42C2-B328-77425BEC4F78}" sibTransId="{D4696A23-4963-4BB1-B230-EDB606C12C7F}"/>
    <dgm:cxn modelId="{74B650ED-8080-4822-B3E2-EEB132A586C4}" type="presOf" srcId="{3CD8B74E-E3A7-4023-94E9-2E8276510EF5}" destId="{C912CA6E-C5BA-4C4F-810A-2E7D46D85402}" srcOrd="0" destOrd="0" presId="urn:microsoft.com/office/officeart/2005/8/layout/hList2"/>
    <dgm:cxn modelId="{1FCC22FA-1454-411C-9C25-470FF0752D49}" srcId="{07FE9C70-A8AF-4F31-80F4-48C59890A950}" destId="{D9180852-1135-4D8D-AB8E-B2E484634ED1}" srcOrd="4" destOrd="0" parTransId="{9D02AE52-476A-4A9F-BC3B-898F40C21E24}" sibTransId="{48A90057-8E97-47AC-9792-6D941F170D6D}"/>
    <dgm:cxn modelId="{DE5FDCFE-2C99-45D6-A553-350A0B927894}" type="presOf" srcId="{DBEC5DD5-CE3B-4DDE-80FD-6E02E3B36BE0}" destId="{B49B3C90-FF42-4140-ACAB-EDDC3DC0FE13}" srcOrd="0" destOrd="1" presId="urn:microsoft.com/office/officeart/2005/8/layout/hList2"/>
    <dgm:cxn modelId="{3462061E-B00B-4758-B263-8FFA645B5438}" type="presParOf" srcId="{C912CA6E-C5BA-4C4F-810A-2E7D46D85402}" destId="{1CF97FD2-79F2-4F5B-BAFE-F22B80B13C64}" srcOrd="0" destOrd="0" presId="urn:microsoft.com/office/officeart/2005/8/layout/hList2"/>
    <dgm:cxn modelId="{53BD6CAF-1FE0-4AEE-B372-86CDF2957D00}" type="presParOf" srcId="{1CF97FD2-79F2-4F5B-BAFE-F22B80B13C64}" destId="{198D073C-3BD5-4F99-ABE9-8FAD4CD06AF1}" srcOrd="0" destOrd="0" presId="urn:microsoft.com/office/officeart/2005/8/layout/hList2"/>
    <dgm:cxn modelId="{F5ED0FBE-3A2A-4134-A7EC-D2032EBD39A0}" type="presParOf" srcId="{1CF97FD2-79F2-4F5B-BAFE-F22B80B13C64}" destId="{B49B3C90-FF42-4140-ACAB-EDDC3DC0FE13}" srcOrd="1" destOrd="0" presId="urn:microsoft.com/office/officeart/2005/8/layout/hList2"/>
    <dgm:cxn modelId="{477C6190-BA47-4339-A28F-2D758AE914C3}" type="presParOf" srcId="{1CF97FD2-79F2-4F5B-BAFE-F22B80B13C64}" destId="{F997A073-1F03-4576-9480-9D813A28B1D4}" srcOrd="2" destOrd="0" presId="urn:microsoft.com/office/officeart/2005/8/layout/hList2"/>
    <dgm:cxn modelId="{DBABA82D-F70C-41F8-A639-00C1981E716A}" type="presParOf" srcId="{C912CA6E-C5BA-4C4F-810A-2E7D46D85402}" destId="{D74927F1-6106-4B54-9A1A-9047234E7CF7}" srcOrd="1" destOrd="0" presId="urn:microsoft.com/office/officeart/2005/8/layout/hList2"/>
    <dgm:cxn modelId="{3D36A9B5-14D0-4278-97C2-A54762C27266}" type="presParOf" srcId="{C912CA6E-C5BA-4C4F-810A-2E7D46D85402}" destId="{B95D0564-3BFB-414F-AFCB-B737956FA470}" srcOrd="2" destOrd="0" presId="urn:microsoft.com/office/officeart/2005/8/layout/hList2"/>
    <dgm:cxn modelId="{AB0E4FB0-2941-40BD-B4A2-EB3AEB69BE82}" type="presParOf" srcId="{B95D0564-3BFB-414F-AFCB-B737956FA470}" destId="{79C3CF56-0023-4628-AF93-C95D0A8B11BC}" srcOrd="0" destOrd="0" presId="urn:microsoft.com/office/officeart/2005/8/layout/hList2"/>
    <dgm:cxn modelId="{9DF13D8D-EB5C-4CDB-B7C1-791E463BBD10}" type="presParOf" srcId="{B95D0564-3BFB-414F-AFCB-B737956FA470}" destId="{95E9E910-7583-432E-9765-DD908A453DDE}" srcOrd="1" destOrd="0" presId="urn:microsoft.com/office/officeart/2005/8/layout/hList2"/>
    <dgm:cxn modelId="{2DFF9B79-0F89-4683-A7E3-411EB66E7869}" type="presParOf" srcId="{B95D0564-3BFB-414F-AFCB-B737956FA470}" destId="{E853EC12-BA1B-479E-8385-352F2F6CF3C5}" srcOrd="2" destOrd="0" presId="urn:microsoft.com/office/officeart/2005/8/layout/hList2"/>
    <dgm:cxn modelId="{E496C9CD-AFDA-42FB-9E1D-F73796BC28FE}" type="presParOf" srcId="{C912CA6E-C5BA-4C4F-810A-2E7D46D85402}" destId="{9CF386E0-1385-4078-A896-004F304F5A4F}" srcOrd="3" destOrd="0" presId="urn:microsoft.com/office/officeart/2005/8/layout/hList2"/>
    <dgm:cxn modelId="{AC9C583E-3D8F-490C-BB92-03DA17333733}" type="presParOf" srcId="{C912CA6E-C5BA-4C4F-810A-2E7D46D85402}" destId="{506027C8-FA00-4476-936B-75ADCBF8C51A}" srcOrd="4" destOrd="0" presId="urn:microsoft.com/office/officeart/2005/8/layout/hList2"/>
    <dgm:cxn modelId="{12DBCFE3-DF3A-447E-8B38-92D3C44675B7}" type="presParOf" srcId="{506027C8-FA00-4476-936B-75ADCBF8C51A}" destId="{11EA3AAE-71F0-4A13-BBDC-390869F39F7D}" srcOrd="0" destOrd="0" presId="urn:microsoft.com/office/officeart/2005/8/layout/hList2"/>
    <dgm:cxn modelId="{2EB5D0BB-EBF7-48F1-9953-A037EAE2A129}" type="presParOf" srcId="{506027C8-FA00-4476-936B-75ADCBF8C51A}" destId="{ADF54A0C-E5E2-458A-955D-146CED946939}" srcOrd="1" destOrd="0" presId="urn:microsoft.com/office/officeart/2005/8/layout/hList2"/>
    <dgm:cxn modelId="{05143639-7B34-4C77-BD4B-E0F188312192}" type="presParOf" srcId="{506027C8-FA00-4476-936B-75ADCBF8C51A}" destId="{55CEB9FE-FAC8-4D8E-8D86-A6466BF1FBF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CD8B74E-E3A7-4023-94E9-2E8276510EF5}"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78329085-36DB-4382-AE31-7C6DEB051F3C}">
      <dgm:prSet phldrT="[Text]" phldr="1"/>
      <dgm:spPr/>
      <dgm:t>
        <a:bodyPr/>
        <a:lstStyle/>
        <a:p>
          <a:endParaRPr lang="en-US" dirty="0"/>
        </a:p>
      </dgm:t>
    </dgm:pt>
    <dgm:pt modelId="{5A751DEA-65F7-4CAF-A970-A08A03DA1C97}" type="parTrans" cxnId="{0BE37563-C14A-4D8B-AB53-952F1762053A}">
      <dgm:prSet/>
      <dgm:spPr/>
      <dgm:t>
        <a:bodyPr/>
        <a:lstStyle/>
        <a:p>
          <a:endParaRPr lang="en-US"/>
        </a:p>
      </dgm:t>
    </dgm:pt>
    <dgm:pt modelId="{64ABCE78-9510-4B69-9808-EBC855861EED}" type="sibTrans" cxnId="{0BE37563-C14A-4D8B-AB53-952F1762053A}">
      <dgm:prSet/>
      <dgm:spPr/>
      <dgm:t>
        <a:bodyPr/>
        <a:lstStyle/>
        <a:p>
          <a:endParaRPr lang="en-US"/>
        </a:p>
      </dgm:t>
    </dgm:pt>
    <dgm:pt modelId="{DBEC5DD5-CE3B-4DDE-80FD-6E02E3B36BE0}">
      <dgm:prSet phldrT="[Text]"/>
      <dgm:spPr/>
      <dgm:t>
        <a:bodyPr/>
        <a:lstStyle/>
        <a:p>
          <a:r>
            <a:rPr lang="en-US" dirty="0"/>
            <a:t>The seal housing O-ring may then be removed from the groove in the pump housing. </a:t>
          </a:r>
        </a:p>
      </dgm:t>
    </dgm:pt>
    <dgm:pt modelId="{C46FFFD3-9ACC-471D-AEC5-7147CD06E0FF}" type="parTrans" cxnId="{404C842B-AD35-4540-9E5F-D0AE62A30B56}">
      <dgm:prSet/>
      <dgm:spPr/>
      <dgm:t>
        <a:bodyPr/>
        <a:lstStyle/>
        <a:p>
          <a:endParaRPr lang="en-US"/>
        </a:p>
      </dgm:t>
    </dgm:pt>
    <dgm:pt modelId="{4134DA51-07F7-4939-AB6E-F2797ECF063B}" type="sibTrans" cxnId="{404C842B-AD35-4540-9E5F-D0AE62A30B56}">
      <dgm:prSet/>
      <dgm:spPr/>
      <dgm:t>
        <a:bodyPr/>
        <a:lstStyle/>
        <a:p>
          <a:endParaRPr lang="en-US"/>
        </a:p>
      </dgm:t>
    </dgm:pt>
    <dgm:pt modelId="{46F3B4A2-B88A-4E7D-A92B-69D1BBD3AEF6}">
      <dgm:prSet phldrT="[Text]" phldr="1"/>
      <dgm:spPr/>
      <dgm:t>
        <a:bodyPr/>
        <a:lstStyle/>
        <a:p>
          <a:endParaRPr lang="en-US"/>
        </a:p>
      </dgm:t>
    </dgm:pt>
    <dgm:pt modelId="{62BC2B40-69EF-4DE9-9F5B-3141ABB7D5F7}" type="parTrans" cxnId="{BB9CAD4E-D50D-493E-8EAC-C17588576541}">
      <dgm:prSet/>
      <dgm:spPr/>
      <dgm:t>
        <a:bodyPr/>
        <a:lstStyle/>
        <a:p>
          <a:endParaRPr lang="en-US"/>
        </a:p>
      </dgm:t>
    </dgm:pt>
    <dgm:pt modelId="{7074F732-B6A2-49AD-B6FC-48FF99E26824}" type="sibTrans" cxnId="{BB9CAD4E-D50D-493E-8EAC-C17588576541}">
      <dgm:prSet/>
      <dgm:spPr/>
      <dgm:t>
        <a:bodyPr/>
        <a:lstStyle/>
        <a:p>
          <a:endParaRPr lang="en-US"/>
        </a:p>
      </dgm:t>
    </dgm:pt>
    <dgm:pt modelId="{07FE9C70-A8AF-4F31-80F4-48C59890A950}">
      <dgm:prSet phldrT="[Text]" phldr="1"/>
      <dgm:spPr/>
      <dgm:t>
        <a:bodyPr/>
        <a:lstStyle/>
        <a:p>
          <a:endParaRPr lang="en-US"/>
        </a:p>
      </dgm:t>
    </dgm:pt>
    <dgm:pt modelId="{7F24D0F9-A3C2-47C9-859D-68C69F533B51}" type="parTrans" cxnId="{51BE0CAF-64AD-4DEE-89B1-FE6E350CF6DA}">
      <dgm:prSet/>
      <dgm:spPr/>
      <dgm:t>
        <a:bodyPr/>
        <a:lstStyle/>
        <a:p>
          <a:endParaRPr lang="en-US"/>
        </a:p>
      </dgm:t>
    </dgm:pt>
    <dgm:pt modelId="{A459177E-9A7F-40AA-BE2D-9F21A1107434}" type="sibTrans" cxnId="{51BE0CAF-64AD-4DEE-89B1-FE6E350CF6DA}">
      <dgm:prSet/>
      <dgm:spPr/>
      <dgm:t>
        <a:bodyPr/>
        <a:lstStyle/>
        <a:p>
          <a:endParaRPr lang="en-US"/>
        </a:p>
      </dgm:t>
    </dgm:pt>
    <dgm:pt modelId="{B494D947-E524-4F3F-B3E5-4773719B7BC0}">
      <dgm:prSet phldrT="[Text]"/>
      <dgm:spPr/>
      <dgm:t>
        <a:bodyPr/>
        <a:lstStyle/>
        <a:p>
          <a:endParaRPr lang="en-US" dirty="0"/>
        </a:p>
      </dgm:t>
    </dgm:pt>
    <dgm:pt modelId="{2F9DE2EC-942B-42C2-B328-77425BEC4F78}" type="parTrans" cxnId="{93BC73EA-262D-4520-A6D0-A4F7C91FF3A8}">
      <dgm:prSet/>
      <dgm:spPr/>
      <dgm:t>
        <a:bodyPr/>
        <a:lstStyle/>
        <a:p>
          <a:endParaRPr lang="en-US"/>
        </a:p>
      </dgm:t>
    </dgm:pt>
    <dgm:pt modelId="{D4696A23-4963-4BB1-B230-EDB606C12C7F}" type="sibTrans" cxnId="{93BC73EA-262D-4520-A6D0-A4F7C91FF3A8}">
      <dgm:prSet/>
      <dgm:spPr/>
      <dgm:t>
        <a:bodyPr/>
        <a:lstStyle/>
        <a:p>
          <a:endParaRPr lang="en-US"/>
        </a:p>
      </dgm:t>
    </dgm:pt>
    <dgm:pt modelId="{88E6CF61-020F-4509-853D-B7189F1C0728}">
      <dgm:prSet phldrT="[Text]"/>
      <dgm:spPr/>
      <dgm:t>
        <a:bodyPr/>
        <a:lstStyle/>
        <a:p>
          <a:r>
            <a:rPr lang="en-US"/>
            <a:t>If removal of the pump housing is required, remove the housing mounting bolts and housing mounting washers, which connect the pump housing to the power frame. </a:t>
          </a:r>
          <a:endParaRPr lang="en-US" dirty="0"/>
        </a:p>
      </dgm:t>
    </dgm:pt>
    <dgm:pt modelId="{C4A0F48C-2EF0-4AA3-A936-F322B8EF998A}" type="parTrans" cxnId="{B6D1AAE0-910F-4030-9701-1956874546A3}">
      <dgm:prSet/>
      <dgm:spPr/>
      <dgm:t>
        <a:bodyPr/>
        <a:lstStyle/>
        <a:p>
          <a:endParaRPr lang="en-US"/>
        </a:p>
      </dgm:t>
    </dgm:pt>
    <dgm:pt modelId="{3F461DFB-8EE9-4708-933C-20244BF92CF5}" type="sibTrans" cxnId="{B6D1AAE0-910F-4030-9701-1956874546A3}">
      <dgm:prSet/>
      <dgm:spPr/>
      <dgm:t>
        <a:bodyPr/>
        <a:lstStyle/>
        <a:p>
          <a:endParaRPr lang="en-US"/>
        </a:p>
      </dgm:t>
    </dgm:pt>
    <dgm:pt modelId="{28ED6D60-5812-4732-B610-FB893EA92915}">
      <dgm:prSet phldrT="[Text]"/>
      <dgm:spPr/>
      <dgm:t>
        <a:bodyPr/>
        <a:lstStyle/>
        <a:p>
          <a:endParaRPr lang="en-US" dirty="0"/>
        </a:p>
      </dgm:t>
    </dgm:pt>
    <dgm:pt modelId="{4A6523D1-CDFA-4565-899C-B99EF683CD2E}" type="parTrans" cxnId="{0158BBAF-9222-40E8-9780-AA62FF79057F}">
      <dgm:prSet/>
      <dgm:spPr/>
      <dgm:t>
        <a:bodyPr/>
        <a:lstStyle/>
        <a:p>
          <a:endParaRPr lang="en-US"/>
        </a:p>
      </dgm:t>
    </dgm:pt>
    <dgm:pt modelId="{42630577-F67A-4481-B009-A69A619FD694}" type="sibTrans" cxnId="{0158BBAF-9222-40E8-9780-AA62FF79057F}">
      <dgm:prSet/>
      <dgm:spPr/>
      <dgm:t>
        <a:bodyPr/>
        <a:lstStyle/>
        <a:p>
          <a:endParaRPr lang="en-US"/>
        </a:p>
      </dgm:t>
    </dgm:pt>
    <dgm:pt modelId="{12B64105-2C0F-4FD0-8899-52ECBEC0FA65}">
      <dgm:prSet phldrT="[Text]"/>
      <dgm:spPr/>
      <dgm:t>
        <a:bodyPr/>
        <a:lstStyle/>
        <a:p>
          <a:r>
            <a:rPr lang="en-US" dirty="0"/>
            <a:t>When removing the pump housing, ensure suitable lifting equipment is available to prevent personal injury or damage to the pump components.</a:t>
          </a:r>
        </a:p>
      </dgm:t>
    </dgm:pt>
    <dgm:pt modelId="{A5756253-5C95-4719-9504-AC135814691F}" type="parTrans" cxnId="{F37B93AD-AE9D-4C3E-AC9E-10E22DB86AF3}">
      <dgm:prSet/>
      <dgm:spPr/>
      <dgm:t>
        <a:bodyPr/>
        <a:lstStyle/>
        <a:p>
          <a:endParaRPr lang="en-US"/>
        </a:p>
      </dgm:t>
    </dgm:pt>
    <dgm:pt modelId="{BDF4019A-8CFE-4C70-8EA3-AF50F48A8AF9}" type="sibTrans" cxnId="{F37B93AD-AE9D-4C3E-AC9E-10E22DB86AF3}">
      <dgm:prSet/>
      <dgm:spPr/>
      <dgm:t>
        <a:bodyPr/>
        <a:lstStyle/>
        <a:p>
          <a:endParaRPr lang="en-US"/>
        </a:p>
      </dgm:t>
    </dgm:pt>
    <dgm:pt modelId="{DCA78E24-DF0C-4880-B381-04B393A81170}">
      <dgm:prSet/>
      <dgm:spPr/>
      <dgm:t>
        <a:bodyPr/>
        <a:lstStyle/>
        <a:p>
          <a:endParaRPr lang="en-US" dirty="0"/>
        </a:p>
      </dgm:t>
    </dgm:pt>
    <dgm:pt modelId="{968D44A8-CE17-4DC0-84C0-B2BF74B25B03}" type="parTrans" cxnId="{460702DA-0AB0-4B37-B293-11473B463A0C}">
      <dgm:prSet/>
      <dgm:spPr/>
      <dgm:t>
        <a:bodyPr/>
        <a:lstStyle/>
        <a:p>
          <a:endParaRPr lang="en-US"/>
        </a:p>
      </dgm:t>
    </dgm:pt>
    <dgm:pt modelId="{F8D352C0-7F0D-4DC7-8B85-761EB48E1126}" type="sibTrans" cxnId="{460702DA-0AB0-4B37-B293-11473B463A0C}">
      <dgm:prSet/>
      <dgm:spPr/>
      <dgm:t>
        <a:bodyPr/>
        <a:lstStyle/>
        <a:p>
          <a:endParaRPr lang="en-US"/>
        </a:p>
      </dgm:t>
    </dgm:pt>
    <dgm:pt modelId="{DAC7496B-4355-479B-92A5-BE0D46D38649}">
      <dgm:prSet phldrT="[Text]"/>
      <dgm:spPr/>
      <dgm:t>
        <a:bodyPr/>
        <a:lstStyle/>
        <a:p>
          <a:endParaRPr lang="en-US" dirty="0"/>
        </a:p>
      </dgm:t>
    </dgm:pt>
    <dgm:pt modelId="{17E13D78-7C1F-4BA2-A3DF-C557B42FDB8F}" type="parTrans" cxnId="{D9E5AF8C-83BD-4FEF-8714-16E256385869}">
      <dgm:prSet/>
      <dgm:spPr/>
      <dgm:t>
        <a:bodyPr/>
        <a:lstStyle/>
        <a:p>
          <a:endParaRPr lang="en-US"/>
        </a:p>
      </dgm:t>
    </dgm:pt>
    <dgm:pt modelId="{F422B0C3-4796-45FB-AA79-5D29FD4101C3}" type="sibTrans" cxnId="{D9E5AF8C-83BD-4FEF-8714-16E256385869}">
      <dgm:prSet/>
      <dgm:spPr/>
      <dgm:t>
        <a:bodyPr/>
        <a:lstStyle/>
        <a:p>
          <a:endParaRPr lang="en-US"/>
        </a:p>
      </dgm:t>
    </dgm:pt>
    <dgm:pt modelId="{DE45D5B8-8FF4-4330-A528-B46A08DA8B15}">
      <dgm:prSet/>
      <dgm:spPr/>
      <dgm:t>
        <a:bodyPr/>
        <a:lstStyle/>
        <a:p>
          <a:endParaRPr lang="en-US" dirty="0"/>
        </a:p>
      </dgm:t>
    </dgm:pt>
    <dgm:pt modelId="{43A7F855-F564-48BE-A15A-FBC1DBDE78E0}" type="parTrans" cxnId="{4025B0A3-04F2-4B7F-A69F-F4F609C35AA1}">
      <dgm:prSet/>
      <dgm:spPr/>
      <dgm:t>
        <a:bodyPr/>
        <a:lstStyle/>
        <a:p>
          <a:endParaRPr lang="en-US"/>
        </a:p>
      </dgm:t>
    </dgm:pt>
    <dgm:pt modelId="{E35F4E23-2D88-4DF2-B631-0C3BD272E2AE}" type="sibTrans" cxnId="{4025B0A3-04F2-4B7F-A69F-F4F609C35AA1}">
      <dgm:prSet/>
      <dgm:spPr/>
      <dgm:t>
        <a:bodyPr/>
        <a:lstStyle/>
        <a:p>
          <a:endParaRPr lang="en-US"/>
        </a:p>
      </dgm:t>
    </dgm:pt>
    <dgm:pt modelId="{14B5E8E5-9D01-4EAC-BEFC-2F8FEDE1DFFF}">
      <dgm:prSet/>
      <dgm:spPr/>
      <dgm:t>
        <a:bodyPr/>
        <a:lstStyle/>
        <a:p>
          <a:endParaRPr lang="en-US" dirty="0"/>
        </a:p>
      </dgm:t>
    </dgm:pt>
    <dgm:pt modelId="{A2F37CF5-1723-41CE-9A1C-A2011EB17A70}" type="parTrans" cxnId="{D3E90C24-5094-4FD6-94A8-54CFAC91BB9A}">
      <dgm:prSet/>
      <dgm:spPr/>
      <dgm:t>
        <a:bodyPr/>
        <a:lstStyle/>
        <a:p>
          <a:endParaRPr lang="en-US"/>
        </a:p>
      </dgm:t>
    </dgm:pt>
    <dgm:pt modelId="{A94DB38A-A6A5-4EB4-9915-787C8376C678}" type="sibTrans" cxnId="{D3E90C24-5094-4FD6-94A8-54CFAC91BB9A}">
      <dgm:prSet/>
      <dgm:spPr/>
      <dgm:t>
        <a:bodyPr/>
        <a:lstStyle/>
        <a:p>
          <a:endParaRPr lang="en-US"/>
        </a:p>
      </dgm:t>
    </dgm:pt>
    <dgm:pt modelId="{1CD8AD2F-2FC0-4603-95AF-D33620E4F492}">
      <dgm:prSet phldrT="[Text]"/>
      <dgm:spPr/>
      <dgm:t>
        <a:bodyPr/>
        <a:lstStyle/>
        <a:p>
          <a:endParaRPr lang="en-US" dirty="0"/>
        </a:p>
      </dgm:t>
    </dgm:pt>
    <dgm:pt modelId="{36B3D99E-2E26-4146-9A31-1F21B2A47C23}" type="parTrans" cxnId="{E8846F04-0310-4B41-82F7-E899BE407DF3}">
      <dgm:prSet/>
      <dgm:spPr/>
      <dgm:t>
        <a:bodyPr/>
        <a:lstStyle/>
        <a:p>
          <a:endParaRPr lang="en-US"/>
        </a:p>
      </dgm:t>
    </dgm:pt>
    <dgm:pt modelId="{E8CCA65E-18F4-4FCE-BD2E-1C01ADDFD833}" type="sibTrans" cxnId="{E8846F04-0310-4B41-82F7-E899BE407DF3}">
      <dgm:prSet/>
      <dgm:spPr/>
      <dgm:t>
        <a:bodyPr/>
        <a:lstStyle/>
        <a:p>
          <a:endParaRPr lang="en-US"/>
        </a:p>
      </dgm:t>
    </dgm:pt>
    <dgm:pt modelId="{9C19477D-0B89-4362-9A58-5CEB07A05979}">
      <dgm:prSet phldrT="[Text]"/>
      <dgm:spPr/>
      <dgm:t>
        <a:bodyPr/>
        <a:lstStyle/>
        <a:p>
          <a:endParaRPr lang="en-US" dirty="0"/>
        </a:p>
      </dgm:t>
    </dgm:pt>
    <dgm:pt modelId="{38569352-FBD1-407B-AA5D-757CC3F9DE96}" type="parTrans" cxnId="{FB96C2DB-472B-4BFD-BAC8-B3318506DEB7}">
      <dgm:prSet/>
      <dgm:spPr/>
      <dgm:t>
        <a:bodyPr/>
        <a:lstStyle/>
        <a:p>
          <a:endParaRPr lang="en-US"/>
        </a:p>
      </dgm:t>
    </dgm:pt>
    <dgm:pt modelId="{C0318D3E-E8C8-4031-9A41-8F1607ABDCE7}" type="sibTrans" cxnId="{FB96C2DB-472B-4BFD-BAC8-B3318506DEB7}">
      <dgm:prSet/>
      <dgm:spPr/>
      <dgm:t>
        <a:bodyPr/>
        <a:lstStyle/>
        <a:p>
          <a:endParaRPr lang="en-US"/>
        </a:p>
      </dgm:t>
    </dgm:pt>
    <dgm:pt modelId="{0B6CE9AF-DD61-4C1D-A85A-B4C1E1373A6A}">
      <dgm:prSet/>
      <dgm:spPr/>
      <dgm:t>
        <a:bodyPr/>
        <a:lstStyle/>
        <a:p>
          <a:endParaRPr lang="en-US" dirty="0"/>
        </a:p>
      </dgm:t>
    </dgm:pt>
    <dgm:pt modelId="{488E63A4-6885-4585-8D02-E43F2667A3EE}" type="parTrans" cxnId="{792CFD27-A6B1-4C77-91B1-88686F13EA11}">
      <dgm:prSet/>
      <dgm:spPr/>
      <dgm:t>
        <a:bodyPr/>
        <a:lstStyle/>
        <a:p>
          <a:endParaRPr lang="en-US"/>
        </a:p>
      </dgm:t>
    </dgm:pt>
    <dgm:pt modelId="{5E9309CE-6F52-4DBF-843A-7F0AEE910B1A}" type="sibTrans" cxnId="{792CFD27-A6B1-4C77-91B1-88686F13EA11}">
      <dgm:prSet/>
      <dgm:spPr/>
      <dgm:t>
        <a:bodyPr/>
        <a:lstStyle/>
        <a:p>
          <a:endParaRPr lang="en-US"/>
        </a:p>
      </dgm:t>
    </dgm:pt>
    <dgm:pt modelId="{5979E953-55A5-437D-94CD-9258A1B5112D}">
      <dgm:prSet phldrT="[Text]"/>
      <dgm:spPr/>
      <dgm:t>
        <a:bodyPr/>
        <a:lstStyle/>
        <a:p>
          <a:endParaRPr lang="en-US" dirty="0"/>
        </a:p>
      </dgm:t>
    </dgm:pt>
    <dgm:pt modelId="{CA75C9E4-D41F-439A-A44E-665BE8145D58}" type="parTrans" cxnId="{21766355-2712-4CBF-8C39-570AD4E972C1}">
      <dgm:prSet/>
      <dgm:spPr/>
      <dgm:t>
        <a:bodyPr/>
        <a:lstStyle/>
        <a:p>
          <a:endParaRPr lang="en-US"/>
        </a:p>
      </dgm:t>
    </dgm:pt>
    <dgm:pt modelId="{9CCE1DCB-372A-4B26-9AD7-391974AD374D}" type="sibTrans" cxnId="{21766355-2712-4CBF-8C39-570AD4E972C1}">
      <dgm:prSet/>
      <dgm:spPr/>
      <dgm:t>
        <a:bodyPr/>
        <a:lstStyle/>
        <a:p>
          <a:endParaRPr lang="en-US"/>
        </a:p>
      </dgm:t>
    </dgm:pt>
    <dgm:pt modelId="{28944684-8AAD-4347-9B58-4E1D621087BA}">
      <dgm:prSet/>
      <dgm:spPr/>
      <dgm:t>
        <a:bodyPr/>
        <a:lstStyle/>
        <a:p>
          <a:r>
            <a:rPr lang="en-US" dirty="0"/>
            <a:t>There is a small notch in the bore of the pump housing to facilitate easy removal of the O-ring.</a:t>
          </a:r>
        </a:p>
      </dgm:t>
    </dgm:pt>
    <dgm:pt modelId="{08F00C5F-6A9A-47DE-9F91-AFFD469A5DC2}" type="parTrans" cxnId="{D01D4004-5F55-4978-A529-A769673164B0}">
      <dgm:prSet/>
      <dgm:spPr/>
      <dgm:t>
        <a:bodyPr/>
        <a:lstStyle/>
        <a:p>
          <a:endParaRPr lang="en-US"/>
        </a:p>
      </dgm:t>
    </dgm:pt>
    <dgm:pt modelId="{92F04809-C806-4469-8A8E-6D98DB573812}" type="sibTrans" cxnId="{D01D4004-5F55-4978-A529-A769673164B0}">
      <dgm:prSet/>
      <dgm:spPr/>
      <dgm:t>
        <a:bodyPr/>
        <a:lstStyle/>
        <a:p>
          <a:endParaRPr lang="en-US"/>
        </a:p>
      </dgm:t>
    </dgm:pt>
    <dgm:pt modelId="{7B8C698B-E0FF-411E-8878-16356D05C520}">
      <dgm:prSet/>
      <dgm:spPr/>
      <dgm:t>
        <a:bodyPr/>
        <a:lstStyle/>
        <a:p>
          <a:endParaRPr lang="en-US" dirty="0"/>
        </a:p>
      </dgm:t>
    </dgm:pt>
    <dgm:pt modelId="{21B05012-A6CB-4DA4-ABD7-E145EFF7B22D}" type="parTrans" cxnId="{E41CDCF9-E055-4525-8D04-7E951EB73E31}">
      <dgm:prSet/>
      <dgm:spPr/>
      <dgm:t>
        <a:bodyPr/>
        <a:lstStyle/>
        <a:p>
          <a:endParaRPr lang="en-US"/>
        </a:p>
      </dgm:t>
    </dgm:pt>
    <dgm:pt modelId="{64230ADC-A047-4048-9AE6-6CD871B0F75F}" type="sibTrans" cxnId="{E41CDCF9-E055-4525-8D04-7E951EB73E31}">
      <dgm:prSet/>
      <dgm:spPr/>
      <dgm:t>
        <a:bodyPr/>
        <a:lstStyle/>
        <a:p>
          <a:endParaRPr lang="en-US"/>
        </a:p>
      </dgm:t>
    </dgm:pt>
    <dgm:pt modelId="{C912CA6E-C5BA-4C4F-810A-2E7D46D85402}" type="pres">
      <dgm:prSet presAssocID="{3CD8B74E-E3A7-4023-94E9-2E8276510EF5}" presName="linearFlow" presStyleCnt="0">
        <dgm:presLayoutVars>
          <dgm:dir/>
          <dgm:animLvl val="lvl"/>
          <dgm:resizeHandles/>
        </dgm:presLayoutVars>
      </dgm:prSet>
      <dgm:spPr/>
    </dgm:pt>
    <dgm:pt modelId="{1CF97FD2-79F2-4F5B-BAFE-F22B80B13C64}" type="pres">
      <dgm:prSet presAssocID="{78329085-36DB-4382-AE31-7C6DEB051F3C}" presName="compositeNode" presStyleCnt="0">
        <dgm:presLayoutVars>
          <dgm:bulletEnabled val="1"/>
        </dgm:presLayoutVars>
      </dgm:prSet>
      <dgm:spPr/>
    </dgm:pt>
    <dgm:pt modelId="{198D073C-3BD5-4F99-ABE9-8FAD4CD06AF1}" type="pres">
      <dgm:prSet presAssocID="{78329085-36DB-4382-AE31-7C6DEB051F3C}" presName="image" presStyleLbl="fgImgPlace1" presStyleIdx="0" presStyleCnt="3"/>
      <dgm:spPr/>
    </dgm:pt>
    <dgm:pt modelId="{B49B3C90-FF42-4140-ACAB-EDDC3DC0FE13}" type="pres">
      <dgm:prSet presAssocID="{78329085-36DB-4382-AE31-7C6DEB051F3C}" presName="childNode" presStyleLbl="node1" presStyleIdx="0" presStyleCnt="3">
        <dgm:presLayoutVars>
          <dgm:bulletEnabled val="1"/>
        </dgm:presLayoutVars>
      </dgm:prSet>
      <dgm:spPr/>
    </dgm:pt>
    <dgm:pt modelId="{F997A073-1F03-4576-9480-9D813A28B1D4}" type="pres">
      <dgm:prSet presAssocID="{78329085-36DB-4382-AE31-7C6DEB051F3C}" presName="parentNode" presStyleLbl="revTx" presStyleIdx="0" presStyleCnt="3">
        <dgm:presLayoutVars>
          <dgm:chMax val="0"/>
          <dgm:bulletEnabled val="1"/>
        </dgm:presLayoutVars>
      </dgm:prSet>
      <dgm:spPr/>
    </dgm:pt>
    <dgm:pt modelId="{D74927F1-6106-4B54-9A1A-9047234E7CF7}" type="pres">
      <dgm:prSet presAssocID="{64ABCE78-9510-4B69-9808-EBC855861EED}" presName="sibTrans" presStyleCnt="0"/>
      <dgm:spPr/>
    </dgm:pt>
    <dgm:pt modelId="{B95D0564-3BFB-414F-AFCB-B737956FA470}" type="pres">
      <dgm:prSet presAssocID="{46F3B4A2-B88A-4E7D-A92B-69D1BBD3AEF6}" presName="compositeNode" presStyleCnt="0">
        <dgm:presLayoutVars>
          <dgm:bulletEnabled val="1"/>
        </dgm:presLayoutVars>
      </dgm:prSet>
      <dgm:spPr/>
    </dgm:pt>
    <dgm:pt modelId="{79C3CF56-0023-4628-AF93-C95D0A8B11BC}" type="pres">
      <dgm:prSet presAssocID="{46F3B4A2-B88A-4E7D-A92B-69D1BBD3AEF6}" presName="image" presStyleLbl="fgImgPlace1" presStyleIdx="1" presStyleCnt="3"/>
      <dgm:spPr/>
    </dgm:pt>
    <dgm:pt modelId="{95E9E910-7583-432E-9765-DD908A453DDE}" type="pres">
      <dgm:prSet presAssocID="{46F3B4A2-B88A-4E7D-A92B-69D1BBD3AEF6}" presName="childNode" presStyleLbl="node1" presStyleIdx="1" presStyleCnt="3">
        <dgm:presLayoutVars>
          <dgm:bulletEnabled val="1"/>
        </dgm:presLayoutVars>
      </dgm:prSet>
      <dgm:spPr/>
    </dgm:pt>
    <dgm:pt modelId="{E853EC12-BA1B-479E-8385-352F2F6CF3C5}" type="pres">
      <dgm:prSet presAssocID="{46F3B4A2-B88A-4E7D-A92B-69D1BBD3AEF6}" presName="parentNode" presStyleLbl="revTx" presStyleIdx="1" presStyleCnt="3">
        <dgm:presLayoutVars>
          <dgm:chMax val="0"/>
          <dgm:bulletEnabled val="1"/>
        </dgm:presLayoutVars>
      </dgm:prSet>
      <dgm:spPr/>
    </dgm:pt>
    <dgm:pt modelId="{9CF386E0-1385-4078-A896-004F304F5A4F}" type="pres">
      <dgm:prSet presAssocID="{7074F732-B6A2-49AD-B6FC-48FF99E26824}" presName="sibTrans" presStyleCnt="0"/>
      <dgm:spPr/>
    </dgm:pt>
    <dgm:pt modelId="{506027C8-FA00-4476-936B-75ADCBF8C51A}" type="pres">
      <dgm:prSet presAssocID="{07FE9C70-A8AF-4F31-80F4-48C59890A950}" presName="compositeNode" presStyleCnt="0">
        <dgm:presLayoutVars>
          <dgm:bulletEnabled val="1"/>
        </dgm:presLayoutVars>
      </dgm:prSet>
      <dgm:spPr/>
    </dgm:pt>
    <dgm:pt modelId="{11EA3AAE-71F0-4A13-BBDC-390869F39F7D}" type="pres">
      <dgm:prSet presAssocID="{07FE9C70-A8AF-4F31-80F4-48C59890A950}" presName="image" presStyleLbl="fgImgPlace1" presStyleIdx="2" presStyleCnt="3"/>
      <dgm:spPr/>
    </dgm:pt>
    <dgm:pt modelId="{ADF54A0C-E5E2-458A-955D-146CED946939}" type="pres">
      <dgm:prSet presAssocID="{07FE9C70-A8AF-4F31-80F4-48C59890A950}" presName="childNode" presStyleLbl="node1" presStyleIdx="2" presStyleCnt="3">
        <dgm:presLayoutVars>
          <dgm:bulletEnabled val="1"/>
        </dgm:presLayoutVars>
      </dgm:prSet>
      <dgm:spPr/>
    </dgm:pt>
    <dgm:pt modelId="{55CEB9FE-FAC8-4D8E-8D86-A6466BF1FBF2}" type="pres">
      <dgm:prSet presAssocID="{07FE9C70-A8AF-4F31-80F4-48C59890A950}" presName="parentNode" presStyleLbl="revTx" presStyleIdx="2" presStyleCnt="3">
        <dgm:presLayoutVars>
          <dgm:chMax val="0"/>
          <dgm:bulletEnabled val="1"/>
        </dgm:presLayoutVars>
      </dgm:prSet>
      <dgm:spPr/>
    </dgm:pt>
  </dgm:ptLst>
  <dgm:cxnLst>
    <dgm:cxn modelId="{D01D4004-5F55-4978-A529-A769673164B0}" srcId="{07FE9C70-A8AF-4F31-80F4-48C59890A950}" destId="{28944684-8AAD-4347-9B58-4E1D621087BA}" srcOrd="2" destOrd="0" parTransId="{08F00C5F-6A9A-47DE-9F91-AFFD469A5DC2}" sibTransId="{92F04809-C806-4469-8A8E-6D98DB573812}"/>
    <dgm:cxn modelId="{E8846F04-0310-4B41-82F7-E899BE407DF3}" srcId="{78329085-36DB-4382-AE31-7C6DEB051F3C}" destId="{1CD8AD2F-2FC0-4603-95AF-D33620E4F492}" srcOrd="1" destOrd="0" parTransId="{36B3D99E-2E26-4146-9A31-1F21B2A47C23}" sibTransId="{E8CCA65E-18F4-4FCE-BD2E-1C01ADDFD833}"/>
    <dgm:cxn modelId="{28010119-DBEF-4BFE-B390-91AE49AACFFA}" type="presOf" srcId="{78329085-36DB-4382-AE31-7C6DEB051F3C}" destId="{F997A073-1F03-4576-9480-9D813A28B1D4}" srcOrd="0" destOrd="0" presId="urn:microsoft.com/office/officeart/2005/8/layout/hList2"/>
    <dgm:cxn modelId="{9867681B-FDC1-4B62-85A4-181971DD1EC8}" type="presOf" srcId="{7B8C698B-E0FF-411E-8878-16356D05C520}" destId="{ADF54A0C-E5E2-458A-955D-146CED946939}" srcOrd="0" destOrd="3" presId="urn:microsoft.com/office/officeart/2005/8/layout/hList2"/>
    <dgm:cxn modelId="{D3E90C24-5094-4FD6-94A8-54CFAC91BB9A}" srcId="{78329085-36DB-4382-AE31-7C6DEB051F3C}" destId="{14B5E8E5-9D01-4EAC-BEFC-2F8FEDE1DFFF}" srcOrd="4" destOrd="0" parTransId="{A2F37CF5-1723-41CE-9A1C-A2011EB17A70}" sibTransId="{A94DB38A-A6A5-4EB4-9915-787C8376C678}"/>
    <dgm:cxn modelId="{792CFD27-A6B1-4C77-91B1-88686F13EA11}" srcId="{46F3B4A2-B88A-4E7D-A92B-69D1BBD3AEF6}" destId="{0B6CE9AF-DD61-4C1D-A85A-B4C1E1373A6A}" srcOrd="3" destOrd="0" parTransId="{488E63A4-6885-4585-8D02-E43F2667A3EE}" sibTransId="{5E9309CE-6F52-4DBF-843A-7F0AEE910B1A}"/>
    <dgm:cxn modelId="{404C842B-AD35-4540-9E5F-D0AE62A30B56}" srcId="{78329085-36DB-4382-AE31-7C6DEB051F3C}" destId="{DBEC5DD5-CE3B-4DDE-80FD-6E02E3B36BE0}" srcOrd="3" destOrd="0" parTransId="{C46FFFD3-9ACC-471D-AEC5-7147CD06E0FF}" sibTransId="{4134DA51-07F7-4939-AB6E-F2797ECF063B}"/>
    <dgm:cxn modelId="{1F13942C-984B-4EF3-8636-FD077ED9F5C9}" type="presOf" srcId="{28944684-8AAD-4347-9B58-4E1D621087BA}" destId="{ADF54A0C-E5E2-458A-955D-146CED946939}" srcOrd="0" destOrd="2" presId="urn:microsoft.com/office/officeart/2005/8/layout/hList2"/>
    <dgm:cxn modelId="{C1BFF939-7320-464B-8971-6656AB78D49F}" type="presOf" srcId="{1CD8AD2F-2FC0-4603-95AF-D33620E4F492}" destId="{B49B3C90-FF42-4140-ACAB-EDDC3DC0FE13}" srcOrd="0" destOrd="1" presId="urn:microsoft.com/office/officeart/2005/8/layout/hList2"/>
    <dgm:cxn modelId="{C2A65641-1D89-44B8-9308-BA074F8749C7}" type="presOf" srcId="{88E6CF61-020F-4509-853D-B7189F1C0728}" destId="{95E9E910-7583-432E-9765-DD908A453DDE}" srcOrd="0" destOrd="2" presId="urn:microsoft.com/office/officeart/2005/8/layout/hList2"/>
    <dgm:cxn modelId="{0BE37563-C14A-4D8B-AB53-952F1762053A}" srcId="{3CD8B74E-E3A7-4023-94E9-2E8276510EF5}" destId="{78329085-36DB-4382-AE31-7C6DEB051F3C}" srcOrd="0" destOrd="0" parTransId="{5A751DEA-65F7-4CAF-A970-A08A03DA1C97}" sibTransId="{64ABCE78-9510-4B69-9808-EBC855861EED}"/>
    <dgm:cxn modelId="{91C8FB45-0116-49A4-A7BF-B852C7D0C3A8}" type="presOf" srcId="{12B64105-2C0F-4FD0-8899-52ECBEC0FA65}" destId="{ADF54A0C-E5E2-458A-955D-146CED946939}" srcOrd="0" destOrd="1" presId="urn:microsoft.com/office/officeart/2005/8/layout/hList2"/>
    <dgm:cxn modelId="{090ABA6A-72A0-42CA-A006-FD979B3DA472}" type="presOf" srcId="{14B5E8E5-9D01-4EAC-BEFC-2F8FEDE1DFFF}" destId="{B49B3C90-FF42-4140-ACAB-EDDC3DC0FE13}" srcOrd="0" destOrd="4" presId="urn:microsoft.com/office/officeart/2005/8/layout/hList2"/>
    <dgm:cxn modelId="{BB9CAD4E-D50D-493E-8EAC-C17588576541}" srcId="{3CD8B74E-E3A7-4023-94E9-2E8276510EF5}" destId="{46F3B4A2-B88A-4E7D-A92B-69D1BBD3AEF6}" srcOrd="1" destOrd="0" parTransId="{62BC2B40-69EF-4DE9-9F5B-3141ABB7D5F7}" sibTransId="{7074F732-B6A2-49AD-B6FC-48FF99E26824}"/>
    <dgm:cxn modelId="{21766355-2712-4CBF-8C39-570AD4E972C1}" srcId="{46F3B4A2-B88A-4E7D-A92B-69D1BBD3AEF6}" destId="{5979E953-55A5-437D-94CD-9258A1B5112D}" srcOrd="0" destOrd="0" parTransId="{CA75C9E4-D41F-439A-A44E-665BE8145D58}" sibTransId="{9CCE1DCB-372A-4B26-9AD7-391974AD374D}"/>
    <dgm:cxn modelId="{35F81457-C8BF-4861-AAC0-3AFCD1685033}" type="presOf" srcId="{28ED6D60-5812-4732-B610-FB893EA92915}" destId="{ADF54A0C-E5E2-458A-955D-146CED946939}" srcOrd="0" destOrd="0" presId="urn:microsoft.com/office/officeart/2005/8/layout/hList2"/>
    <dgm:cxn modelId="{D9711B58-3CBB-4E0C-8F88-E77AB4DAB7CD}" type="presOf" srcId="{9C19477D-0B89-4362-9A58-5CEB07A05979}" destId="{B49B3C90-FF42-4140-ACAB-EDDC3DC0FE13}" srcOrd="0" destOrd="2" presId="urn:microsoft.com/office/officeart/2005/8/layout/hList2"/>
    <dgm:cxn modelId="{B24F8759-0511-44FA-AFAE-0BD6391C9287}" type="presOf" srcId="{0B6CE9AF-DD61-4C1D-A85A-B4C1E1373A6A}" destId="{95E9E910-7583-432E-9765-DD908A453DDE}" srcOrd="0" destOrd="3" presId="urn:microsoft.com/office/officeart/2005/8/layout/hList2"/>
    <dgm:cxn modelId="{65B33E83-6B24-4B67-8504-23E8E7D529B3}" type="presOf" srcId="{B494D947-E524-4F3F-B3E5-4773719B7BC0}" destId="{B49B3C90-FF42-4140-ACAB-EDDC3DC0FE13}" srcOrd="0" destOrd="0" presId="urn:microsoft.com/office/officeart/2005/8/layout/hList2"/>
    <dgm:cxn modelId="{D9E5AF8C-83BD-4FEF-8714-16E256385869}" srcId="{46F3B4A2-B88A-4E7D-A92B-69D1BBD3AEF6}" destId="{DAC7496B-4355-479B-92A5-BE0D46D38649}" srcOrd="1" destOrd="0" parTransId="{17E13D78-7C1F-4BA2-A3DF-C557B42FDB8F}" sibTransId="{F422B0C3-4796-45FB-AA79-5D29FD4101C3}"/>
    <dgm:cxn modelId="{EAEB3197-E76C-4712-9044-909296CBCE11}" type="presOf" srcId="{07FE9C70-A8AF-4F31-80F4-48C59890A950}" destId="{55CEB9FE-FAC8-4D8E-8D86-A6466BF1FBF2}" srcOrd="0" destOrd="0" presId="urn:microsoft.com/office/officeart/2005/8/layout/hList2"/>
    <dgm:cxn modelId="{4025B0A3-04F2-4B7F-A69F-F4F609C35AA1}" srcId="{07FE9C70-A8AF-4F31-80F4-48C59890A950}" destId="{DE45D5B8-8FF4-4330-A528-B46A08DA8B15}" srcOrd="4" destOrd="0" parTransId="{43A7F855-F564-48BE-A15A-FBC1DBDE78E0}" sibTransId="{E35F4E23-2D88-4DF2-B631-0C3BD272E2AE}"/>
    <dgm:cxn modelId="{F37B93AD-AE9D-4C3E-AC9E-10E22DB86AF3}" srcId="{07FE9C70-A8AF-4F31-80F4-48C59890A950}" destId="{12B64105-2C0F-4FD0-8899-52ECBEC0FA65}" srcOrd="1" destOrd="0" parTransId="{A5756253-5C95-4719-9504-AC135814691F}" sibTransId="{BDF4019A-8CFE-4C70-8EA3-AF50F48A8AF9}"/>
    <dgm:cxn modelId="{6D4BA9AD-8C67-4015-90DF-1108F48E6348}" type="presOf" srcId="{46F3B4A2-B88A-4E7D-A92B-69D1BBD3AEF6}" destId="{E853EC12-BA1B-479E-8385-352F2F6CF3C5}" srcOrd="0" destOrd="0" presId="urn:microsoft.com/office/officeart/2005/8/layout/hList2"/>
    <dgm:cxn modelId="{51BE0CAF-64AD-4DEE-89B1-FE6E350CF6DA}" srcId="{3CD8B74E-E3A7-4023-94E9-2E8276510EF5}" destId="{07FE9C70-A8AF-4F31-80F4-48C59890A950}" srcOrd="2" destOrd="0" parTransId="{7F24D0F9-A3C2-47C9-859D-68C69F533B51}" sibTransId="{A459177E-9A7F-40AA-BE2D-9F21A1107434}"/>
    <dgm:cxn modelId="{0158BBAF-9222-40E8-9780-AA62FF79057F}" srcId="{07FE9C70-A8AF-4F31-80F4-48C59890A950}" destId="{28ED6D60-5812-4732-B610-FB893EA92915}" srcOrd="0" destOrd="0" parTransId="{4A6523D1-CDFA-4565-899C-B99EF683CD2E}" sibTransId="{42630577-F67A-4481-B009-A69A619FD694}"/>
    <dgm:cxn modelId="{C27E00B0-17C5-4310-9275-CE6C30AD1009}" type="presOf" srcId="{DCA78E24-DF0C-4880-B381-04B393A81170}" destId="{95E9E910-7583-432E-9765-DD908A453DDE}" srcOrd="0" destOrd="4" presId="urn:microsoft.com/office/officeart/2005/8/layout/hList2"/>
    <dgm:cxn modelId="{7C61BBB5-85C9-4FF6-9790-EE144A740959}" type="presOf" srcId="{DAC7496B-4355-479B-92A5-BE0D46D38649}" destId="{95E9E910-7583-432E-9765-DD908A453DDE}" srcOrd="0" destOrd="1" presId="urn:microsoft.com/office/officeart/2005/8/layout/hList2"/>
    <dgm:cxn modelId="{B7E68DCE-6E7A-49B9-B847-32F6C44A7EC7}" type="presOf" srcId="{DE45D5B8-8FF4-4330-A528-B46A08DA8B15}" destId="{ADF54A0C-E5E2-458A-955D-146CED946939}" srcOrd="0" destOrd="4" presId="urn:microsoft.com/office/officeart/2005/8/layout/hList2"/>
    <dgm:cxn modelId="{460702DA-0AB0-4B37-B293-11473B463A0C}" srcId="{46F3B4A2-B88A-4E7D-A92B-69D1BBD3AEF6}" destId="{DCA78E24-DF0C-4880-B381-04B393A81170}" srcOrd="4" destOrd="0" parTransId="{968D44A8-CE17-4DC0-84C0-B2BF74B25B03}" sibTransId="{F8D352C0-7F0D-4DC7-8B85-761EB48E1126}"/>
    <dgm:cxn modelId="{FB96C2DB-472B-4BFD-BAC8-B3318506DEB7}" srcId="{78329085-36DB-4382-AE31-7C6DEB051F3C}" destId="{9C19477D-0B89-4362-9A58-5CEB07A05979}" srcOrd="2" destOrd="0" parTransId="{38569352-FBD1-407B-AA5D-757CC3F9DE96}" sibTransId="{C0318D3E-E8C8-4031-9A41-8F1607ABDCE7}"/>
    <dgm:cxn modelId="{B6D1AAE0-910F-4030-9701-1956874546A3}" srcId="{46F3B4A2-B88A-4E7D-A92B-69D1BBD3AEF6}" destId="{88E6CF61-020F-4509-853D-B7189F1C0728}" srcOrd="2" destOrd="0" parTransId="{C4A0F48C-2EF0-4AA3-A936-F322B8EF998A}" sibTransId="{3F461DFB-8EE9-4708-933C-20244BF92CF5}"/>
    <dgm:cxn modelId="{93BC73EA-262D-4520-A6D0-A4F7C91FF3A8}" srcId="{78329085-36DB-4382-AE31-7C6DEB051F3C}" destId="{B494D947-E524-4F3F-B3E5-4773719B7BC0}" srcOrd="0" destOrd="0" parTransId="{2F9DE2EC-942B-42C2-B328-77425BEC4F78}" sibTransId="{D4696A23-4963-4BB1-B230-EDB606C12C7F}"/>
    <dgm:cxn modelId="{74B650ED-8080-4822-B3E2-EEB132A586C4}" type="presOf" srcId="{3CD8B74E-E3A7-4023-94E9-2E8276510EF5}" destId="{C912CA6E-C5BA-4C4F-810A-2E7D46D85402}" srcOrd="0" destOrd="0" presId="urn:microsoft.com/office/officeart/2005/8/layout/hList2"/>
    <dgm:cxn modelId="{E41CDCF9-E055-4525-8D04-7E951EB73E31}" srcId="{07FE9C70-A8AF-4F31-80F4-48C59890A950}" destId="{7B8C698B-E0FF-411E-8878-16356D05C520}" srcOrd="3" destOrd="0" parTransId="{21B05012-A6CB-4DA4-ABD7-E145EFF7B22D}" sibTransId="{64230ADC-A047-4048-9AE6-6CD871B0F75F}"/>
    <dgm:cxn modelId="{D19D1BFC-FEB6-48AA-9386-A1AAD43E2E77}" type="presOf" srcId="{5979E953-55A5-437D-94CD-9258A1B5112D}" destId="{95E9E910-7583-432E-9765-DD908A453DDE}" srcOrd="0" destOrd="0" presId="urn:microsoft.com/office/officeart/2005/8/layout/hList2"/>
    <dgm:cxn modelId="{DE5FDCFE-2C99-45D6-A553-350A0B927894}" type="presOf" srcId="{DBEC5DD5-CE3B-4DDE-80FD-6E02E3B36BE0}" destId="{B49B3C90-FF42-4140-ACAB-EDDC3DC0FE13}" srcOrd="0" destOrd="3" presId="urn:microsoft.com/office/officeart/2005/8/layout/hList2"/>
    <dgm:cxn modelId="{3462061E-B00B-4758-B263-8FFA645B5438}" type="presParOf" srcId="{C912CA6E-C5BA-4C4F-810A-2E7D46D85402}" destId="{1CF97FD2-79F2-4F5B-BAFE-F22B80B13C64}" srcOrd="0" destOrd="0" presId="urn:microsoft.com/office/officeart/2005/8/layout/hList2"/>
    <dgm:cxn modelId="{53BD6CAF-1FE0-4AEE-B372-86CDF2957D00}" type="presParOf" srcId="{1CF97FD2-79F2-4F5B-BAFE-F22B80B13C64}" destId="{198D073C-3BD5-4F99-ABE9-8FAD4CD06AF1}" srcOrd="0" destOrd="0" presId="urn:microsoft.com/office/officeart/2005/8/layout/hList2"/>
    <dgm:cxn modelId="{F5ED0FBE-3A2A-4134-A7EC-D2032EBD39A0}" type="presParOf" srcId="{1CF97FD2-79F2-4F5B-BAFE-F22B80B13C64}" destId="{B49B3C90-FF42-4140-ACAB-EDDC3DC0FE13}" srcOrd="1" destOrd="0" presId="urn:microsoft.com/office/officeart/2005/8/layout/hList2"/>
    <dgm:cxn modelId="{477C6190-BA47-4339-A28F-2D758AE914C3}" type="presParOf" srcId="{1CF97FD2-79F2-4F5B-BAFE-F22B80B13C64}" destId="{F997A073-1F03-4576-9480-9D813A28B1D4}" srcOrd="2" destOrd="0" presId="urn:microsoft.com/office/officeart/2005/8/layout/hList2"/>
    <dgm:cxn modelId="{DBABA82D-F70C-41F8-A639-00C1981E716A}" type="presParOf" srcId="{C912CA6E-C5BA-4C4F-810A-2E7D46D85402}" destId="{D74927F1-6106-4B54-9A1A-9047234E7CF7}" srcOrd="1" destOrd="0" presId="urn:microsoft.com/office/officeart/2005/8/layout/hList2"/>
    <dgm:cxn modelId="{3D36A9B5-14D0-4278-97C2-A54762C27266}" type="presParOf" srcId="{C912CA6E-C5BA-4C4F-810A-2E7D46D85402}" destId="{B95D0564-3BFB-414F-AFCB-B737956FA470}" srcOrd="2" destOrd="0" presId="urn:microsoft.com/office/officeart/2005/8/layout/hList2"/>
    <dgm:cxn modelId="{AB0E4FB0-2941-40BD-B4A2-EB3AEB69BE82}" type="presParOf" srcId="{B95D0564-3BFB-414F-AFCB-B737956FA470}" destId="{79C3CF56-0023-4628-AF93-C95D0A8B11BC}" srcOrd="0" destOrd="0" presId="urn:microsoft.com/office/officeart/2005/8/layout/hList2"/>
    <dgm:cxn modelId="{9DF13D8D-EB5C-4CDB-B7C1-791E463BBD10}" type="presParOf" srcId="{B95D0564-3BFB-414F-AFCB-B737956FA470}" destId="{95E9E910-7583-432E-9765-DD908A453DDE}" srcOrd="1" destOrd="0" presId="urn:microsoft.com/office/officeart/2005/8/layout/hList2"/>
    <dgm:cxn modelId="{2DFF9B79-0F89-4683-A7E3-411EB66E7869}" type="presParOf" srcId="{B95D0564-3BFB-414F-AFCB-B737956FA470}" destId="{E853EC12-BA1B-479E-8385-352F2F6CF3C5}" srcOrd="2" destOrd="0" presId="urn:microsoft.com/office/officeart/2005/8/layout/hList2"/>
    <dgm:cxn modelId="{E496C9CD-AFDA-42FB-9E1D-F73796BC28FE}" type="presParOf" srcId="{C912CA6E-C5BA-4C4F-810A-2E7D46D85402}" destId="{9CF386E0-1385-4078-A896-004F304F5A4F}" srcOrd="3" destOrd="0" presId="urn:microsoft.com/office/officeart/2005/8/layout/hList2"/>
    <dgm:cxn modelId="{AC9C583E-3D8F-490C-BB92-03DA17333733}" type="presParOf" srcId="{C912CA6E-C5BA-4C4F-810A-2E7D46D85402}" destId="{506027C8-FA00-4476-936B-75ADCBF8C51A}" srcOrd="4" destOrd="0" presId="urn:microsoft.com/office/officeart/2005/8/layout/hList2"/>
    <dgm:cxn modelId="{12DBCFE3-DF3A-447E-8B38-92D3C44675B7}" type="presParOf" srcId="{506027C8-FA00-4476-936B-75ADCBF8C51A}" destId="{11EA3AAE-71F0-4A13-BBDC-390869F39F7D}" srcOrd="0" destOrd="0" presId="urn:microsoft.com/office/officeart/2005/8/layout/hList2"/>
    <dgm:cxn modelId="{2EB5D0BB-EBF7-48F1-9953-A037EAE2A129}" type="presParOf" srcId="{506027C8-FA00-4476-936B-75ADCBF8C51A}" destId="{ADF54A0C-E5E2-458A-955D-146CED946939}" srcOrd="1" destOrd="0" presId="urn:microsoft.com/office/officeart/2005/8/layout/hList2"/>
    <dgm:cxn modelId="{05143639-7B34-4C77-BD4B-E0F188312192}" type="presParOf" srcId="{506027C8-FA00-4476-936B-75ADCBF8C51A}" destId="{55CEB9FE-FAC8-4D8E-8D86-A6466BF1FBF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9A731-AB72-4FBB-8C3E-B19DFD20D9C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EC0B4D58-7E50-48B6-B18F-AE416EA529D1}">
      <dgm:prSet phldrT="[Text]"/>
      <dgm:spPr/>
      <dgm:t>
        <a:bodyPr/>
        <a:lstStyle/>
        <a:p>
          <a:r>
            <a:rPr lang="en-US" dirty="0"/>
            <a:t>Step 1</a:t>
          </a:r>
        </a:p>
      </dgm:t>
    </dgm:pt>
    <dgm:pt modelId="{D0A558A9-5E6A-402F-A6D3-3AD4A61ED042}" type="parTrans" cxnId="{B9DBEBD6-EB5D-4621-8CFD-7F038E1FA013}">
      <dgm:prSet/>
      <dgm:spPr/>
      <dgm:t>
        <a:bodyPr/>
        <a:lstStyle/>
        <a:p>
          <a:endParaRPr lang="en-US"/>
        </a:p>
      </dgm:t>
    </dgm:pt>
    <dgm:pt modelId="{53846447-C83E-4CC7-A60C-25247F69E07C}" type="sibTrans" cxnId="{B9DBEBD6-EB5D-4621-8CFD-7F038E1FA013}">
      <dgm:prSet/>
      <dgm:spPr/>
      <dgm:t>
        <a:bodyPr/>
        <a:lstStyle/>
        <a:p>
          <a:endParaRPr lang="en-US"/>
        </a:p>
      </dgm:t>
    </dgm:pt>
    <dgm:pt modelId="{73BDE014-70F4-40B1-BFCB-6864DEF65E93}">
      <dgm:prSet phldrT="[Text]" custT="1"/>
      <dgm:spPr>
        <a:solidFill>
          <a:srgbClr val="9BAFC6"/>
        </a:solidFill>
      </dgm:spPr>
      <dgm:t>
        <a:bodyPr/>
        <a:lstStyle/>
        <a:p>
          <a:r>
            <a:rPr lang="en-US" sz="1200" dirty="0">
              <a:solidFill>
                <a:srgbClr val="000000"/>
              </a:solidFill>
              <a:effectLst/>
              <a:latin typeface="Arial" panose="020B0604020202020204" pitchFamily="34" charset="0"/>
              <a:ea typeface="Times New Roman" panose="02020603050405020304" pitchFamily="18" charset="0"/>
              <a:cs typeface="GEInspiraPitch"/>
            </a:rPr>
            <a:t>The mixhead skid meters dilute catalyst from a heated oven and the auger feeds dry filler from hopper to blender, where the catalyst is then combined with A and B material</a:t>
          </a:r>
          <a:endParaRPr lang="en-US" sz="1200" dirty="0"/>
        </a:p>
      </dgm:t>
    </dgm:pt>
    <dgm:pt modelId="{6B0FF2CF-2659-4675-A1C5-D32D74645C48}" type="parTrans" cxnId="{E2D1876A-9763-43FF-B927-F36935D833D5}">
      <dgm:prSet/>
      <dgm:spPr/>
      <dgm:t>
        <a:bodyPr/>
        <a:lstStyle/>
        <a:p>
          <a:endParaRPr lang="en-US"/>
        </a:p>
      </dgm:t>
    </dgm:pt>
    <dgm:pt modelId="{D53F79A9-4B49-40D3-9F28-C69BA3D708D5}" type="sibTrans" cxnId="{E2D1876A-9763-43FF-B927-F36935D833D5}">
      <dgm:prSet/>
      <dgm:spPr/>
      <dgm:t>
        <a:bodyPr/>
        <a:lstStyle/>
        <a:p>
          <a:endParaRPr lang="en-US"/>
        </a:p>
      </dgm:t>
    </dgm:pt>
    <dgm:pt modelId="{A89CB5B8-33ED-4887-BB6F-0E2022317BB4}" type="pres">
      <dgm:prSet presAssocID="{9A79A731-AB72-4FBB-8C3E-B19DFD20D9C8}" presName="theList" presStyleCnt="0">
        <dgm:presLayoutVars>
          <dgm:dir/>
          <dgm:animLvl val="lvl"/>
          <dgm:resizeHandles val="exact"/>
        </dgm:presLayoutVars>
      </dgm:prSet>
      <dgm:spPr/>
    </dgm:pt>
    <dgm:pt modelId="{7D342D0A-E950-4482-B1FB-B1425AB9874D}" type="pres">
      <dgm:prSet presAssocID="{EC0B4D58-7E50-48B6-B18F-AE416EA529D1}" presName="compNode" presStyleCnt="0"/>
      <dgm:spPr/>
    </dgm:pt>
    <dgm:pt modelId="{69BE3443-D89B-4412-984C-7D80232CC513}" type="pres">
      <dgm:prSet presAssocID="{EC0B4D58-7E50-48B6-B18F-AE416EA529D1}" presName="noGeometry" presStyleCnt="0"/>
      <dgm:spPr/>
    </dgm:pt>
    <dgm:pt modelId="{BC728D70-2B26-43FB-B3CD-67D67C3EF1AB}" type="pres">
      <dgm:prSet presAssocID="{EC0B4D58-7E50-48B6-B18F-AE416EA529D1}" presName="childTextVisible" presStyleLbl="bgAccFollowNode1" presStyleIdx="0" presStyleCnt="1" custScaleX="287324" custScaleY="158494" custLinFactNeighborX="158" custLinFactNeighborY="-1152">
        <dgm:presLayoutVars>
          <dgm:bulletEnabled val="1"/>
        </dgm:presLayoutVars>
      </dgm:prSet>
      <dgm:spPr/>
    </dgm:pt>
    <dgm:pt modelId="{B00F6124-4825-4652-8DBF-2108C0D5FA47}" type="pres">
      <dgm:prSet presAssocID="{EC0B4D58-7E50-48B6-B18F-AE416EA529D1}" presName="childTextHidden" presStyleLbl="bgAccFollowNode1" presStyleIdx="0" presStyleCnt="1"/>
      <dgm:spPr/>
    </dgm:pt>
    <dgm:pt modelId="{FA8DACAF-856A-4ACC-89BC-03E7D2F22755}" type="pres">
      <dgm:prSet presAssocID="{EC0B4D58-7E50-48B6-B18F-AE416EA529D1}" presName="parentText" presStyleLbl="node1" presStyleIdx="0" presStyleCnt="1" custLinFactX="-8746" custLinFactNeighborX="-100000" custLinFactNeighborY="0">
        <dgm:presLayoutVars>
          <dgm:chMax val="1"/>
          <dgm:bulletEnabled val="1"/>
        </dgm:presLayoutVars>
      </dgm:prSet>
      <dgm:spPr/>
    </dgm:pt>
  </dgm:ptLst>
  <dgm:cxnLst>
    <dgm:cxn modelId="{F7CF3114-08C4-4080-BEB5-B1E7ACD8D27B}" type="presOf" srcId="{9A79A731-AB72-4FBB-8C3E-B19DFD20D9C8}" destId="{A89CB5B8-33ED-4887-BB6F-0E2022317BB4}" srcOrd="0" destOrd="0" presId="urn:microsoft.com/office/officeart/2005/8/layout/hProcess6"/>
    <dgm:cxn modelId="{E2D1876A-9763-43FF-B927-F36935D833D5}" srcId="{EC0B4D58-7E50-48B6-B18F-AE416EA529D1}" destId="{73BDE014-70F4-40B1-BFCB-6864DEF65E93}" srcOrd="0" destOrd="0" parTransId="{6B0FF2CF-2659-4675-A1C5-D32D74645C48}" sibTransId="{D53F79A9-4B49-40D3-9F28-C69BA3D708D5}"/>
    <dgm:cxn modelId="{847BE04A-98DA-4995-B98E-824938F095F2}" type="presOf" srcId="{73BDE014-70F4-40B1-BFCB-6864DEF65E93}" destId="{BC728D70-2B26-43FB-B3CD-67D67C3EF1AB}" srcOrd="0" destOrd="0" presId="urn:microsoft.com/office/officeart/2005/8/layout/hProcess6"/>
    <dgm:cxn modelId="{92E8207C-00C3-4EB8-84D0-B6BFA635B35C}" type="presOf" srcId="{EC0B4D58-7E50-48B6-B18F-AE416EA529D1}" destId="{FA8DACAF-856A-4ACC-89BC-03E7D2F22755}" srcOrd="0" destOrd="0" presId="urn:microsoft.com/office/officeart/2005/8/layout/hProcess6"/>
    <dgm:cxn modelId="{B9DBEBD6-EB5D-4621-8CFD-7F038E1FA013}" srcId="{9A79A731-AB72-4FBB-8C3E-B19DFD20D9C8}" destId="{EC0B4D58-7E50-48B6-B18F-AE416EA529D1}" srcOrd="0" destOrd="0" parTransId="{D0A558A9-5E6A-402F-A6D3-3AD4A61ED042}" sibTransId="{53846447-C83E-4CC7-A60C-25247F69E07C}"/>
    <dgm:cxn modelId="{9E9097F9-6FD1-458D-8643-525236CF0C42}" type="presOf" srcId="{73BDE014-70F4-40B1-BFCB-6864DEF65E93}" destId="{B00F6124-4825-4652-8DBF-2108C0D5FA47}" srcOrd="1" destOrd="0" presId="urn:microsoft.com/office/officeart/2005/8/layout/hProcess6"/>
    <dgm:cxn modelId="{6692C992-9628-41AF-8B48-8A3D377B435B}" type="presParOf" srcId="{A89CB5B8-33ED-4887-BB6F-0E2022317BB4}" destId="{7D342D0A-E950-4482-B1FB-B1425AB9874D}" srcOrd="0" destOrd="0" presId="urn:microsoft.com/office/officeart/2005/8/layout/hProcess6"/>
    <dgm:cxn modelId="{7787B92C-BB2C-4F27-AEF4-A50A1F3CA3FB}" type="presParOf" srcId="{7D342D0A-E950-4482-B1FB-B1425AB9874D}" destId="{69BE3443-D89B-4412-984C-7D80232CC513}" srcOrd="0" destOrd="0" presId="urn:microsoft.com/office/officeart/2005/8/layout/hProcess6"/>
    <dgm:cxn modelId="{7E12AE2C-C6E8-4B63-BE5C-2770507CD05A}" type="presParOf" srcId="{7D342D0A-E950-4482-B1FB-B1425AB9874D}" destId="{BC728D70-2B26-43FB-B3CD-67D67C3EF1AB}" srcOrd="1" destOrd="0" presId="urn:microsoft.com/office/officeart/2005/8/layout/hProcess6"/>
    <dgm:cxn modelId="{42FBDB60-99A1-4B9C-8E82-152C8C88963F}" type="presParOf" srcId="{7D342D0A-E950-4482-B1FB-B1425AB9874D}" destId="{B00F6124-4825-4652-8DBF-2108C0D5FA47}" srcOrd="2" destOrd="0" presId="urn:microsoft.com/office/officeart/2005/8/layout/hProcess6"/>
    <dgm:cxn modelId="{3FD28A2E-A8B6-4CA2-9CFA-E1A928C0B68D}" type="presParOf" srcId="{7D342D0A-E950-4482-B1FB-B1425AB9874D}" destId="{FA8DACAF-856A-4ACC-89BC-03E7D2F22755}"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79A731-AB72-4FBB-8C3E-B19DFD20D9C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EC0B4D58-7E50-48B6-B18F-AE416EA529D1}">
      <dgm:prSet phldrT="[Text]"/>
      <dgm:spPr/>
      <dgm:t>
        <a:bodyPr/>
        <a:lstStyle/>
        <a:p>
          <a:r>
            <a:rPr lang="en-US" dirty="0"/>
            <a:t>Step 2</a:t>
          </a:r>
        </a:p>
      </dgm:t>
    </dgm:pt>
    <dgm:pt modelId="{D0A558A9-5E6A-402F-A6D3-3AD4A61ED042}" type="parTrans" cxnId="{B9DBEBD6-EB5D-4621-8CFD-7F038E1FA013}">
      <dgm:prSet/>
      <dgm:spPr/>
      <dgm:t>
        <a:bodyPr/>
        <a:lstStyle/>
        <a:p>
          <a:endParaRPr lang="en-US"/>
        </a:p>
      </dgm:t>
    </dgm:pt>
    <dgm:pt modelId="{53846447-C83E-4CC7-A60C-25247F69E07C}" type="sibTrans" cxnId="{B9DBEBD6-EB5D-4621-8CFD-7F038E1FA013}">
      <dgm:prSet/>
      <dgm:spPr/>
      <dgm:t>
        <a:bodyPr/>
        <a:lstStyle/>
        <a:p>
          <a:endParaRPr lang="en-US"/>
        </a:p>
      </dgm:t>
    </dgm:pt>
    <dgm:pt modelId="{73BDE014-70F4-40B1-BFCB-6864DEF65E93}">
      <dgm:prSet phldrT="[Text]" custT="1"/>
      <dgm:spPr>
        <a:solidFill>
          <a:srgbClr val="9BAFC6"/>
        </a:solidFill>
      </dgm:spPr>
      <dgm:t>
        <a:bodyPr/>
        <a:lstStyle/>
        <a:p>
          <a:r>
            <a:rPr lang="en-US" sz="1200" dirty="0">
              <a:solidFill>
                <a:srgbClr val="000000"/>
              </a:solidFill>
              <a:effectLst/>
              <a:latin typeface="Arial" panose="020B0604020202020204" pitchFamily="34" charset="0"/>
            </a:rPr>
            <a:t>The blended material is next pumped into the inline degasser with a low shear sine pump for de-aeration</a:t>
          </a:r>
          <a:endParaRPr lang="en-US" sz="1200" dirty="0"/>
        </a:p>
      </dgm:t>
    </dgm:pt>
    <dgm:pt modelId="{6B0FF2CF-2659-4675-A1C5-D32D74645C48}" type="parTrans" cxnId="{E2D1876A-9763-43FF-B927-F36935D833D5}">
      <dgm:prSet/>
      <dgm:spPr/>
      <dgm:t>
        <a:bodyPr/>
        <a:lstStyle/>
        <a:p>
          <a:endParaRPr lang="en-US"/>
        </a:p>
      </dgm:t>
    </dgm:pt>
    <dgm:pt modelId="{D53F79A9-4B49-40D3-9F28-C69BA3D708D5}" type="sibTrans" cxnId="{E2D1876A-9763-43FF-B927-F36935D833D5}">
      <dgm:prSet/>
      <dgm:spPr/>
      <dgm:t>
        <a:bodyPr/>
        <a:lstStyle/>
        <a:p>
          <a:endParaRPr lang="en-US"/>
        </a:p>
      </dgm:t>
    </dgm:pt>
    <dgm:pt modelId="{A89CB5B8-33ED-4887-BB6F-0E2022317BB4}" type="pres">
      <dgm:prSet presAssocID="{9A79A731-AB72-4FBB-8C3E-B19DFD20D9C8}" presName="theList" presStyleCnt="0">
        <dgm:presLayoutVars>
          <dgm:dir/>
          <dgm:animLvl val="lvl"/>
          <dgm:resizeHandles val="exact"/>
        </dgm:presLayoutVars>
      </dgm:prSet>
      <dgm:spPr/>
    </dgm:pt>
    <dgm:pt modelId="{7D342D0A-E950-4482-B1FB-B1425AB9874D}" type="pres">
      <dgm:prSet presAssocID="{EC0B4D58-7E50-48B6-B18F-AE416EA529D1}" presName="compNode" presStyleCnt="0"/>
      <dgm:spPr/>
    </dgm:pt>
    <dgm:pt modelId="{69BE3443-D89B-4412-984C-7D80232CC513}" type="pres">
      <dgm:prSet presAssocID="{EC0B4D58-7E50-48B6-B18F-AE416EA529D1}" presName="noGeometry" presStyleCnt="0"/>
      <dgm:spPr/>
    </dgm:pt>
    <dgm:pt modelId="{BC728D70-2B26-43FB-B3CD-67D67C3EF1AB}" type="pres">
      <dgm:prSet presAssocID="{EC0B4D58-7E50-48B6-B18F-AE416EA529D1}" presName="childTextVisible" presStyleLbl="bgAccFollowNode1" presStyleIdx="0" presStyleCnt="1" custScaleX="287324" custScaleY="144820" custLinFactNeighborX="-1165" custLinFactNeighborY="4520">
        <dgm:presLayoutVars>
          <dgm:bulletEnabled val="1"/>
        </dgm:presLayoutVars>
      </dgm:prSet>
      <dgm:spPr/>
    </dgm:pt>
    <dgm:pt modelId="{B00F6124-4825-4652-8DBF-2108C0D5FA47}" type="pres">
      <dgm:prSet presAssocID="{EC0B4D58-7E50-48B6-B18F-AE416EA529D1}" presName="childTextHidden" presStyleLbl="bgAccFollowNode1" presStyleIdx="0" presStyleCnt="1"/>
      <dgm:spPr/>
    </dgm:pt>
    <dgm:pt modelId="{FA8DACAF-856A-4ACC-89BC-03E7D2F22755}" type="pres">
      <dgm:prSet presAssocID="{EC0B4D58-7E50-48B6-B18F-AE416EA529D1}" presName="parentText" presStyleLbl="node1" presStyleIdx="0" presStyleCnt="1" custLinFactX="-6732" custLinFactNeighborX="-100000" custLinFactNeighborY="6042">
        <dgm:presLayoutVars>
          <dgm:chMax val="1"/>
          <dgm:bulletEnabled val="1"/>
        </dgm:presLayoutVars>
      </dgm:prSet>
      <dgm:spPr/>
    </dgm:pt>
  </dgm:ptLst>
  <dgm:cxnLst>
    <dgm:cxn modelId="{F7CF3114-08C4-4080-BEB5-B1E7ACD8D27B}" type="presOf" srcId="{9A79A731-AB72-4FBB-8C3E-B19DFD20D9C8}" destId="{A89CB5B8-33ED-4887-BB6F-0E2022317BB4}" srcOrd="0" destOrd="0" presId="urn:microsoft.com/office/officeart/2005/8/layout/hProcess6"/>
    <dgm:cxn modelId="{E2D1876A-9763-43FF-B927-F36935D833D5}" srcId="{EC0B4D58-7E50-48B6-B18F-AE416EA529D1}" destId="{73BDE014-70F4-40B1-BFCB-6864DEF65E93}" srcOrd="0" destOrd="0" parTransId="{6B0FF2CF-2659-4675-A1C5-D32D74645C48}" sibTransId="{D53F79A9-4B49-40D3-9F28-C69BA3D708D5}"/>
    <dgm:cxn modelId="{847BE04A-98DA-4995-B98E-824938F095F2}" type="presOf" srcId="{73BDE014-70F4-40B1-BFCB-6864DEF65E93}" destId="{BC728D70-2B26-43FB-B3CD-67D67C3EF1AB}" srcOrd="0" destOrd="0" presId="urn:microsoft.com/office/officeart/2005/8/layout/hProcess6"/>
    <dgm:cxn modelId="{92E8207C-00C3-4EB8-84D0-B6BFA635B35C}" type="presOf" srcId="{EC0B4D58-7E50-48B6-B18F-AE416EA529D1}" destId="{FA8DACAF-856A-4ACC-89BC-03E7D2F22755}" srcOrd="0" destOrd="0" presId="urn:microsoft.com/office/officeart/2005/8/layout/hProcess6"/>
    <dgm:cxn modelId="{B9DBEBD6-EB5D-4621-8CFD-7F038E1FA013}" srcId="{9A79A731-AB72-4FBB-8C3E-B19DFD20D9C8}" destId="{EC0B4D58-7E50-48B6-B18F-AE416EA529D1}" srcOrd="0" destOrd="0" parTransId="{D0A558A9-5E6A-402F-A6D3-3AD4A61ED042}" sibTransId="{53846447-C83E-4CC7-A60C-25247F69E07C}"/>
    <dgm:cxn modelId="{9E9097F9-6FD1-458D-8643-525236CF0C42}" type="presOf" srcId="{73BDE014-70F4-40B1-BFCB-6864DEF65E93}" destId="{B00F6124-4825-4652-8DBF-2108C0D5FA47}" srcOrd="1" destOrd="0" presId="urn:microsoft.com/office/officeart/2005/8/layout/hProcess6"/>
    <dgm:cxn modelId="{6692C992-9628-41AF-8B48-8A3D377B435B}" type="presParOf" srcId="{A89CB5B8-33ED-4887-BB6F-0E2022317BB4}" destId="{7D342D0A-E950-4482-B1FB-B1425AB9874D}" srcOrd="0" destOrd="0" presId="urn:microsoft.com/office/officeart/2005/8/layout/hProcess6"/>
    <dgm:cxn modelId="{7787B92C-BB2C-4F27-AEF4-A50A1F3CA3FB}" type="presParOf" srcId="{7D342D0A-E950-4482-B1FB-B1425AB9874D}" destId="{69BE3443-D89B-4412-984C-7D80232CC513}" srcOrd="0" destOrd="0" presId="urn:microsoft.com/office/officeart/2005/8/layout/hProcess6"/>
    <dgm:cxn modelId="{7E12AE2C-C6E8-4B63-BE5C-2770507CD05A}" type="presParOf" srcId="{7D342D0A-E950-4482-B1FB-B1425AB9874D}" destId="{BC728D70-2B26-43FB-B3CD-67D67C3EF1AB}" srcOrd="1" destOrd="0" presId="urn:microsoft.com/office/officeart/2005/8/layout/hProcess6"/>
    <dgm:cxn modelId="{42FBDB60-99A1-4B9C-8E82-152C8C88963F}" type="presParOf" srcId="{7D342D0A-E950-4482-B1FB-B1425AB9874D}" destId="{B00F6124-4825-4652-8DBF-2108C0D5FA47}" srcOrd="2" destOrd="0" presId="urn:microsoft.com/office/officeart/2005/8/layout/hProcess6"/>
    <dgm:cxn modelId="{3FD28A2E-A8B6-4CA2-9CFA-E1A928C0B68D}" type="presParOf" srcId="{7D342D0A-E950-4482-B1FB-B1425AB9874D}" destId="{FA8DACAF-856A-4ACC-89BC-03E7D2F2275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79A731-AB72-4FBB-8C3E-B19DFD20D9C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EC0B4D58-7E50-48B6-B18F-AE416EA529D1}">
      <dgm:prSet phldrT="[Text]"/>
      <dgm:spPr/>
      <dgm:t>
        <a:bodyPr/>
        <a:lstStyle/>
        <a:p>
          <a:r>
            <a:rPr lang="en-US" dirty="0"/>
            <a:t>Step 3</a:t>
          </a:r>
        </a:p>
      </dgm:t>
    </dgm:pt>
    <dgm:pt modelId="{D0A558A9-5E6A-402F-A6D3-3AD4A61ED042}" type="parTrans" cxnId="{B9DBEBD6-EB5D-4621-8CFD-7F038E1FA013}">
      <dgm:prSet/>
      <dgm:spPr/>
      <dgm:t>
        <a:bodyPr/>
        <a:lstStyle/>
        <a:p>
          <a:endParaRPr lang="en-US"/>
        </a:p>
      </dgm:t>
    </dgm:pt>
    <dgm:pt modelId="{53846447-C83E-4CC7-A60C-25247F69E07C}" type="sibTrans" cxnId="{B9DBEBD6-EB5D-4621-8CFD-7F038E1FA013}">
      <dgm:prSet/>
      <dgm:spPr/>
      <dgm:t>
        <a:bodyPr/>
        <a:lstStyle/>
        <a:p>
          <a:endParaRPr lang="en-US"/>
        </a:p>
      </dgm:t>
    </dgm:pt>
    <dgm:pt modelId="{73BDE014-70F4-40B1-BFCB-6864DEF65E93}">
      <dgm:prSet phldrT="[Text]" custT="1"/>
      <dgm:spPr>
        <a:solidFill>
          <a:srgbClr val="9BAFC6"/>
        </a:solidFill>
      </dgm:spPr>
      <dgm:t>
        <a:bodyPr/>
        <a:lstStyle/>
        <a:p>
          <a:r>
            <a:rPr lang="en-US" sz="1200" dirty="0">
              <a:solidFill>
                <a:srgbClr val="000000"/>
              </a:solidFill>
              <a:effectLst/>
              <a:latin typeface="Arial" panose="020B0604020202020204" pitchFamily="34" charset="0"/>
            </a:rPr>
            <a:t>The mixhead skid HMI allows the operator to input mechanical variables such as: </a:t>
          </a:r>
          <a:r>
            <a:rPr lang="en-US" sz="1200" dirty="0">
              <a:effectLst/>
              <a:latin typeface="Arial" panose="020B0604020202020204" pitchFamily="34" charset="0"/>
              <a:ea typeface="Calibri" panose="020F0502020204030204" pitchFamily="34" charset="0"/>
            </a:rPr>
            <a:t>dry feeder, sine pump and the blender RPM</a:t>
          </a:r>
          <a:endParaRPr lang="en-US" sz="1200" dirty="0">
            <a:solidFill>
              <a:srgbClr val="000000"/>
            </a:solidFill>
            <a:effectLst/>
            <a:latin typeface="Arial" panose="020B0604020202020204" pitchFamily="34" charset="0"/>
          </a:endParaRPr>
        </a:p>
      </dgm:t>
    </dgm:pt>
    <dgm:pt modelId="{6B0FF2CF-2659-4675-A1C5-D32D74645C48}" type="parTrans" cxnId="{E2D1876A-9763-43FF-B927-F36935D833D5}">
      <dgm:prSet/>
      <dgm:spPr/>
      <dgm:t>
        <a:bodyPr/>
        <a:lstStyle/>
        <a:p>
          <a:endParaRPr lang="en-US"/>
        </a:p>
      </dgm:t>
    </dgm:pt>
    <dgm:pt modelId="{D53F79A9-4B49-40D3-9F28-C69BA3D708D5}" type="sibTrans" cxnId="{E2D1876A-9763-43FF-B927-F36935D833D5}">
      <dgm:prSet/>
      <dgm:spPr/>
      <dgm:t>
        <a:bodyPr/>
        <a:lstStyle/>
        <a:p>
          <a:endParaRPr lang="en-US"/>
        </a:p>
      </dgm:t>
    </dgm:pt>
    <dgm:pt modelId="{A89CB5B8-33ED-4887-BB6F-0E2022317BB4}" type="pres">
      <dgm:prSet presAssocID="{9A79A731-AB72-4FBB-8C3E-B19DFD20D9C8}" presName="theList" presStyleCnt="0">
        <dgm:presLayoutVars>
          <dgm:dir/>
          <dgm:animLvl val="lvl"/>
          <dgm:resizeHandles val="exact"/>
        </dgm:presLayoutVars>
      </dgm:prSet>
      <dgm:spPr/>
    </dgm:pt>
    <dgm:pt modelId="{7D342D0A-E950-4482-B1FB-B1425AB9874D}" type="pres">
      <dgm:prSet presAssocID="{EC0B4D58-7E50-48B6-B18F-AE416EA529D1}" presName="compNode" presStyleCnt="0"/>
      <dgm:spPr/>
    </dgm:pt>
    <dgm:pt modelId="{69BE3443-D89B-4412-984C-7D80232CC513}" type="pres">
      <dgm:prSet presAssocID="{EC0B4D58-7E50-48B6-B18F-AE416EA529D1}" presName="noGeometry" presStyleCnt="0"/>
      <dgm:spPr/>
    </dgm:pt>
    <dgm:pt modelId="{BC728D70-2B26-43FB-B3CD-67D67C3EF1AB}" type="pres">
      <dgm:prSet presAssocID="{EC0B4D58-7E50-48B6-B18F-AE416EA529D1}" presName="childTextVisible" presStyleLbl="bgAccFollowNode1" presStyleIdx="0" presStyleCnt="1" custScaleX="287324" custScaleY="148624" custLinFactNeighborX="-1945" custLinFactNeighborY="6087">
        <dgm:presLayoutVars>
          <dgm:bulletEnabled val="1"/>
        </dgm:presLayoutVars>
      </dgm:prSet>
      <dgm:spPr/>
    </dgm:pt>
    <dgm:pt modelId="{B00F6124-4825-4652-8DBF-2108C0D5FA47}" type="pres">
      <dgm:prSet presAssocID="{EC0B4D58-7E50-48B6-B18F-AE416EA529D1}" presName="childTextHidden" presStyleLbl="bgAccFollowNode1" presStyleIdx="0" presStyleCnt="1"/>
      <dgm:spPr/>
    </dgm:pt>
    <dgm:pt modelId="{FA8DACAF-856A-4ACC-89BC-03E7D2F22755}" type="pres">
      <dgm:prSet presAssocID="{EC0B4D58-7E50-48B6-B18F-AE416EA529D1}" presName="parentText" presStyleLbl="node1" presStyleIdx="0" presStyleCnt="1" custLinFactX="-957" custLinFactNeighborX="-100000" custLinFactNeighborY="11922">
        <dgm:presLayoutVars>
          <dgm:chMax val="1"/>
          <dgm:bulletEnabled val="1"/>
        </dgm:presLayoutVars>
      </dgm:prSet>
      <dgm:spPr/>
    </dgm:pt>
  </dgm:ptLst>
  <dgm:cxnLst>
    <dgm:cxn modelId="{F7CF3114-08C4-4080-BEB5-B1E7ACD8D27B}" type="presOf" srcId="{9A79A731-AB72-4FBB-8C3E-B19DFD20D9C8}" destId="{A89CB5B8-33ED-4887-BB6F-0E2022317BB4}" srcOrd="0" destOrd="0" presId="urn:microsoft.com/office/officeart/2005/8/layout/hProcess6"/>
    <dgm:cxn modelId="{E2D1876A-9763-43FF-B927-F36935D833D5}" srcId="{EC0B4D58-7E50-48B6-B18F-AE416EA529D1}" destId="{73BDE014-70F4-40B1-BFCB-6864DEF65E93}" srcOrd="0" destOrd="0" parTransId="{6B0FF2CF-2659-4675-A1C5-D32D74645C48}" sibTransId="{D53F79A9-4B49-40D3-9F28-C69BA3D708D5}"/>
    <dgm:cxn modelId="{847BE04A-98DA-4995-B98E-824938F095F2}" type="presOf" srcId="{73BDE014-70F4-40B1-BFCB-6864DEF65E93}" destId="{BC728D70-2B26-43FB-B3CD-67D67C3EF1AB}" srcOrd="0" destOrd="0" presId="urn:microsoft.com/office/officeart/2005/8/layout/hProcess6"/>
    <dgm:cxn modelId="{92E8207C-00C3-4EB8-84D0-B6BFA635B35C}" type="presOf" srcId="{EC0B4D58-7E50-48B6-B18F-AE416EA529D1}" destId="{FA8DACAF-856A-4ACC-89BC-03E7D2F22755}" srcOrd="0" destOrd="0" presId="urn:microsoft.com/office/officeart/2005/8/layout/hProcess6"/>
    <dgm:cxn modelId="{B9DBEBD6-EB5D-4621-8CFD-7F038E1FA013}" srcId="{9A79A731-AB72-4FBB-8C3E-B19DFD20D9C8}" destId="{EC0B4D58-7E50-48B6-B18F-AE416EA529D1}" srcOrd="0" destOrd="0" parTransId="{D0A558A9-5E6A-402F-A6D3-3AD4A61ED042}" sibTransId="{53846447-C83E-4CC7-A60C-25247F69E07C}"/>
    <dgm:cxn modelId="{9E9097F9-6FD1-458D-8643-525236CF0C42}" type="presOf" srcId="{73BDE014-70F4-40B1-BFCB-6864DEF65E93}" destId="{B00F6124-4825-4652-8DBF-2108C0D5FA47}" srcOrd="1" destOrd="0" presId="urn:microsoft.com/office/officeart/2005/8/layout/hProcess6"/>
    <dgm:cxn modelId="{6692C992-9628-41AF-8B48-8A3D377B435B}" type="presParOf" srcId="{A89CB5B8-33ED-4887-BB6F-0E2022317BB4}" destId="{7D342D0A-E950-4482-B1FB-B1425AB9874D}" srcOrd="0" destOrd="0" presId="urn:microsoft.com/office/officeart/2005/8/layout/hProcess6"/>
    <dgm:cxn modelId="{7787B92C-BB2C-4F27-AEF4-A50A1F3CA3FB}" type="presParOf" srcId="{7D342D0A-E950-4482-B1FB-B1425AB9874D}" destId="{69BE3443-D89B-4412-984C-7D80232CC513}" srcOrd="0" destOrd="0" presId="urn:microsoft.com/office/officeart/2005/8/layout/hProcess6"/>
    <dgm:cxn modelId="{7E12AE2C-C6E8-4B63-BE5C-2770507CD05A}" type="presParOf" srcId="{7D342D0A-E950-4482-B1FB-B1425AB9874D}" destId="{BC728D70-2B26-43FB-B3CD-67D67C3EF1AB}" srcOrd="1" destOrd="0" presId="urn:microsoft.com/office/officeart/2005/8/layout/hProcess6"/>
    <dgm:cxn modelId="{42FBDB60-99A1-4B9C-8E82-152C8C88963F}" type="presParOf" srcId="{7D342D0A-E950-4482-B1FB-B1425AB9874D}" destId="{B00F6124-4825-4652-8DBF-2108C0D5FA47}" srcOrd="2" destOrd="0" presId="urn:microsoft.com/office/officeart/2005/8/layout/hProcess6"/>
    <dgm:cxn modelId="{3FD28A2E-A8B6-4CA2-9CFA-E1A928C0B68D}" type="presParOf" srcId="{7D342D0A-E950-4482-B1FB-B1425AB9874D}" destId="{FA8DACAF-856A-4ACC-89BC-03E7D2F2275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C22C17-70FA-474E-A4CB-3E002F5F898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FE8B4F2-F836-4AED-A851-FBE5D1AE383F}">
      <dgm:prSet phldrT="[Text]" custT="1"/>
      <dgm:spPr/>
      <dgm:t>
        <a:bodyPr/>
        <a:lstStyle/>
        <a:p>
          <a:r>
            <a:rPr lang="en-US" sz="1100" dirty="0">
              <a:solidFill>
                <a:srgbClr val="000000"/>
              </a:solidFill>
              <a:effectLst/>
              <a:latin typeface="Arial" panose="020B0604020202020204" pitchFamily="34" charset="0"/>
              <a:ea typeface="Times New Roman" panose="02020603050405020304" pitchFamily="18" charset="0"/>
              <a:cs typeface="GEInspiraPitch"/>
            </a:rPr>
            <a:t>All spray gun safety devices should be inspected before each use to ensure that they are operating properly.</a:t>
          </a:r>
          <a:endParaRPr lang="en-US" sz="1100" dirty="0"/>
        </a:p>
      </dgm:t>
    </dgm:pt>
    <dgm:pt modelId="{E7059239-19B9-4E9A-B1B9-F30224EF8000}" type="parTrans" cxnId="{7BA42C4E-D797-4BFB-8C89-29CE542643F4}">
      <dgm:prSet/>
      <dgm:spPr/>
      <dgm:t>
        <a:bodyPr/>
        <a:lstStyle/>
        <a:p>
          <a:endParaRPr lang="en-US"/>
        </a:p>
      </dgm:t>
    </dgm:pt>
    <dgm:pt modelId="{38AF97FC-A6E9-4CE6-B4BA-DEC0FCD52F78}" type="sibTrans" cxnId="{7BA42C4E-D797-4BFB-8C89-29CE542643F4}">
      <dgm:prSet/>
      <dgm:spPr/>
      <dgm:t>
        <a:bodyPr/>
        <a:lstStyle/>
        <a:p>
          <a:endParaRPr lang="en-US"/>
        </a:p>
      </dgm:t>
    </dgm:pt>
    <dgm:pt modelId="{ECDA856D-28A1-4FD8-A4CE-299D9C096E81}">
      <dgm:prSet phldrT="[Text]" custT="1"/>
      <dgm:spPr/>
      <dgm:t>
        <a:bodyPr/>
        <a:lstStyle/>
        <a:p>
          <a:r>
            <a:rPr lang="en-US" sz="1100" dirty="0">
              <a:solidFill>
                <a:srgbClr val="000000"/>
              </a:solidFill>
              <a:effectLst/>
              <a:latin typeface="Arial" panose="020B0604020202020204" pitchFamily="34" charset="0"/>
              <a:ea typeface="Times New Roman" panose="02020603050405020304" pitchFamily="18" charset="0"/>
              <a:cs typeface="GEInspiraPitch"/>
            </a:rPr>
            <a:t>The gun must never be operated with the trigger guard removed. </a:t>
          </a:r>
          <a:endParaRPr lang="en-US" sz="1100" dirty="0"/>
        </a:p>
      </dgm:t>
    </dgm:pt>
    <dgm:pt modelId="{65FAE037-ACE3-4013-A040-D1BE2A1EC1B1}" type="parTrans" cxnId="{A15B3105-356E-46E8-B68F-FA52906A5708}">
      <dgm:prSet/>
      <dgm:spPr/>
      <dgm:t>
        <a:bodyPr/>
        <a:lstStyle/>
        <a:p>
          <a:endParaRPr lang="en-US"/>
        </a:p>
      </dgm:t>
    </dgm:pt>
    <dgm:pt modelId="{37B6D699-4EFD-480A-A18B-A09EA91BE5E7}" type="sibTrans" cxnId="{A15B3105-356E-46E8-B68F-FA52906A5708}">
      <dgm:prSet/>
      <dgm:spPr/>
      <dgm:t>
        <a:bodyPr/>
        <a:lstStyle/>
        <a:p>
          <a:endParaRPr lang="en-US"/>
        </a:p>
      </dgm:t>
    </dgm:pt>
    <dgm:pt modelId="{D687DC09-0872-48C0-9EB0-AA2E2CF35A19}">
      <dgm:prSet custT="1"/>
      <dgm:spPr/>
      <dgm:t>
        <a:bodyPr/>
        <a:lstStyle/>
        <a:p>
          <a:r>
            <a:rPr lang="en-US" sz="1100" dirty="0">
              <a:solidFill>
                <a:srgbClr val="000000"/>
              </a:solidFill>
              <a:effectLst/>
              <a:latin typeface="Arial" panose="020B0604020202020204" pitchFamily="34" charset="0"/>
              <a:ea typeface="Times New Roman" panose="02020603050405020304" pitchFamily="18" charset="0"/>
              <a:cs typeface="GEInspiraPitch"/>
            </a:rPr>
            <a:t>Employees should not remove or modify any part of the spray gun, as this can cause a malfunction and result in serious bodily injury.</a:t>
          </a:r>
        </a:p>
      </dgm:t>
    </dgm:pt>
    <dgm:pt modelId="{37011C36-F869-4D3D-9039-E1B9B7E48FAA}" type="parTrans" cxnId="{44163326-8D64-454F-B951-FD515AFAACF7}">
      <dgm:prSet/>
      <dgm:spPr/>
      <dgm:t>
        <a:bodyPr/>
        <a:lstStyle/>
        <a:p>
          <a:endParaRPr lang="en-US"/>
        </a:p>
      </dgm:t>
    </dgm:pt>
    <dgm:pt modelId="{8BC35107-EA54-4671-AA98-82546021CBE8}" type="sibTrans" cxnId="{44163326-8D64-454F-B951-FD515AFAACF7}">
      <dgm:prSet/>
      <dgm:spPr/>
      <dgm:t>
        <a:bodyPr/>
        <a:lstStyle/>
        <a:p>
          <a:endParaRPr lang="en-US"/>
        </a:p>
      </dgm:t>
    </dgm:pt>
    <dgm:pt modelId="{BDD63696-DCCE-46D1-A3F7-667A17012701}" type="pres">
      <dgm:prSet presAssocID="{D8C22C17-70FA-474E-A4CB-3E002F5F8988}" presName="Name0" presStyleCnt="0">
        <dgm:presLayoutVars>
          <dgm:dir/>
          <dgm:resizeHandles val="exact"/>
        </dgm:presLayoutVars>
      </dgm:prSet>
      <dgm:spPr/>
    </dgm:pt>
    <dgm:pt modelId="{06754925-F4AF-49CF-8F22-AC4E4249FB75}" type="pres">
      <dgm:prSet presAssocID="{7FE8B4F2-F836-4AED-A851-FBE5D1AE383F}" presName="compNode" presStyleCnt="0"/>
      <dgm:spPr/>
    </dgm:pt>
    <dgm:pt modelId="{E8CE76E8-5116-4F78-8D4A-3D7B355B49CD}" type="pres">
      <dgm:prSet presAssocID="{7FE8B4F2-F836-4AED-A851-FBE5D1AE383F}" presName="pictRect" presStyleLbl="node1" presStyleIdx="0" presStyleCnt="3"/>
      <dgm:spPr/>
    </dgm:pt>
    <dgm:pt modelId="{455051ED-9C58-4717-A2B5-04989C1B301E}" type="pres">
      <dgm:prSet presAssocID="{7FE8B4F2-F836-4AED-A851-FBE5D1AE383F}" presName="textRect" presStyleLbl="revTx" presStyleIdx="0" presStyleCnt="3">
        <dgm:presLayoutVars>
          <dgm:bulletEnabled val="1"/>
        </dgm:presLayoutVars>
      </dgm:prSet>
      <dgm:spPr/>
    </dgm:pt>
    <dgm:pt modelId="{D681325E-6DB1-42D4-BEE9-30C0D394D3FD}" type="pres">
      <dgm:prSet presAssocID="{38AF97FC-A6E9-4CE6-B4BA-DEC0FCD52F78}" presName="sibTrans" presStyleLbl="sibTrans2D1" presStyleIdx="0" presStyleCnt="0"/>
      <dgm:spPr/>
    </dgm:pt>
    <dgm:pt modelId="{D4147288-41FF-4C05-A5DF-A3CA48E4FB3C}" type="pres">
      <dgm:prSet presAssocID="{D687DC09-0872-48C0-9EB0-AA2E2CF35A19}" presName="compNode" presStyleCnt="0"/>
      <dgm:spPr/>
    </dgm:pt>
    <dgm:pt modelId="{B522ACBE-893A-4C24-9B27-DCD350CD94C1}" type="pres">
      <dgm:prSet presAssocID="{D687DC09-0872-48C0-9EB0-AA2E2CF35A19}" presName="pictRect" presStyleLbl="node1" presStyleIdx="1" presStyleCnt="3"/>
      <dgm:spPr/>
    </dgm:pt>
    <dgm:pt modelId="{EE26131C-A376-4A19-BFF0-4F56F90B922D}" type="pres">
      <dgm:prSet presAssocID="{D687DC09-0872-48C0-9EB0-AA2E2CF35A19}" presName="textRect" presStyleLbl="revTx" presStyleIdx="1" presStyleCnt="3">
        <dgm:presLayoutVars>
          <dgm:bulletEnabled val="1"/>
        </dgm:presLayoutVars>
      </dgm:prSet>
      <dgm:spPr/>
    </dgm:pt>
    <dgm:pt modelId="{4F53E854-FFD3-4140-B163-E931980C0829}" type="pres">
      <dgm:prSet presAssocID="{8BC35107-EA54-4671-AA98-82546021CBE8}" presName="sibTrans" presStyleLbl="sibTrans2D1" presStyleIdx="0" presStyleCnt="0"/>
      <dgm:spPr/>
    </dgm:pt>
    <dgm:pt modelId="{6C44D24C-0994-4776-8841-070C630E71DA}" type="pres">
      <dgm:prSet presAssocID="{ECDA856D-28A1-4FD8-A4CE-299D9C096E81}" presName="compNode" presStyleCnt="0"/>
      <dgm:spPr/>
    </dgm:pt>
    <dgm:pt modelId="{609B698A-0D24-4D44-8A78-9F24DD0A1B53}" type="pres">
      <dgm:prSet presAssocID="{ECDA856D-28A1-4FD8-A4CE-299D9C096E81}" presName="pictRect" presStyleLbl="node1" presStyleIdx="2" presStyleCnt="3"/>
      <dgm:spPr/>
    </dgm:pt>
    <dgm:pt modelId="{B77FC070-D9BC-4530-8B56-CF1A45AC23CC}" type="pres">
      <dgm:prSet presAssocID="{ECDA856D-28A1-4FD8-A4CE-299D9C096E81}" presName="textRect" presStyleLbl="revTx" presStyleIdx="2" presStyleCnt="3">
        <dgm:presLayoutVars>
          <dgm:bulletEnabled val="1"/>
        </dgm:presLayoutVars>
      </dgm:prSet>
      <dgm:spPr/>
    </dgm:pt>
  </dgm:ptLst>
  <dgm:cxnLst>
    <dgm:cxn modelId="{6A57CA04-1534-41CD-AC54-CCBEBFF5FD29}" type="presOf" srcId="{38AF97FC-A6E9-4CE6-B4BA-DEC0FCD52F78}" destId="{D681325E-6DB1-42D4-BEE9-30C0D394D3FD}" srcOrd="0" destOrd="0" presId="urn:microsoft.com/office/officeart/2005/8/layout/pList1"/>
    <dgm:cxn modelId="{A15B3105-356E-46E8-B68F-FA52906A5708}" srcId="{D8C22C17-70FA-474E-A4CB-3E002F5F8988}" destId="{ECDA856D-28A1-4FD8-A4CE-299D9C096E81}" srcOrd="2" destOrd="0" parTransId="{65FAE037-ACE3-4013-A040-D1BE2A1EC1B1}" sibTransId="{37B6D699-4EFD-480A-A18B-A09EA91BE5E7}"/>
    <dgm:cxn modelId="{74160E0C-0B0D-47DF-957E-C3F0358BC15F}" type="presOf" srcId="{D8C22C17-70FA-474E-A4CB-3E002F5F8988}" destId="{BDD63696-DCCE-46D1-A3F7-667A17012701}" srcOrd="0" destOrd="0" presId="urn:microsoft.com/office/officeart/2005/8/layout/pList1"/>
    <dgm:cxn modelId="{44163326-8D64-454F-B951-FD515AFAACF7}" srcId="{D8C22C17-70FA-474E-A4CB-3E002F5F8988}" destId="{D687DC09-0872-48C0-9EB0-AA2E2CF35A19}" srcOrd="1" destOrd="0" parTransId="{37011C36-F869-4D3D-9039-E1B9B7E48FAA}" sibTransId="{8BC35107-EA54-4671-AA98-82546021CBE8}"/>
    <dgm:cxn modelId="{C07E8F38-046B-4698-936C-4DCE6F5FFE2A}" type="presOf" srcId="{ECDA856D-28A1-4FD8-A4CE-299D9C096E81}" destId="{B77FC070-D9BC-4530-8B56-CF1A45AC23CC}" srcOrd="0" destOrd="0" presId="urn:microsoft.com/office/officeart/2005/8/layout/pList1"/>
    <dgm:cxn modelId="{7BA42C4E-D797-4BFB-8C89-29CE542643F4}" srcId="{D8C22C17-70FA-474E-A4CB-3E002F5F8988}" destId="{7FE8B4F2-F836-4AED-A851-FBE5D1AE383F}" srcOrd="0" destOrd="0" parTransId="{E7059239-19B9-4E9A-B1B9-F30224EF8000}" sibTransId="{38AF97FC-A6E9-4CE6-B4BA-DEC0FCD52F78}"/>
    <dgm:cxn modelId="{FBC01F8D-1350-4831-BCAF-D413879C6F7C}" type="presOf" srcId="{D687DC09-0872-48C0-9EB0-AA2E2CF35A19}" destId="{EE26131C-A376-4A19-BFF0-4F56F90B922D}" srcOrd="0" destOrd="0" presId="urn:microsoft.com/office/officeart/2005/8/layout/pList1"/>
    <dgm:cxn modelId="{869BCE95-8B40-47A8-8C94-3645C7C0A96F}" type="presOf" srcId="{7FE8B4F2-F836-4AED-A851-FBE5D1AE383F}" destId="{455051ED-9C58-4717-A2B5-04989C1B301E}" srcOrd="0" destOrd="0" presId="urn:microsoft.com/office/officeart/2005/8/layout/pList1"/>
    <dgm:cxn modelId="{2FC7D4B1-148E-4BE4-B602-89CF1359B73C}" type="presOf" srcId="{8BC35107-EA54-4671-AA98-82546021CBE8}" destId="{4F53E854-FFD3-4140-B163-E931980C0829}" srcOrd="0" destOrd="0" presId="urn:microsoft.com/office/officeart/2005/8/layout/pList1"/>
    <dgm:cxn modelId="{26A42937-C376-46C9-BE7D-4951750290BA}" type="presParOf" srcId="{BDD63696-DCCE-46D1-A3F7-667A17012701}" destId="{06754925-F4AF-49CF-8F22-AC4E4249FB75}" srcOrd="0" destOrd="0" presId="urn:microsoft.com/office/officeart/2005/8/layout/pList1"/>
    <dgm:cxn modelId="{E5D2E723-440D-4F3C-9EF5-C10BA8326393}" type="presParOf" srcId="{06754925-F4AF-49CF-8F22-AC4E4249FB75}" destId="{E8CE76E8-5116-4F78-8D4A-3D7B355B49CD}" srcOrd="0" destOrd="0" presId="urn:microsoft.com/office/officeart/2005/8/layout/pList1"/>
    <dgm:cxn modelId="{C35FB0FE-3419-41BB-9985-7C497137FF7D}" type="presParOf" srcId="{06754925-F4AF-49CF-8F22-AC4E4249FB75}" destId="{455051ED-9C58-4717-A2B5-04989C1B301E}" srcOrd="1" destOrd="0" presId="urn:microsoft.com/office/officeart/2005/8/layout/pList1"/>
    <dgm:cxn modelId="{0B0A20E3-EA57-49D6-B980-BDD81E9F8B4A}" type="presParOf" srcId="{BDD63696-DCCE-46D1-A3F7-667A17012701}" destId="{D681325E-6DB1-42D4-BEE9-30C0D394D3FD}" srcOrd="1" destOrd="0" presId="urn:microsoft.com/office/officeart/2005/8/layout/pList1"/>
    <dgm:cxn modelId="{9AB4A947-DF28-4AC6-9A26-FA72FA0DD886}" type="presParOf" srcId="{BDD63696-DCCE-46D1-A3F7-667A17012701}" destId="{D4147288-41FF-4C05-A5DF-A3CA48E4FB3C}" srcOrd="2" destOrd="0" presId="urn:microsoft.com/office/officeart/2005/8/layout/pList1"/>
    <dgm:cxn modelId="{1D87DE3D-B809-411B-A2AB-CDC9414D8D7C}" type="presParOf" srcId="{D4147288-41FF-4C05-A5DF-A3CA48E4FB3C}" destId="{B522ACBE-893A-4C24-9B27-DCD350CD94C1}" srcOrd="0" destOrd="0" presId="urn:microsoft.com/office/officeart/2005/8/layout/pList1"/>
    <dgm:cxn modelId="{0975DB9E-D837-43AF-AC19-C14ECD3D3812}" type="presParOf" srcId="{D4147288-41FF-4C05-A5DF-A3CA48E4FB3C}" destId="{EE26131C-A376-4A19-BFF0-4F56F90B922D}" srcOrd="1" destOrd="0" presId="urn:microsoft.com/office/officeart/2005/8/layout/pList1"/>
    <dgm:cxn modelId="{280B47B8-85D5-4A20-AB4F-9AB91066D195}" type="presParOf" srcId="{BDD63696-DCCE-46D1-A3F7-667A17012701}" destId="{4F53E854-FFD3-4140-B163-E931980C0829}" srcOrd="3" destOrd="0" presId="urn:microsoft.com/office/officeart/2005/8/layout/pList1"/>
    <dgm:cxn modelId="{CFC33588-4DA8-4889-AAE7-0C7AE92E4EF9}" type="presParOf" srcId="{BDD63696-DCCE-46D1-A3F7-667A17012701}" destId="{6C44D24C-0994-4776-8841-070C630E71DA}" srcOrd="4" destOrd="0" presId="urn:microsoft.com/office/officeart/2005/8/layout/pList1"/>
    <dgm:cxn modelId="{139B6CFC-5E3B-4AC2-ADBC-538172FFB6B0}" type="presParOf" srcId="{6C44D24C-0994-4776-8841-070C630E71DA}" destId="{609B698A-0D24-4D44-8A78-9F24DD0A1B53}" srcOrd="0" destOrd="0" presId="urn:microsoft.com/office/officeart/2005/8/layout/pList1"/>
    <dgm:cxn modelId="{08CBC94E-4514-4CDD-B610-F5DBCC6FA039}" type="presParOf" srcId="{6C44D24C-0994-4776-8841-070C630E71DA}" destId="{B77FC070-D9BC-4530-8B56-CF1A45AC23C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C22C17-70FA-474E-A4CB-3E002F5F898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C7B1EBE8-EF70-4640-AF96-8BBFCB19A5A6}">
      <dgm:prSet phldrT="[Text]" custT="1"/>
      <dgm:spPr/>
      <dgm:t>
        <a:bodyPr/>
        <a:lstStyle/>
        <a:p>
          <a:r>
            <a:rPr lang="en-US" sz="1100" dirty="0">
              <a:solidFill>
                <a:srgbClr val="000000"/>
              </a:solidFill>
              <a:effectLst/>
              <a:latin typeface="Arial" panose="020B0604020202020204" pitchFamily="34" charset="0"/>
              <a:ea typeface="Times New Roman" panose="02020603050405020304" pitchFamily="18" charset="0"/>
              <a:cs typeface="GEInspiraPitch"/>
            </a:rPr>
            <a:t>Extreme caution must be used when cleaning or changing spray tips.</a:t>
          </a:r>
          <a:endParaRPr lang="en-US" sz="1100" dirty="0"/>
        </a:p>
      </dgm:t>
    </dgm:pt>
    <dgm:pt modelId="{045DD1FC-2AAD-455F-9648-3F6E6CBC27C3}" type="parTrans" cxnId="{F83D1856-AE0C-4D1B-B94C-643C2F0D50A6}">
      <dgm:prSet/>
      <dgm:spPr/>
      <dgm:t>
        <a:bodyPr/>
        <a:lstStyle/>
        <a:p>
          <a:endParaRPr lang="en-US"/>
        </a:p>
      </dgm:t>
    </dgm:pt>
    <dgm:pt modelId="{67736B9D-CF37-4122-9A67-6BF4A07D598B}" type="sibTrans" cxnId="{F83D1856-AE0C-4D1B-B94C-643C2F0D50A6}">
      <dgm:prSet/>
      <dgm:spPr/>
      <dgm:t>
        <a:bodyPr/>
        <a:lstStyle/>
        <a:p>
          <a:endParaRPr lang="en-US"/>
        </a:p>
      </dgm:t>
    </dgm:pt>
    <dgm:pt modelId="{D687DC09-0872-48C0-9EB0-AA2E2CF35A19}">
      <dgm:prSet custT="1"/>
      <dgm:spPr/>
      <dgm:t>
        <a:bodyPr/>
        <a:lstStyle/>
        <a:p>
          <a:r>
            <a:rPr lang="en-US" sz="1100" dirty="0">
              <a:solidFill>
                <a:srgbClr val="000000"/>
              </a:solidFill>
              <a:effectLst/>
              <a:latin typeface="Arial" panose="020B0604020202020204" pitchFamily="34" charset="0"/>
            </a:rPr>
            <a:t>The spray gun diffuser breaks up the spray, reducing the risk of fluid injection when the tip is not installed (The diffuser should be tested regularly.)</a:t>
          </a:r>
          <a:endParaRPr lang="en-US" sz="1100" dirty="0">
            <a:solidFill>
              <a:srgbClr val="000000"/>
            </a:solidFill>
            <a:effectLst/>
            <a:latin typeface="Arial" panose="020B0604020202020204" pitchFamily="34" charset="0"/>
            <a:ea typeface="Times New Roman" panose="02020603050405020304" pitchFamily="18" charset="0"/>
            <a:cs typeface="GEInspiraPitch"/>
          </a:endParaRPr>
        </a:p>
      </dgm:t>
    </dgm:pt>
    <dgm:pt modelId="{37011C36-F869-4D3D-9039-E1B9B7E48FAA}" type="parTrans" cxnId="{44163326-8D64-454F-B951-FD515AFAACF7}">
      <dgm:prSet/>
      <dgm:spPr/>
      <dgm:t>
        <a:bodyPr/>
        <a:lstStyle/>
        <a:p>
          <a:endParaRPr lang="en-US"/>
        </a:p>
      </dgm:t>
    </dgm:pt>
    <dgm:pt modelId="{8BC35107-EA54-4671-AA98-82546021CBE8}" type="sibTrans" cxnId="{44163326-8D64-454F-B951-FD515AFAACF7}">
      <dgm:prSet/>
      <dgm:spPr/>
      <dgm:t>
        <a:bodyPr/>
        <a:lstStyle/>
        <a:p>
          <a:endParaRPr lang="en-US"/>
        </a:p>
      </dgm:t>
    </dgm:pt>
    <dgm:pt modelId="{A61C7661-4E14-4E7D-9ED7-6AF1FE414632}">
      <dgm:prSet custT="1"/>
      <dgm:spPr/>
      <dgm:t>
        <a:bodyPr/>
        <a:lstStyle/>
        <a:p>
          <a:r>
            <a:rPr lang="en-US" sz="1100" dirty="0"/>
            <a:t>Whenever spraying stops, even for a short period, the spray gun safety latch must be set in the closed or off position to ensure the spray gun is inoperable. </a:t>
          </a:r>
        </a:p>
      </dgm:t>
    </dgm:pt>
    <dgm:pt modelId="{187BC25B-2A70-4FDF-A0FF-244E5B47C122}" type="parTrans" cxnId="{542AB6E3-256F-4647-B7F5-FB6C33467265}">
      <dgm:prSet/>
      <dgm:spPr/>
      <dgm:t>
        <a:bodyPr/>
        <a:lstStyle/>
        <a:p>
          <a:endParaRPr lang="en-US"/>
        </a:p>
      </dgm:t>
    </dgm:pt>
    <dgm:pt modelId="{D86B60AE-625B-485F-AE69-2603194EDA28}" type="sibTrans" cxnId="{542AB6E3-256F-4647-B7F5-FB6C33467265}">
      <dgm:prSet/>
      <dgm:spPr/>
      <dgm:t>
        <a:bodyPr/>
        <a:lstStyle/>
        <a:p>
          <a:endParaRPr lang="en-US"/>
        </a:p>
      </dgm:t>
    </dgm:pt>
    <dgm:pt modelId="{E6E972FA-6CD7-4C84-880B-713F065C5DF4}">
      <dgm:prSet custT="1"/>
      <dgm:spPr/>
      <dgm:t>
        <a:bodyPr/>
        <a:lstStyle/>
        <a:p>
          <a:r>
            <a:rPr lang="en-US" sz="1100" dirty="0"/>
            <a:t>Failure to set the safety latch can result in accidental triggering of the spray gun</a:t>
          </a:r>
        </a:p>
      </dgm:t>
    </dgm:pt>
    <dgm:pt modelId="{F7742D21-7842-4144-9DF5-189A680B2A44}" type="parTrans" cxnId="{E09D76E5-8629-42D2-AD03-03132975A260}">
      <dgm:prSet/>
      <dgm:spPr/>
      <dgm:t>
        <a:bodyPr/>
        <a:lstStyle/>
        <a:p>
          <a:endParaRPr lang="en-US"/>
        </a:p>
      </dgm:t>
    </dgm:pt>
    <dgm:pt modelId="{FD13B39D-D36C-49C1-B989-C668F7AB6844}" type="sibTrans" cxnId="{E09D76E5-8629-42D2-AD03-03132975A260}">
      <dgm:prSet/>
      <dgm:spPr/>
      <dgm:t>
        <a:bodyPr/>
        <a:lstStyle/>
        <a:p>
          <a:endParaRPr lang="en-US"/>
        </a:p>
      </dgm:t>
    </dgm:pt>
    <dgm:pt modelId="{BDD63696-DCCE-46D1-A3F7-667A17012701}" type="pres">
      <dgm:prSet presAssocID="{D8C22C17-70FA-474E-A4CB-3E002F5F8988}" presName="Name0" presStyleCnt="0">
        <dgm:presLayoutVars>
          <dgm:dir/>
          <dgm:resizeHandles val="exact"/>
        </dgm:presLayoutVars>
      </dgm:prSet>
      <dgm:spPr/>
    </dgm:pt>
    <dgm:pt modelId="{D4147288-41FF-4C05-A5DF-A3CA48E4FB3C}" type="pres">
      <dgm:prSet presAssocID="{D687DC09-0872-48C0-9EB0-AA2E2CF35A19}" presName="compNode" presStyleCnt="0"/>
      <dgm:spPr/>
    </dgm:pt>
    <dgm:pt modelId="{B522ACBE-893A-4C24-9B27-DCD350CD94C1}" type="pres">
      <dgm:prSet presAssocID="{D687DC09-0872-48C0-9EB0-AA2E2CF35A19}" presName="pictRect" presStyleLbl="node1" presStyleIdx="0" presStyleCnt="4"/>
      <dgm:spPr/>
    </dgm:pt>
    <dgm:pt modelId="{EE26131C-A376-4A19-BFF0-4F56F90B922D}" type="pres">
      <dgm:prSet presAssocID="{D687DC09-0872-48C0-9EB0-AA2E2CF35A19}" presName="textRect" presStyleLbl="revTx" presStyleIdx="0" presStyleCnt="4">
        <dgm:presLayoutVars>
          <dgm:bulletEnabled val="1"/>
        </dgm:presLayoutVars>
      </dgm:prSet>
      <dgm:spPr/>
    </dgm:pt>
    <dgm:pt modelId="{4F53E854-FFD3-4140-B163-E931980C0829}" type="pres">
      <dgm:prSet presAssocID="{8BC35107-EA54-4671-AA98-82546021CBE8}" presName="sibTrans" presStyleLbl="sibTrans2D1" presStyleIdx="0" presStyleCnt="0"/>
      <dgm:spPr/>
    </dgm:pt>
    <dgm:pt modelId="{BE87AD29-98CB-4A28-9510-5ADC7AD38D80}" type="pres">
      <dgm:prSet presAssocID="{C7B1EBE8-EF70-4640-AF96-8BBFCB19A5A6}" presName="compNode" presStyleCnt="0"/>
      <dgm:spPr/>
    </dgm:pt>
    <dgm:pt modelId="{2EDB9E24-372F-4AB0-A736-1B41A0A0ADF4}" type="pres">
      <dgm:prSet presAssocID="{C7B1EBE8-EF70-4640-AF96-8BBFCB19A5A6}" presName="pictRect" presStyleLbl="node1" presStyleIdx="1" presStyleCnt="4"/>
      <dgm:spPr/>
    </dgm:pt>
    <dgm:pt modelId="{D9D20245-5FBE-4D8E-9D31-2B1FCF5B8C8C}" type="pres">
      <dgm:prSet presAssocID="{C7B1EBE8-EF70-4640-AF96-8BBFCB19A5A6}" presName="textRect" presStyleLbl="revTx" presStyleIdx="1" presStyleCnt="4">
        <dgm:presLayoutVars>
          <dgm:bulletEnabled val="1"/>
        </dgm:presLayoutVars>
      </dgm:prSet>
      <dgm:spPr/>
    </dgm:pt>
    <dgm:pt modelId="{061B6F75-54C5-46EC-AB54-A2D8BBD714C5}" type="pres">
      <dgm:prSet presAssocID="{67736B9D-CF37-4122-9A67-6BF4A07D598B}" presName="sibTrans" presStyleLbl="sibTrans2D1" presStyleIdx="0" presStyleCnt="0"/>
      <dgm:spPr/>
    </dgm:pt>
    <dgm:pt modelId="{B245BAF6-E79E-4D98-B339-B511E093B296}" type="pres">
      <dgm:prSet presAssocID="{A61C7661-4E14-4E7D-9ED7-6AF1FE414632}" presName="compNode" presStyleCnt="0"/>
      <dgm:spPr/>
    </dgm:pt>
    <dgm:pt modelId="{EFCFDEEF-3EBF-4693-8EF5-E5D11C2DAE0A}" type="pres">
      <dgm:prSet presAssocID="{A61C7661-4E14-4E7D-9ED7-6AF1FE414632}" presName="pictRect" presStyleLbl="node1" presStyleIdx="2" presStyleCnt="4"/>
      <dgm:spPr/>
    </dgm:pt>
    <dgm:pt modelId="{09522B6A-72B7-4663-8FB9-CCAC78637956}" type="pres">
      <dgm:prSet presAssocID="{A61C7661-4E14-4E7D-9ED7-6AF1FE414632}" presName="textRect" presStyleLbl="revTx" presStyleIdx="2" presStyleCnt="4">
        <dgm:presLayoutVars>
          <dgm:bulletEnabled val="1"/>
        </dgm:presLayoutVars>
      </dgm:prSet>
      <dgm:spPr/>
    </dgm:pt>
    <dgm:pt modelId="{AA5C90F6-7EED-4666-8C26-6AB86E479C27}" type="pres">
      <dgm:prSet presAssocID="{D86B60AE-625B-485F-AE69-2603194EDA28}" presName="sibTrans" presStyleLbl="sibTrans2D1" presStyleIdx="0" presStyleCnt="0"/>
      <dgm:spPr/>
    </dgm:pt>
    <dgm:pt modelId="{FB9A338F-78F1-44D3-9F22-B1EB75BD9653}" type="pres">
      <dgm:prSet presAssocID="{E6E972FA-6CD7-4C84-880B-713F065C5DF4}" presName="compNode" presStyleCnt="0"/>
      <dgm:spPr/>
    </dgm:pt>
    <dgm:pt modelId="{6701713C-0C60-4FBA-8ECA-5B0374A780BD}" type="pres">
      <dgm:prSet presAssocID="{E6E972FA-6CD7-4C84-880B-713F065C5DF4}" presName="pictRect" presStyleLbl="node1" presStyleIdx="3" presStyleCnt="4"/>
      <dgm:spPr/>
    </dgm:pt>
    <dgm:pt modelId="{9825A9D3-84DD-44F2-894A-818041BC8529}" type="pres">
      <dgm:prSet presAssocID="{E6E972FA-6CD7-4C84-880B-713F065C5DF4}" presName="textRect" presStyleLbl="revTx" presStyleIdx="3" presStyleCnt="4">
        <dgm:presLayoutVars>
          <dgm:bulletEnabled val="1"/>
        </dgm:presLayoutVars>
      </dgm:prSet>
      <dgm:spPr/>
    </dgm:pt>
  </dgm:ptLst>
  <dgm:cxnLst>
    <dgm:cxn modelId="{74160E0C-0B0D-47DF-957E-C3F0358BC15F}" type="presOf" srcId="{D8C22C17-70FA-474E-A4CB-3E002F5F8988}" destId="{BDD63696-DCCE-46D1-A3F7-667A17012701}" srcOrd="0" destOrd="0" presId="urn:microsoft.com/office/officeart/2005/8/layout/pList1"/>
    <dgm:cxn modelId="{F7C72F1C-817B-4053-B627-59C2FC9D4246}" type="presOf" srcId="{E6E972FA-6CD7-4C84-880B-713F065C5DF4}" destId="{9825A9D3-84DD-44F2-894A-818041BC8529}" srcOrd="0" destOrd="0" presId="urn:microsoft.com/office/officeart/2005/8/layout/pList1"/>
    <dgm:cxn modelId="{44163326-8D64-454F-B951-FD515AFAACF7}" srcId="{D8C22C17-70FA-474E-A4CB-3E002F5F8988}" destId="{D687DC09-0872-48C0-9EB0-AA2E2CF35A19}" srcOrd="0" destOrd="0" parTransId="{37011C36-F869-4D3D-9039-E1B9B7E48FAA}" sibTransId="{8BC35107-EA54-4671-AA98-82546021CBE8}"/>
    <dgm:cxn modelId="{ED902C60-A186-47A3-831D-85F78986C31C}" type="presOf" srcId="{C7B1EBE8-EF70-4640-AF96-8BBFCB19A5A6}" destId="{D9D20245-5FBE-4D8E-9D31-2B1FCF5B8C8C}" srcOrd="0" destOrd="0" presId="urn:microsoft.com/office/officeart/2005/8/layout/pList1"/>
    <dgm:cxn modelId="{F83D1856-AE0C-4D1B-B94C-643C2F0D50A6}" srcId="{D8C22C17-70FA-474E-A4CB-3E002F5F8988}" destId="{C7B1EBE8-EF70-4640-AF96-8BBFCB19A5A6}" srcOrd="1" destOrd="0" parTransId="{045DD1FC-2AAD-455F-9648-3F6E6CBC27C3}" sibTransId="{67736B9D-CF37-4122-9A67-6BF4A07D598B}"/>
    <dgm:cxn modelId="{F4FB8184-34DA-43F4-BF22-EEA62A365EB8}" type="presOf" srcId="{A61C7661-4E14-4E7D-9ED7-6AF1FE414632}" destId="{09522B6A-72B7-4663-8FB9-CCAC78637956}" srcOrd="0" destOrd="0" presId="urn:microsoft.com/office/officeart/2005/8/layout/pList1"/>
    <dgm:cxn modelId="{756DB8A7-4830-4C14-A93D-1767896759ED}" type="presOf" srcId="{8BC35107-EA54-4671-AA98-82546021CBE8}" destId="{4F53E854-FFD3-4140-B163-E931980C0829}" srcOrd="0" destOrd="0" presId="urn:microsoft.com/office/officeart/2005/8/layout/pList1"/>
    <dgm:cxn modelId="{296D9FAC-A3C0-48D9-8493-0C3A9E71A90F}" type="presOf" srcId="{67736B9D-CF37-4122-9A67-6BF4A07D598B}" destId="{061B6F75-54C5-46EC-AB54-A2D8BBD714C5}" srcOrd="0" destOrd="0" presId="urn:microsoft.com/office/officeart/2005/8/layout/pList1"/>
    <dgm:cxn modelId="{D87383B4-F42E-4179-B2C8-344FA26A4776}" type="presOf" srcId="{D86B60AE-625B-485F-AE69-2603194EDA28}" destId="{AA5C90F6-7EED-4666-8C26-6AB86E479C27}" srcOrd="0" destOrd="0" presId="urn:microsoft.com/office/officeart/2005/8/layout/pList1"/>
    <dgm:cxn modelId="{542AB6E3-256F-4647-B7F5-FB6C33467265}" srcId="{D8C22C17-70FA-474E-A4CB-3E002F5F8988}" destId="{A61C7661-4E14-4E7D-9ED7-6AF1FE414632}" srcOrd="2" destOrd="0" parTransId="{187BC25B-2A70-4FDF-A0FF-244E5B47C122}" sibTransId="{D86B60AE-625B-485F-AE69-2603194EDA28}"/>
    <dgm:cxn modelId="{E09D76E5-8629-42D2-AD03-03132975A260}" srcId="{D8C22C17-70FA-474E-A4CB-3E002F5F8988}" destId="{E6E972FA-6CD7-4C84-880B-713F065C5DF4}" srcOrd="3" destOrd="0" parTransId="{F7742D21-7842-4144-9DF5-189A680B2A44}" sibTransId="{FD13B39D-D36C-49C1-B989-C668F7AB6844}"/>
    <dgm:cxn modelId="{2D1EDAF4-5602-41A7-A602-477BEF5B1302}" type="presOf" srcId="{D687DC09-0872-48C0-9EB0-AA2E2CF35A19}" destId="{EE26131C-A376-4A19-BFF0-4F56F90B922D}" srcOrd="0" destOrd="0" presId="urn:microsoft.com/office/officeart/2005/8/layout/pList1"/>
    <dgm:cxn modelId="{EB73CDCD-29C2-4C3F-A62F-227522063EE4}" type="presParOf" srcId="{BDD63696-DCCE-46D1-A3F7-667A17012701}" destId="{D4147288-41FF-4C05-A5DF-A3CA48E4FB3C}" srcOrd="0" destOrd="0" presId="urn:microsoft.com/office/officeart/2005/8/layout/pList1"/>
    <dgm:cxn modelId="{1E7137F6-3A04-41D1-8C09-247D798C798D}" type="presParOf" srcId="{D4147288-41FF-4C05-A5DF-A3CA48E4FB3C}" destId="{B522ACBE-893A-4C24-9B27-DCD350CD94C1}" srcOrd="0" destOrd="0" presId="urn:microsoft.com/office/officeart/2005/8/layout/pList1"/>
    <dgm:cxn modelId="{BF38AD5C-D013-41ED-B4E1-AA022C34E774}" type="presParOf" srcId="{D4147288-41FF-4C05-A5DF-A3CA48E4FB3C}" destId="{EE26131C-A376-4A19-BFF0-4F56F90B922D}" srcOrd="1" destOrd="0" presId="urn:microsoft.com/office/officeart/2005/8/layout/pList1"/>
    <dgm:cxn modelId="{4D2ADA7E-5830-4D23-8E23-1E2CD00A69A4}" type="presParOf" srcId="{BDD63696-DCCE-46D1-A3F7-667A17012701}" destId="{4F53E854-FFD3-4140-B163-E931980C0829}" srcOrd="1" destOrd="0" presId="urn:microsoft.com/office/officeart/2005/8/layout/pList1"/>
    <dgm:cxn modelId="{9FBA9C61-7ECF-468E-ADD9-1ACDC77C4C7F}" type="presParOf" srcId="{BDD63696-DCCE-46D1-A3F7-667A17012701}" destId="{BE87AD29-98CB-4A28-9510-5ADC7AD38D80}" srcOrd="2" destOrd="0" presId="urn:microsoft.com/office/officeart/2005/8/layout/pList1"/>
    <dgm:cxn modelId="{88C6BA44-5F57-437F-B64A-42058F9DAD2E}" type="presParOf" srcId="{BE87AD29-98CB-4A28-9510-5ADC7AD38D80}" destId="{2EDB9E24-372F-4AB0-A736-1B41A0A0ADF4}" srcOrd="0" destOrd="0" presId="urn:microsoft.com/office/officeart/2005/8/layout/pList1"/>
    <dgm:cxn modelId="{4180FFBF-1A1D-4DE9-94D4-162E8889B471}" type="presParOf" srcId="{BE87AD29-98CB-4A28-9510-5ADC7AD38D80}" destId="{D9D20245-5FBE-4D8E-9D31-2B1FCF5B8C8C}" srcOrd="1" destOrd="0" presId="urn:microsoft.com/office/officeart/2005/8/layout/pList1"/>
    <dgm:cxn modelId="{AA09872E-E8EC-4982-ACCC-78C8B7F0A136}" type="presParOf" srcId="{BDD63696-DCCE-46D1-A3F7-667A17012701}" destId="{061B6F75-54C5-46EC-AB54-A2D8BBD714C5}" srcOrd="3" destOrd="0" presId="urn:microsoft.com/office/officeart/2005/8/layout/pList1"/>
    <dgm:cxn modelId="{ECFE377D-AFCE-4189-B5C6-A736F18F25E0}" type="presParOf" srcId="{BDD63696-DCCE-46D1-A3F7-667A17012701}" destId="{B245BAF6-E79E-4D98-B339-B511E093B296}" srcOrd="4" destOrd="0" presId="urn:microsoft.com/office/officeart/2005/8/layout/pList1"/>
    <dgm:cxn modelId="{95817A7E-6EEE-4E34-8A7C-13D53379F3D8}" type="presParOf" srcId="{B245BAF6-E79E-4D98-B339-B511E093B296}" destId="{EFCFDEEF-3EBF-4693-8EF5-E5D11C2DAE0A}" srcOrd="0" destOrd="0" presId="urn:microsoft.com/office/officeart/2005/8/layout/pList1"/>
    <dgm:cxn modelId="{CCD49F47-B115-41B0-AB82-5202DC43A2D8}" type="presParOf" srcId="{B245BAF6-E79E-4D98-B339-B511E093B296}" destId="{09522B6A-72B7-4663-8FB9-CCAC78637956}" srcOrd="1" destOrd="0" presId="urn:microsoft.com/office/officeart/2005/8/layout/pList1"/>
    <dgm:cxn modelId="{336EBF69-EF3A-4DBD-B6EF-315079C94F5A}" type="presParOf" srcId="{BDD63696-DCCE-46D1-A3F7-667A17012701}" destId="{AA5C90F6-7EED-4666-8C26-6AB86E479C27}" srcOrd="5" destOrd="0" presId="urn:microsoft.com/office/officeart/2005/8/layout/pList1"/>
    <dgm:cxn modelId="{40B8BA64-03D4-4F90-982F-58213D5F2F25}" type="presParOf" srcId="{BDD63696-DCCE-46D1-A3F7-667A17012701}" destId="{FB9A338F-78F1-44D3-9F22-B1EB75BD9653}" srcOrd="6" destOrd="0" presId="urn:microsoft.com/office/officeart/2005/8/layout/pList1"/>
    <dgm:cxn modelId="{3F86638A-F481-451B-91DC-761C7ADD6348}" type="presParOf" srcId="{FB9A338F-78F1-44D3-9F22-B1EB75BD9653}" destId="{6701713C-0C60-4FBA-8ECA-5B0374A780BD}" srcOrd="0" destOrd="0" presId="urn:microsoft.com/office/officeart/2005/8/layout/pList1"/>
    <dgm:cxn modelId="{E62E9DCF-25E9-4E7B-9818-060DB7E0D18C}" type="presParOf" srcId="{FB9A338F-78F1-44D3-9F22-B1EB75BD9653}" destId="{9825A9D3-84DD-44F2-894A-818041BC852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C22C17-70FA-474E-A4CB-3E002F5F898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A61C7661-4E14-4E7D-9ED7-6AF1FE414632}">
      <dgm:prSet custT="1"/>
      <dgm:spPr/>
      <dgm:t>
        <a:bodyPr/>
        <a:lstStyle/>
        <a:p>
          <a:r>
            <a:rPr lang="en-US" sz="1100" dirty="0"/>
            <a:t>If the spray tip clogs while spraying, the spray gun safety latch must be engaged immediately.</a:t>
          </a:r>
        </a:p>
      </dgm:t>
    </dgm:pt>
    <dgm:pt modelId="{187BC25B-2A70-4FDF-A0FF-244E5B47C122}" type="parTrans" cxnId="{542AB6E3-256F-4647-B7F5-FB6C33467265}">
      <dgm:prSet/>
      <dgm:spPr/>
      <dgm:t>
        <a:bodyPr/>
        <a:lstStyle/>
        <a:p>
          <a:endParaRPr lang="en-US"/>
        </a:p>
      </dgm:t>
    </dgm:pt>
    <dgm:pt modelId="{D86B60AE-625B-485F-AE69-2603194EDA28}" type="sibTrans" cxnId="{542AB6E3-256F-4647-B7F5-FB6C33467265}">
      <dgm:prSet/>
      <dgm:spPr/>
      <dgm:t>
        <a:bodyPr/>
        <a:lstStyle/>
        <a:p>
          <a:endParaRPr lang="en-US"/>
        </a:p>
      </dgm:t>
    </dgm:pt>
    <dgm:pt modelId="{705DCE06-3D5F-4434-A57B-23430ED9728A}">
      <dgm:prSet custT="1"/>
      <dgm:spPr/>
      <dgm:t>
        <a:bodyPr/>
        <a:lstStyle/>
        <a:p>
          <a:r>
            <a:rPr lang="en-US" sz="1100" dirty="0">
              <a:highlight>
                <a:srgbClr val="FFFF00"/>
              </a:highlight>
            </a:rPr>
            <a:t>This process should always be followed before removing the spray tip to clean it.</a:t>
          </a:r>
        </a:p>
      </dgm:t>
    </dgm:pt>
    <dgm:pt modelId="{59115598-F6EF-4659-A545-011D48EBF729}" type="parTrans" cxnId="{8C29837C-5BFE-41CB-B63F-E99EE3D81903}">
      <dgm:prSet/>
      <dgm:spPr/>
      <dgm:t>
        <a:bodyPr/>
        <a:lstStyle/>
        <a:p>
          <a:endParaRPr lang="en-US"/>
        </a:p>
      </dgm:t>
    </dgm:pt>
    <dgm:pt modelId="{1FF54965-6F94-4C86-AF00-EC4E8ED81913}" type="sibTrans" cxnId="{8C29837C-5BFE-41CB-B63F-E99EE3D81903}">
      <dgm:prSet/>
      <dgm:spPr/>
      <dgm:t>
        <a:bodyPr/>
        <a:lstStyle/>
        <a:p>
          <a:endParaRPr lang="en-US"/>
        </a:p>
      </dgm:t>
    </dgm:pt>
    <dgm:pt modelId="{6DCE372B-D17F-4B59-A6D4-84153CFC920E}">
      <dgm:prSet custT="1"/>
      <dgm:spPr/>
      <dgm:t>
        <a:bodyPr/>
        <a:lstStyle/>
        <a:p>
          <a:r>
            <a:rPr lang="en-US" sz="1100" dirty="0">
              <a:solidFill>
                <a:srgbClr val="000000"/>
              </a:solidFill>
              <a:effectLst/>
              <a:latin typeface="Arial" panose="020B0604020202020204" pitchFamily="34" charset="0"/>
              <a:ea typeface="Times New Roman" panose="02020603050405020304" pitchFamily="18" charset="0"/>
              <a:cs typeface="GEInspiraPitch"/>
            </a:rPr>
            <a:t>Never wipe off built-up paint around the spray tip until pressure has been fully relieved, and the spray gun safety latch is engaged.</a:t>
          </a:r>
          <a:endParaRPr lang="en-US" sz="1100" dirty="0"/>
        </a:p>
      </dgm:t>
    </dgm:pt>
    <dgm:pt modelId="{7C260704-A149-4B49-91A3-8B1F86ECFDE8}" type="parTrans" cxnId="{0FB380DD-AB13-4205-9084-3BB85F9D1B31}">
      <dgm:prSet/>
      <dgm:spPr/>
      <dgm:t>
        <a:bodyPr/>
        <a:lstStyle/>
        <a:p>
          <a:endParaRPr lang="en-US"/>
        </a:p>
      </dgm:t>
    </dgm:pt>
    <dgm:pt modelId="{32AC5D65-89FE-4068-997E-2177A696D9C5}" type="sibTrans" cxnId="{0FB380DD-AB13-4205-9084-3BB85F9D1B31}">
      <dgm:prSet/>
      <dgm:spPr/>
      <dgm:t>
        <a:bodyPr/>
        <a:lstStyle/>
        <a:p>
          <a:endParaRPr lang="en-US"/>
        </a:p>
      </dgm:t>
    </dgm:pt>
    <dgm:pt modelId="{BDD63696-DCCE-46D1-A3F7-667A17012701}" type="pres">
      <dgm:prSet presAssocID="{D8C22C17-70FA-474E-A4CB-3E002F5F8988}" presName="Name0" presStyleCnt="0">
        <dgm:presLayoutVars>
          <dgm:dir/>
          <dgm:resizeHandles val="exact"/>
        </dgm:presLayoutVars>
      </dgm:prSet>
      <dgm:spPr/>
    </dgm:pt>
    <dgm:pt modelId="{B245BAF6-E79E-4D98-B339-B511E093B296}" type="pres">
      <dgm:prSet presAssocID="{A61C7661-4E14-4E7D-9ED7-6AF1FE414632}" presName="compNode" presStyleCnt="0"/>
      <dgm:spPr/>
    </dgm:pt>
    <dgm:pt modelId="{EFCFDEEF-3EBF-4693-8EF5-E5D11C2DAE0A}" type="pres">
      <dgm:prSet presAssocID="{A61C7661-4E14-4E7D-9ED7-6AF1FE414632}" presName="pictRect" presStyleLbl="node1" presStyleIdx="0" presStyleCnt="3"/>
      <dgm:spPr/>
    </dgm:pt>
    <dgm:pt modelId="{09522B6A-72B7-4663-8FB9-CCAC78637956}" type="pres">
      <dgm:prSet presAssocID="{A61C7661-4E14-4E7D-9ED7-6AF1FE414632}" presName="textRect" presStyleLbl="revTx" presStyleIdx="0" presStyleCnt="3">
        <dgm:presLayoutVars>
          <dgm:bulletEnabled val="1"/>
        </dgm:presLayoutVars>
      </dgm:prSet>
      <dgm:spPr/>
    </dgm:pt>
    <dgm:pt modelId="{AA5C90F6-7EED-4666-8C26-6AB86E479C27}" type="pres">
      <dgm:prSet presAssocID="{D86B60AE-625B-485F-AE69-2603194EDA28}" presName="sibTrans" presStyleLbl="sibTrans2D1" presStyleIdx="0" presStyleCnt="0"/>
      <dgm:spPr/>
    </dgm:pt>
    <dgm:pt modelId="{E5A3CE8B-BDD3-45EC-8EF9-ADE346D93C7E}" type="pres">
      <dgm:prSet presAssocID="{705DCE06-3D5F-4434-A57B-23430ED9728A}" presName="compNode" presStyleCnt="0"/>
      <dgm:spPr/>
    </dgm:pt>
    <dgm:pt modelId="{5FD737A1-EA23-4D7B-97C7-98CAC196E306}" type="pres">
      <dgm:prSet presAssocID="{705DCE06-3D5F-4434-A57B-23430ED9728A}" presName="pictRect" presStyleLbl="node1" presStyleIdx="1" presStyleCnt="3"/>
      <dgm:spPr/>
    </dgm:pt>
    <dgm:pt modelId="{D633A76C-587F-489A-A923-FF191FD29FFB}" type="pres">
      <dgm:prSet presAssocID="{705DCE06-3D5F-4434-A57B-23430ED9728A}" presName="textRect" presStyleLbl="revTx" presStyleIdx="1" presStyleCnt="3">
        <dgm:presLayoutVars>
          <dgm:bulletEnabled val="1"/>
        </dgm:presLayoutVars>
      </dgm:prSet>
      <dgm:spPr/>
    </dgm:pt>
    <dgm:pt modelId="{84BA8C52-1B25-42A6-B8AF-62DF80DAB9E8}" type="pres">
      <dgm:prSet presAssocID="{1FF54965-6F94-4C86-AF00-EC4E8ED81913}" presName="sibTrans" presStyleLbl="sibTrans2D1" presStyleIdx="0" presStyleCnt="0"/>
      <dgm:spPr/>
    </dgm:pt>
    <dgm:pt modelId="{87D53C47-86CC-4F0F-8DA2-04544E874AD2}" type="pres">
      <dgm:prSet presAssocID="{6DCE372B-D17F-4B59-A6D4-84153CFC920E}" presName="compNode" presStyleCnt="0"/>
      <dgm:spPr/>
    </dgm:pt>
    <dgm:pt modelId="{2F885B7A-C833-4C35-8462-38A349241112}" type="pres">
      <dgm:prSet presAssocID="{6DCE372B-D17F-4B59-A6D4-84153CFC920E}" presName="pictRect" presStyleLbl="node1" presStyleIdx="2" presStyleCnt="3"/>
      <dgm:spPr/>
    </dgm:pt>
    <dgm:pt modelId="{43608AC2-AA24-417A-8B02-920D66CB303B}" type="pres">
      <dgm:prSet presAssocID="{6DCE372B-D17F-4B59-A6D4-84153CFC920E}" presName="textRect" presStyleLbl="revTx" presStyleIdx="2" presStyleCnt="3">
        <dgm:presLayoutVars>
          <dgm:bulletEnabled val="1"/>
        </dgm:presLayoutVars>
      </dgm:prSet>
      <dgm:spPr/>
    </dgm:pt>
  </dgm:ptLst>
  <dgm:cxnLst>
    <dgm:cxn modelId="{74160E0C-0B0D-47DF-957E-C3F0358BC15F}" type="presOf" srcId="{D8C22C17-70FA-474E-A4CB-3E002F5F8988}" destId="{BDD63696-DCCE-46D1-A3F7-667A17012701}" srcOrd="0" destOrd="0" presId="urn:microsoft.com/office/officeart/2005/8/layout/pList1"/>
    <dgm:cxn modelId="{8C29837C-5BFE-41CB-B63F-E99EE3D81903}" srcId="{D8C22C17-70FA-474E-A4CB-3E002F5F8988}" destId="{705DCE06-3D5F-4434-A57B-23430ED9728A}" srcOrd="1" destOrd="0" parTransId="{59115598-F6EF-4659-A545-011D48EBF729}" sibTransId="{1FF54965-6F94-4C86-AF00-EC4E8ED81913}"/>
    <dgm:cxn modelId="{F4FB8184-34DA-43F4-BF22-EEA62A365EB8}" type="presOf" srcId="{A61C7661-4E14-4E7D-9ED7-6AF1FE414632}" destId="{09522B6A-72B7-4663-8FB9-CCAC78637956}" srcOrd="0" destOrd="0" presId="urn:microsoft.com/office/officeart/2005/8/layout/pList1"/>
    <dgm:cxn modelId="{C858AFA0-D2DB-44B4-948C-885149F6B4F0}" type="presOf" srcId="{1FF54965-6F94-4C86-AF00-EC4E8ED81913}" destId="{84BA8C52-1B25-42A6-B8AF-62DF80DAB9E8}" srcOrd="0" destOrd="0" presId="urn:microsoft.com/office/officeart/2005/8/layout/pList1"/>
    <dgm:cxn modelId="{D87383B4-F42E-4179-B2C8-344FA26A4776}" type="presOf" srcId="{D86B60AE-625B-485F-AE69-2603194EDA28}" destId="{AA5C90F6-7EED-4666-8C26-6AB86E479C27}" srcOrd="0" destOrd="0" presId="urn:microsoft.com/office/officeart/2005/8/layout/pList1"/>
    <dgm:cxn modelId="{27761DBA-B46C-41F2-870B-1750F8CCF4FE}" type="presOf" srcId="{6DCE372B-D17F-4B59-A6D4-84153CFC920E}" destId="{43608AC2-AA24-417A-8B02-920D66CB303B}" srcOrd="0" destOrd="0" presId="urn:microsoft.com/office/officeart/2005/8/layout/pList1"/>
    <dgm:cxn modelId="{0FB380DD-AB13-4205-9084-3BB85F9D1B31}" srcId="{D8C22C17-70FA-474E-A4CB-3E002F5F8988}" destId="{6DCE372B-D17F-4B59-A6D4-84153CFC920E}" srcOrd="2" destOrd="0" parTransId="{7C260704-A149-4B49-91A3-8B1F86ECFDE8}" sibTransId="{32AC5D65-89FE-4068-997E-2177A696D9C5}"/>
    <dgm:cxn modelId="{542AB6E3-256F-4647-B7F5-FB6C33467265}" srcId="{D8C22C17-70FA-474E-A4CB-3E002F5F8988}" destId="{A61C7661-4E14-4E7D-9ED7-6AF1FE414632}" srcOrd="0" destOrd="0" parTransId="{187BC25B-2A70-4FDF-A0FF-244E5B47C122}" sibTransId="{D86B60AE-625B-485F-AE69-2603194EDA28}"/>
    <dgm:cxn modelId="{B82EB6FD-BA14-4C58-A28C-1C6718CC11CA}" type="presOf" srcId="{705DCE06-3D5F-4434-A57B-23430ED9728A}" destId="{D633A76C-587F-489A-A923-FF191FD29FFB}" srcOrd="0" destOrd="0" presId="urn:microsoft.com/office/officeart/2005/8/layout/pList1"/>
    <dgm:cxn modelId="{ECFE377D-AFCE-4189-B5C6-A736F18F25E0}" type="presParOf" srcId="{BDD63696-DCCE-46D1-A3F7-667A17012701}" destId="{B245BAF6-E79E-4D98-B339-B511E093B296}" srcOrd="0" destOrd="0" presId="urn:microsoft.com/office/officeart/2005/8/layout/pList1"/>
    <dgm:cxn modelId="{95817A7E-6EEE-4E34-8A7C-13D53379F3D8}" type="presParOf" srcId="{B245BAF6-E79E-4D98-B339-B511E093B296}" destId="{EFCFDEEF-3EBF-4693-8EF5-E5D11C2DAE0A}" srcOrd="0" destOrd="0" presId="urn:microsoft.com/office/officeart/2005/8/layout/pList1"/>
    <dgm:cxn modelId="{CCD49F47-B115-41B0-AB82-5202DC43A2D8}" type="presParOf" srcId="{B245BAF6-E79E-4D98-B339-B511E093B296}" destId="{09522B6A-72B7-4663-8FB9-CCAC78637956}" srcOrd="1" destOrd="0" presId="urn:microsoft.com/office/officeart/2005/8/layout/pList1"/>
    <dgm:cxn modelId="{336EBF69-EF3A-4DBD-B6EF-315079C94F5A}" type="presParOf" srcId="{BDD63696-DCCE-46D1-A3F7-667A17012701}" destId="{AA5C90F6-7EED-4666-8C26-6AB86E479C27}" srcOrd="1" destOrd="0" presId="urn:microsoft.com/office/officeart/2005/8/layout/pList1"/>
    <dgm:cxn modelId="{EA2DFDF9-0AAE-4E7F-8BC9-3E90A1ADA582}" type="presParOf" srcId="{BDD63696-DCCE-46D1-A3F7-667A17012701}" destId="{E5A3CE8B-BDD3-45EC-8EF9-ADE346D93C7E}" srcOrd="2" destOrd="0" presId="urn:microsoft.com/office/officeart/2005/8/layout/pList1"/>
    <dgm:cxn modelId="{E501A23A-B03D-4092-ADD2-A59DFB5F1E40}" type="presParOf" srcId="{E5A3CE8B-BDD3-45EC-8EF9-ADE346D93C7E}" destId="{5FD737A1-EA23-4D7B-97C7-98CAC196E306}" srcOrd="0" destOrd="0" presId="urn:microsoft.com/office/officeart/2005/8/layout/pList1"/>
    <dgm:cxn modelId="{D56CD881-21AC-4C69-8150-CF5F3B258334}" type="presParOf" srcId="{E5A3CE8B-BDD3-45EC-8EF9-ADE346D93C7E}" destId="{D633A76C-587F-489A-A923-FF191FD29FFB}" srcOrd="1" destOrd="0" presId="urn:microsoft.com/office/officeart/2005/8/layout/pList1"/>
    <dgm:cxn modelId="{CBCCBE64-70F9-40EE-AC4A-08014DC64A54}" type="presParOf" srcId="{BDD63696-DCCE-46D1-A3F7-667A17012701}" destId="{84BA8C52-1B25-42A6-B8AF-62DF80DAB9E8}" srcOrd="3" destOrd="0" presId="urn:microsoft.com/office/officeart/2005/8/layout/pList1"/>
    <dgm:cxn modelId="{C46875E1-7340-45A9-A344-6A03369503BC}" type="presParOf" srcId="{BDD63696-DCCE-46D1-A3F7-667A17012701}" destId="{87D53C47-86CC-4F0F-8DA2-04544E874AD2}" srcOrd="4" destOrd="0" presId="urn:microsoft.com/office/officeart/2005/8/layout/pList1"/>
    <dgm:cxn modelId="{88E1F7E2-A38F-444F-9C8C-82979CFA862A}" type="presParOf" srcId="{87D53C47-86CC-4F0F-8DA2-04544E874AD2}" destId="{2F885B7A-C833-4C35-8462-38A349241112}" srcOrd="0" destOrd="0" presId="urn:microsoft.com/office/officeart/2005/8/layout/pList1"/>
    <dgm:cxn modelId="{FDCFBEFA-52FC-4C5D-9A93-3913BBB68EAA}" type="presParOf" srcId="{87D53C47-86CC-4F0F-8DA2-04544E874AD2}" destId="{43608AC2-AA24-417A-8B02-920D66CB303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161CF5-EA76-485A-B50F-3ADC55FB56FE}"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84A7CDB5-B109-4CD8-8B09-90EF631E8F07}">
      <dgm:prSet custT="1"/>
      <dgm:spPr/>
      <dgm:t>
        <a:bodyPr/>
        <a:lstStyle/>
        <a:p>
          <a:r>
            <a:rPr lang="en-US" sz="1400" dirty="0"/>
            <a:t>To prevent a hose rupture, secure all fluid hoses with spring guards on both ends. </a:t>
          </a:r>
        </a:p>
      </dgm:t>
    </dgm:pt>
    <dgm:pt modelId="{7DE56158-0DC2-4AD6-8A9B-32DA89F3A39C}" type="parTrans" cxnId="{6C1739EE-24AC-4E96-A336-BCA91987DD07}">
      <dgm:prSet/>
      <dgm:spPr/>
      <dgm:t>
        <a:bodyPr/>
        <a:lstStyle/>
        <a:p>
          <a:endParaRPr lang="en-US" sz="1600"/>
        </a:p>
      </dgm:t>
    </dgm:pt>
    <dgm:pt modelId="{47C29C1D-B6F3-423C-B8EC-E28E17957A2D}" type="sibTrans" cxnId="{6C1739EE-24AC-4E96-A336-BCA91987DD07}">
      <dgm:prSet/>
      <dgm:spPr/>
      <dgm:t>
        <a:bodyPr/>
        <a:lstStyle/>
        <a:p>
          <a:endParaRPr lang="en-US" sz="1600"/>
        </a:p>
      </dgm:t>
    </dgm:pt>
    <dgm:pt modelId="{18601EC4-8409-4915-89FC-E4D1339C6286}">
      <dgm:prSet custT="1"/>
      <dgm:spPr/>
      <dgm:t>
        <a:bodyPr/>
        <a:lstStyle/>
        <a:p>
          <a:r>
            <a:rPr lang="en-US" sz="1400" dirty="0"/>
            <a:t>All fluid connections must be tightened before each use.</a:t>
          </a:r>
        </a:p>
      </dgm:t>
    </dgm:pt>
    <dgm:pt modelId="{C5A08ED7-2215-4E55-92C3-23D4EDCC9AF4}" type="parTrans" cxnId="{9B67CA6A-8C3E-4E2F-AFAF-AA5B35E62D44}">
      <dgm:prSet/>
      <dgm:spPr/>
      <dgm:t>
        <a:bodyPr/>
        <a:lstStyle/>
        <a:p>
          <a:endParaRPr lang="en-US" sz="1600"/>
        </a:p>
      </dgm:t>
    </dgm:pt>
    <dgm:pt modelId="{83241663-75C1-484C-B1DA-AB706EC1964E}" type="sibTrans" cxnId="{9B67CA6A-8C3E-4E2F-AFAF-AA5B35E62D44}">
      <dgm:prSet/>
      <dgm:spPr/>
      <dgm:t>
        <a:bodyPr/>
        <a:lstStyle/>
        <a:p>
          <a:endParaRPr lang="en-US" sz="1600"/>
        </a:p>
      </dgm:t>
    </dgm:pt>
    <dgm:pt modelId="{B7E6F416-FEAA-4BFF-9514-2550D95BDD2C}">
      <dgm:prSet custT="1"/>
      <dgm:spPr/>
      <dgm:t>
        <a:bodyPr/>
        <a:lstStyle/>
        <a:p>
          <a:r>
            <a:rPr lang="en-US" sz="1400" dirty="0"/>
            <a:t>High-pressure fluid can dislodge a loose coupling or allow high-pressure spray to be emitted from the coupling.</a:t>
          </a:r>
        </a:p>
      </dgm:t>
    </dgm:pt>
    <dgm:pt modelId="{5C876A79-0506-42B5-B69D-E06B49C1E306}" type="parTrans" cxnId="{64F3A952-4025-42B2-B0CB-C919FBE53133}">
      <dgm:prSet/>
      <dgm:spPr/>
      <dgm:t>
        <a:bodyPr/>
        <a:lstStyle/>
        <a:p>
          <a:endParaRPr lang="en-US" sz="1600"/>
        </a:p>
      </dgm:t>
    </dgm:pt>
    <dgm:pt modelId="{FEA1ED45-4EDE-4576-9EF7-572BC1E88E9C}" type="sibTrans" cxnId="{64F3A952-4025-42B2-B0CB-C919FBE53133}">
      <dgm:prSet/>
      <dgm:spPr/>
      <dgm:t>
        <a:bodyPr/>
        <a:lstStyle/>
        <a:p>
          <a:endParaRPr lang="en-US" sz="1600"/>
        </a:p>
      </dgm:t>
    </dgm:pt>
    <dgm:pt modelId="{05F9C760-171F-4EB0-A7CB-DFCCA5C4B570}">
      <dgm:prSet custT="1"/>
      <dgm:spPr/>
      <dgm:t>
        <a:bodyPr/>
        <a:lstStyle/>
        <a:p>
          <a:r>
            <a:rPr lang="en-US" sz="1400" dirty="0"/>
            <a:t>Employees should never use a damaged hose. </a:t>
          </a:r>
        </a:p>
      </dgm:t>
    </dgm:pt>
    <dgm:pt modelId="{2C965989-ADDD-46A2-8A58-01217EE26CA4}" type="parTrans" cxnId="{385E4306-4585-4727-A98E-74E1F6235193}">
      <dgm:prSet/>
      <dgm:spPr/>
      <dgm:t>
        <a:bodyPr/>
        <a:lstStyle/>
        <a:p>
          <a:endParaRPr lang="en-US" sz="1600"/>
        </a:p>
      </dgm:t>
    </dgm:pt>
    <dgm:pt modelId="{8DD8B9F7-3E21-4E3A-BF8B-BD5AD984B64C}" type="sibTrans" cxnId="{385E4306-4585-4727-A98E-74E1F6235193}">
      <dgm:prSet/>
      <dgm:spPr/>
      <dgm:t>
        <a:bodyPr/>
        <a:lstStyle/>
        <a:p>
          <a:endParaRPr lang="en-US" sz="1600"/>
        </a:p>
      </dgm:t>
    </dgm:pt>
    <dgm:pt modelId="{B5CBCEB5-9975-44E6-AF6F-799060371FEC}" type="pres">
      <dgm:prSet presAssocID="{28161CF5-EA76-485A-B50F-3ADC55FB56FE}" presName="Name0" presStyleCnt="0">
        <dgm:presLayoutVars>
          <dgm:chPref val="1"/>
          <dgm:dir/>
          <dgm:animOne val="branch"/>
          <dgm:animLvl val="lvl"/>
          <dgm:resizeHandles/>
        </dgm:presLayoutVars>
      </dgm:prSet>
      <dgm:spPr/>
    </dgm:pt>
    <dgm:pt modelId="{AAEF869B-FA48-46F0-97EB-7D757F4A39CB}" type="pres">
      <dgm:prSet presAssocID="{05F9C760-171F-4EB0-A7CB-DFCCA5C4B570}" presName="vertOne" presStyleCnt="0"/>
      <dgm:spPr/>
    </dgm:pt>
    <dgm:pt modelId="{9A80D9B9-2626-4ECE-8009-BFB1C8CA8BA8}" type="pres">
      <dgm:prSet presAssocID="{05F9C760-171F-4EB0-A7CB-DFCCA5C4B570}" presName="txOne" presStyleLbl="node0" presStyleIdx="0" presStyleCnt="4">
        <dgm:presLayoutVars>
          <dgm:chPref val="3"/>
        </dgm:presLayoutVars>
      </dgm:prSet>
      <dgm:spPr/>
    </dgm:pt>
    <dgm:pt modelId="{413CC153-049F-43AF-B900-7C0A5C35C974}" type="pres">
      <dgm:prSet presAssocID="{05F9C760-171F-4EB0-A7CB-DFCCA5C4B570}" presName="horzOne" presStyleCnt="0"/>
      <dgm:spPr/>
    </dgm:pt>
    <dgm:pt modelId="{B0D13C29-C9BC-4125-BDAC-E69FF23AD012}" type="pres">
      <dgm:prSet presAssocID="{8DD8B9F7-3E21-4E3A-BF8B-BD5AD984B64C}" presName="sibSpaceOne" presStyleCnt="0"/>
      <dgm:spPr/>
    </dgm:pt>
    <dgm:pt modelId="{4A9A8F79-977E-4882-9390-D213B076A545}" type="pres">
      <dgm:prSet presAssocID="{B7E6F416-FEAA-4BFF-9514-2550D95BDD2C}" presName="vertOne" presStyleCnt="0"/>
      <dgm:spPr/>
    </dgm:pt>
    <dgm:pt modelId="{A2C2BAFF-E24D-4BDA-92A3-C140F011B24E}" type="pres">
      <dgm:prSet presAssocID="{B7E6F416-FEAA-4BFF-9514-2550D95BDD2C}" presName="txOne" presStyleLbl="node0" presStyleIdx="1" presStyleCnt="4">
        <dgm:presLayoutVars>
          <dgm:chPref val="3"/>
        </dgm:presLayoutVars>
      </dgm:prSet>
      <dgm:spPr/>
    </dgm:pt>
    <dgm:pt modelId="{82BD0FBB-743B-44CD-B01F-2BBAFB56563F}" type="pres">
      <dgm:prSet presAssocID="{B7E6F416-FEAA-4BFF-9514-2550D95BDD2C}" presName="horzOne" presStyleCnt="0"/>
      <dgm:spPr/>
    </dgm:pt>
    <dgm:pt modelId="{0605E2CB-ADEA-4C10-817C-2FB5A1C0DAC8}" type="pres">
      <dgm:prSet presAssocID="{FEA1ED45-4EDE-4576-9EF7-572BC1E88E9C}" presName="sibSpaceOne" presStyleCnt="0"/>
      <dgm:spPr/>
    </dgm:pt>
    <dgm:pt modelId="{47FC4FF3-0400-436D-8AAC-DF91FBBABEA7}" type="pres">
      <dgm:prSet presAssocID="{18601EC4-8409-4915-89FC-E4D1339C6286}" presName="vertOne" presStyleCnt="0"/>
      <dgm:spPr/>
    </dgm:pt>
    <dgm:pt modelId="{6FD0B940-8DDD-4329-BF2D-B644E481EFEF}" type="pres">
      <dgm:prSet presAssocID="{18601EC4-8409-4915-89FC-E4D1339C6286}" presName="txOne" presStyleLbl="node0" presStyleIdx="2" presStyleCnt="4">
        <dgm:presLayoutVars>
          <dgm:chPref val="3"/>
        </dgm:presLayoutVars>
      </dgm:prSet>
      <dgm:spPr/>
    </dgm:pt>
    <dgm:pt modelId="{58DBE7AA-D500-4C24-BF96-6DA3B3D726D2}" type="pres">
      <dgm:prSet presAssocID="{18601EC4-8409-4915-89FC-E4D1339C6286}" presName="horzOne" presStyleCnt="0"/>
      <dgm:spPr/>
    </dgm:pt>
    <dgm:pt modelId="{B17D52BF-A061-4732-8D44-40ADDBD364B5}" type="pres">
      <dgm:prSet presAssocID="{83241663-75C1-484C-B1DA-AB706EC1964E}" presName="sibSpaceOne" presStyleCnt="0"/>
      <dgm:spPr/>
    </dgm:pt>
    <dgm:pt modelId="{9360692A-D1F4-4083-B7DC-A4FC122D6C23}" type="pres">
      <dgm:prSet presAssocID="{84A7CDB5-B109-4CD8-8B09-90EF631E8F07}" presName="vertOne" presStyleCnt="0"/>
      <dgm:spPr/>
    </dgm:pt>
    <dgm:pt modelId="{9B38296C-8927-4A48-990E-F91B3630DC4A}" type="pres">
      <dgm:prSet presAssocID="{84A7CDB5-B109-4CD8-8B09-90EF631E8F07}" presName="txOne" presStyleLbl="node0" presStyleIdx="3" presStyleCnt="4">
        <dgm:presLayoutVars>
          <dgm:chPref val="3"/>
        </dgm:presLayoutVars>
      </dgm:prSet>
      <dgm:spPr/>
    </dgm:pt>
    <dgm:pt modelId="{BE13D171-4370-4394-8382-9DA30AD90F83}" type="pres">
      <dgm:prSet presAssocID="{84A7CDB5-B109-4CD8-8B09-90EF631E8F07}" presName="horzOne" presStyleCnt="0"/>
      <dgm:spPr/>
    </dgm:pt>
  </dgm:ptLst>
  <dgm:cxnLst>
    <dgm:cxn modelId="{385E4306-4585-4727-A98E-74E1F6235193}" srcId="{28161CF5-EA76-485A-B50F-3ADC55FB56FE}" destId="{05F9C760-171F-4EB0-A7CB-DFCCA5C4B570}" srcOrd="0" destOrd="0" parTransId="{2C965989-ADDD-46A2-8A58-01217EE26CA4}" sibTransId="{8DD8B9F7-3E21-4E3A-BF8B-BD5AD984B64C}"/>
    <dgm:cxn modelId="{78DD423C-3D5F-4180-A10D-877A29A9044D}" type="presOf" srcId="{84A7CDB5-B109-4CD8-8B09-90EF631E8F07}" destId="{9B38296C-8927-4A48-990E-F91B3630DC4A}" srcOrd="0" destOrd="0" presId="urn:microsoft.com/office/officeart/2005/8/layout/hierarchy4"/>
    <dgm:cxn modelId="{9B67CA6A-8C3E-4E2F-AFAF-AA5B35E62D44}" srcId="{28161CF5-EA76-485A-B50F-3ADC55FB56FE}" destId="{18601EC4-8409-4915-89FC-E4D1339C6286}" srcOrd="2" destOrd="0" parTransId="{C5A08ED7-2215-4E55-92C3-23D4EDCC9AF4}" sibTransId="{83241663-75C1-484C-B1DA-AB706EC1964E}"/>
    <dgm:cxn modelId="{64F3A952-4025-42B2-B0CB-C919FBE53133}" srcId="{28161CF5-EA76-485A-B50F-3ADC55FB56FE}" destId="{B7E6F416-FEAA-4BFF-9514-2550D95BDD2C}" srcOrd="1" destOrd="0" parTransId="{5C876A79-0506-42B5-B69D-E06B49C1E306}" sibTransId="{FEA1ED45-4EDE-4576-9EF7-572BC1E88E9C}"/>
    <dgm:cxn modelId="{FE60F6B5-448E-45B8-8769-81D67BE9C76B}" type="presOf" srcId="{28161CF5-EA76-485A-B50F-3ADC55FB56FE}" destId="{B5CBCEB5-9975-44E6-AF6F-799060371FEC}" srcOrd="0" destOrd="0" presId="urn:microsoft.com/office/officeart/2005/8/layout/hierarchy4"/>
    <dgm:cxn modelId="{1597EFB7-4E63-4AD6-BA4A-2D7E305E99D6}" type="presOf" srcId="{18601EC4-8409-4915-89FC-E4D1339C6286}" destId="{6FD0B940-8DDD-4329-BF2D-B644E481EFEF}" srcOrd="0" destOrd="0" presId="urn:microsoft.com/office/officeart/2005/8/layout/hierarchy4"/>
    <dgm:cxn modelId="{E2ADC9D9-5382-49DE-BCF9-1BEABBA7BC89}" type="presOf" srcId="{05F9C760-171F-4EB0-A7CB-DFCCA5C4B570}" destId="{9A80D9B9-2626-4ECE-8009-BFB1C8CA8BA8}" srcOrd="0" destOrd="0" presId="urn:microsoft.com/office/officeart/2005/8/layout/hierarchy4"/>
    <dgm:cxn modelId="{6C1739EE-24AC-4E96-A336-BCA91987DD07}" srcId="{28161CF5-EA76-485A-B50F-3ADC55FB56FE}" destId="{84A7CDB5-B109-4CD8-8B09-90EF631E8F07}" srcOrd="3" destOrd="0" parTransId="{7DE56158-0DC2-4AD6-8A9B-32DA89F3A39C}" sibTransId="{47C29C1D-B6F3-423C-B8EC-E28E17957A2D}"/>
    <dgm:cxn modelId="{52D363F6-5B03-4EBF-8468-31C22562CD02}" type="presOf" srcId="{B7E6F416-FEAA-4BFF-9514-2550D95BDD2C}" destId="{A2C2BAFF-E24D-4BDA-92A3-C140F011B24E}" srcOrd="0" destOrd="0" presId="urn:microsoft.com/office/officeart/2005/8/layout/hierarchy4"/>
    <dgm:cxn modelId="{FB41C5CE-078C-4BE7-8366-9062E5EF6065}" type="presParOf" srcId="{B5CBCEB5-9975-44E6-AF6F-799060371FEC}" destId="{AAEF869B-FA48-46F0-97EB-7D757F4A39CB}" srcOrd="0" destOrd="0" presId="urn:microsoft.com/office/officeart/2005/8/layout/hierarchy4"/>
    <dgm:cxn modelId="{6281B1AC-5E42-4668-8066-80A52B14220A}" type="presParOf" srcId="{AAEF869B-FA48-46F0-97EB-7D757F4A39CB}" destId="{9A80D9B9-2626-4ECE-8009-BFB1C8CA8BA8}" srcOrd="0" destOrd="0" presId="urn:microsoft.com/office/officeart/2005/8/layout/hierarchy4"/>
    <dgm:cxn modelId="{D6B28665-57EA-4603-9DB1-C268FED4DB19}" type="presParOf" srcId="{AAEF869B-FA48-46F0-97EB-7D757F4A39CB}" destId="{413CC153-049F-43AF-B900-7C0A5C35C974}" srcOrd="1" destOrd="0" presId="urn:microsoft.com/office/officeart/2005/8/layout/hierarchy4"/>
    <dgm:cxn modelId="{A157A5FF-F952-4AAB-B30B-250FEE95D2C4}" type="presParOf" srcId="{B5CBCEB5-9975-44E6-AF6F-799060371FEC}" destId="{B0D13C29-C9BC-4125-BDAC-E69FF23AD012}" srcOrd="1" destOrd="0" presId="urn:microsoft.com/office/officeart/2005/8/layout/hierarchy4"/>
    <dgm:cxn modelId="{E538D219-72B6-45AD-89E6-0E4938D21378}" type="presParOf" srcId="{B5CBCEB5-9975-44E6-AF6F-799060371FEC}" destId="{4A9A8F79-977E-4882-9390-D213B076A545}" srcOrd="2" destOrd="0" presId="urn:microsoft.com/office/officeart/2005/8/layout/hierarchy4"/>
    <dgm:cxn modelId="{F1695078-6250-4022-ABBB-22FB14E761D2}" type="presParOf" srcId="{4A9A8F79-977E-4882-9390-D213B076A545}" destId="{A2C2BAFF-E24D-4BDA-92A3-C140F011B24E}" srcOrd="0" destOrd="0" presId="urn:microsoft.com/office/officeart/2005/8/layout/hierarchy4"/>
    <dgm:cxn modelId="{A0830C5E-B182-4794-9282-2A1459BAD182}" type="presParOf" srcId="{4A9A8F79-977E-4882-9390-D213B076A545}" destId="{82BD0FBB-743B-44CD-B01F-2BBAFB56563F}" srcOrd="1" destOrd="0" presId="urn:microsoft.com/office/officeart/2005/8/layout/hierarchy4"/>
    <dgm:cxn modelId="{AE3729F2-F744-4409-A722-82B5E853D85A}" type="presParOf" srcId="{B5CBCEB5-9975-44E6-AF6F-799060371FEC}" destId="{0605E2CB-ADEA-4C10-817C-2FB5A1C0DAC8}" srcOrd="3" destOrd="0" presId="urn:microsoft.com/office/officeart/2005/8/layout/hierarchy4"/>
    <dgm:cxn modelId="{0E82A1E5-5EDF-41F3-A017-95641D09204E}" type="presParOf" srcId="{B5CBCEB5-9975-44E6-AF6F-799060371FEC}" destId="{47FC4FF3-0400-436D-8AAC-DF91FBBABEA7}" srcOrd="4" destOrd="0" presId="urn:microsoft.com/office/officeart/2005/8/layout/hierarchy4"/>
    <dgm:cxn modelId="{F2DEE872-1936-438E-A00F-583E73BCE2BD}" type="presParOf" srcId="{47FC4FF3-0400-436D-8AAC-DF91FBBABEA7}" destId="{6FD0B940-8DDD-4329-BF2D-B644E481EFEF}" srcOrd="0" destOrd="0" presId="urn:microsoft.com/office/officeart/2005/8/layout/hierarchy4"/>
    <dgm:cxn modelId="{3D11228D-9744-4964-9790-C597379C04C9}" type="presParOf" srcId="{47FC4FF3-0400-436D-8AAC-DF91FBBABEA7}" destId="{58DBE7AA-D500-4C24-BF96-6DA3B3D726D2}" srcOrd="1" destOrd="0" presId="urn:microsoft.com/office/officeart/2005/8/layout/hierarchy4"/>
    <dgm:cxn modelId="{3375C1AF-6857-40C7-9007-DDBD19C02A44}" type="presParOf" srcId="{B5CBCEB5-9975-44E6-AF6F-799060371FEC}" destId="{B17D52BF-A061-4732-8D44-40ADDBD364B5}" srcOrd="5" destOrd="0" presId="urn:microsoft.com/office/officeart/2005/8/layout/hierarchy4"/>
    <dgm:cxn modelId="{C8F949C1-BC88-485B-87CB-86E463D75914}" type="presParOf" srcId="{B5CBCEB5-9975-44E6-AF6F-799060371FEC}" destId="{9360692A-D1F4-4083-B7DC-A4FC122D6C23}" srcOrd="6" destOrd="0" presId="urn:microsoft.com/office/officeart/2005/8/layout/hierarchy4"/>
    <dgm:cxn modelId="{45EA4B46-6A01-48EF-ADFE-FA8AD44CE4BA}" type="presParOf" srcId="{9360692A-D1F4-4083-B7DC-A4FC122D6C23}" destId="{9B38296C-8927-4A48-990E-F91B3630DC4A}" srcOrd="0" destOrd="0" presId="urn:microsoft.com/office/officeart/2005/8/layout/hierarchy4"/>
    <dgm:cxn modelId="{1ADED4D9-C35F-4C6F-A934-0436CD01C693}" type="presParOf" srcId="{9360692A-D1F4-4083-B7DC-A4FC122D6C23}" destId="{BE13D171-4370-4394-8382-9DA30AD90F83}"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19C8E-6E84-49A0-BAD4-C1254CBF1BE8}">
      <dsp:nvSpPr>
        <dsp:cNvPr id="0" name=""/>
        <dsp:cNvSpPr/>
      </dsp:nvSpPr>
      <dsp:spPr>
        <a:xfrm>
          <a:off x="0" y="240115"/>
          <a:ext cx="4895976" cy="2721600"/>
        </a:xfrm>
        <a:prstGeom prst="rect">
          <a:avLst/>
        </a:prstGeom>
        <a:solidFill>
          <a:schemeClr val="bg2">
            <a:alpha val="90000"/>
          </a:schemeClr>
        </a:solidFill>
        <a:ln w="25400" cap="flat" cmpd="sng" algn="ctr">
          <a:solidFill>
            <a:schemeClr val="accen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79982" tIns="333248" rIns="379982" bIns="113792" numCol="1" spcCol="1270" anchor="t" anchorCtr="0">
          <a:noAutofit/>
        </a:bodyPr>
        <a:lstStyle/>
        <a:p>
          <a:pPr marL="228600" lvl="1" indent="-228600" algn="l" defTabSz="711200">
            <a:lnSpc>
              <a:spcPct val="110000"/>
            </a:lnSpc>
            <a:spcBef>
              <a:spcPct val="0"/>
            </a:spcBef>
            <a:spcAft>
              <a:spcPts val="600"/>
            </a:spcAft>
            <a:buChar char="•"/>
          </a:pPr>
          <a:r>
            <a:rPr lang="en-US" sz="1600" kern="1200" dirty="0"/>
            <a:t>What are some ways we stay alert to possible workplace hazards?</a:t>
          </a:r>
        </a:p>
        <a:p>
          <a:pPr marL="228600" lvl="1" indent="-228600" algn="l" defTabSz="711200">
            <a:lnSpc>
              <a:spcPct val="110000"/>
            </a:lnSpc>
            <a:spcBef>
              <a:spcPct val="0"/>
            </a:spcBef>
            <a:spcAft>
              <a:spcPts val="600"/>
            </a:spcAft>
            <a:buChar char="•"/>
          </a:pPr>
          <a:r>
            <a:rPr lang="en-US" sz="1600" kern="1200" dirty="0"/>
            <a:t>What can happen to employees, or to Electric Boat, when we ignore safety regulations?</a:t>
          </a:r>
        </a:p>
        <a:p>
          <a:pPr marL="228600" lvl="1" indent="-228600" algn="l" defTabSz="711200">
            <a:lnSpc>
              <a:spcPct val="110000"/>
            </a:lnSpc>
            <a:spcBef>
              <a:spcPct val="0"/>
            </a:spcBef>
            <a:spcAft>
              <a:spcPts val="600"/>
            </a:spcAft>
            <a:buChar char="•"/>
          </a:pPr>
          <a:r>
            <a:rPr lang="en-US" sz="1600" kern="1200" dirty="0"/>
            <a:t>Name some proactive ways you can participate in hazard prevention planning.</a:t>
          </a:r>
        </a:p>
        <a:p>
          <a:pPr marL="228600" lvl="1" indent="-228600" algn="l" defTabSz="711200">
            <a:lnSpc>
              <a:spcPct val="110000"/>
            </a:lnSpc>
            <a:spcBef>
              <a:spcPct val="0"/>
            </a:spcBef>
            <a:spcAft>
              <a:spcPts val="600"/>
            </a:spcAft>
            <a:buChar char="•"/>
          </a:pPr>
          <a:r>
            <a:rPr lang="en-US" sz="1600" kern="1200" dirty="0"/>
            <a:t>Why is continuous improvement important?</a:t>
          </a:r>
        </a:p>
      </dsp:txBody>
      <dsp:txXfrm>
        <a:off x="0" y="240115"/>
        <a:ext cx="4895976" cy="2721600"/>
      </dsp:txXfrm>
    </dsp:sp>
    <dsp:sp modelId="{04D839C6-CDE2-4BCE-BD9A-0C8CC027D1BD}">
      <dsp:nvSpPr>
        <dsp:cNvPr id="0" name=""/>
        <dsp:cNvSpPr/>
      </dsp:nvSpPr>
      <dsp:spPr>
        <a:xfrm>
          <a:off x="244798" y="3955"/>
          <a:ext cx="3427183"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9539" tIns="0" rIns="129539" bIns="0" numCol="1" spcCol="1270" anchor="ctr" anchorCtr="0">
          <a:noAutofit/>
        </a:bodyPr>
        <a:lstStyle/>
        <a:p>
          <a:pPr marL="0" lvl="0" indent="0" algn="l" defTabSz="711200">
            <a:lnSpc>
              <a:spcPct val="90000"/>
            </a:lnSpc>
            <a:spcBef>
              <a:spcPct val="0"/>
            </a:spcBef>
            <a:spcAft>
              <a:spcPct val="35000"/>
            </a:spcAft>
            <a:buNone/>
          </a:pPr>
          <a:r>
            <a:rPr lang="en-US" sz="1600" kern="1200" dirty="0"/>
            <a:t>Occupational Safety and Health</a:t>
          </a:r>
        </a:p>
      </dsp:txBody>
      <dsp:txXfrm>
        <a:off x="267855" y="27012"/>
        <a:ext cx="3381069"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0D9B9-2626-4ECE-8009-BFB1C8CA8BA8}">
      <dsp:nvSpPr>
        <dsp:cNvPr id="0" name=""/>
        <dsp:cNvSpPr/>
      </dsp:nvSpPr>
      <dsp:spPr>
        <a:xfrm>
          <a:off x="1858"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Before each use, the entire hose should be checked for cuts, leaks, abrasions, bulging cover, or damage to the hose couplings. </a:t>
          </a:r>
        </a:p>
        <a:p>
          <a:pPr marL="0" lvl="0" indent="0" algn="ctr" defTabSz="622300">
            <a:lnSpc>
              <a:spcPct val="90000"/>
            </a:lnSpc>
            <a:spcBef>
              <a:spcPct val="0"/>
            </a:spcBef>
            <a:spcAft>
              <a:spcPct val="35000"/>
            </a:spcAft>
            <a:buNone/>
          </a:pPr>
          <a:endParaRPr lang="en-US" sz="1600" kern="1200" dirty="0"/>
        </a:p>
      </dsp:txBody>
      <dsp:txXfrm>
        <a:off x="54962" y="53104"/>
        <a:ext cx="1706911" cy="2420770"/>
      </dsp:txXfrm>
    </dsp:sp>
    <dsp:sp modelId="{A2C2BAFF-E24D-4BDA-92A3-C140F011B24E}">
      <dsp:nvSpPr>
        <dsp:cNvPr id="0" name=""/>
        <dsp:cNvSpPr/>
      </dsp:nvSpPr>
      <dsp:spPr>
        <a:xfrm>
          <a:off x="2119582"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If any of these conditions exist, the hose must be replaced immediately.</a:t>
          </a:r>
        </a:p>
        <a:p>
          <a:pPr marL="0" lvl="0" indent="0" algn="ctr" defTabSz="622300">
            <a:lnSpc>
              <a:spcPct val="90000"/>
            </a:lnSpc>
            <a:spcBef>
              <a:spcPct val="0"/>
            </a:spcBef>
            <a:spcAft>
              <a:spcPct val="35000"/>
            </a:spcAft>
            <a:buNone/>
          </a:pPr>
          <a:endParaRPr lang="en-US" sz="1600" kern="1200" dirty="0"/>
        </a:p>
      </dsp:txBody>
      <dsp:txXfrm>
        <a:off x="2172686" y="53104"/>
        <a:ext cx="1706911" cy="2420770"/>
      </dsp:txXfrm>
    </dsp:sp>
    <dsp:sp modelId="{6FD0B940-8DDD-4329-BF2D-B644E481EFEF}">
      <dsp:nvSpPr>
        <dsp:cNvPr id="0" name=""/>
        <dsp:cNvSpPr/>
      </dsp:nvSpPr>
      <dsp:spPr>
        <a:xfrm>
          <a:off x="4237306"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Employees must not try to re-couple the hose or mend it with tape or any other devices. </a:t>
          </a:r>
        </a:p>
        <a:p>
          <a:pPr marL="0" lvl="0" indent="0" algn="ctr" defTabSz="622300">
            <a:lnSpc>
              <a:spcPct val="90000"/>
            </a:lnSpc>
            <a:spcBef>
              <a:spcPct val="0"/>
            </a:spcBef>
            <a:spcAft>
              <a:spcPct val="35000"/>
            </a:spcAft>
            <a:buNone/>
          </a:pPr>
          <a:endParaRPr lang="en-US" sz="1600" kern="1200" dirty="0"/>
        </a:p>
      </dsp:txBody>
      <dsp:txXfrm>
        <a:off x="4290410" y="53104"/>
        <a:ext cx="1706911" cy="2420770"/>
      </dsp:txXfrm>
    </dsp:sp>
    <dsp:sp modelId="{9B38296C-8927-4A48-990E-F91B3630DC4A}">
      <dsp:nvSpPr>
        <dsp:cNvPr id="0" name=""/>
        <dsp:cNvSpPr/>
      </dsp:nvSpPr>
      <dsp:spPr>
        <a:xfrm>
          <a:off x="6355030"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 repaired hose cannot safely contain high pressure.</a:t>
          </a:r>
        </a:p>
        <a:p>
          <a:pPr marL="0" lvl="0" indent="0" algn="ctr" defTabSz="622300">
            <a:lnSpc>
              <a:spcPct val="90000"/>
            </a:lnSpc>
            <a:spcBef>
              <a:spcPct val="0"/>
            </a:spcBef>
            <a:spcAft>
              <a:spcPct val="35000"/>
            </a:spcAft>
            <a:buNone/>
          </a:pPr>
          <a:endParaRPr lang="en-US" sz="1600" kern="1200" dirty="0"/>
        </a:p>
      </dsp:txBody>
      <dsp:txXfrm>
        <a:off x="6408134" y="53104"/>
        <a:ext cx="1706911" cy="24207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43ACD-929E-4B93-ACE3-EF3FC6DF7CF1}">
      <dsp:nvSpPr>
        <dsp:cNvPr id="0" name=""/>
        <dsp:cNvSpPr/>
      </dsp:nvSpPr>
      <dsp:spPr>
        <a:xfrm>
          <a:off x="646669" y="0"/>
          <a:ext cx="7328918" cy="343422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DB931-A449-4D5B-86D7-6C70FFCE662F}">
      <dsp:nvSpPr>
        <dsp:cNvPr id="0" name=""/>
        <dsp:cNvSpPr/>
      </dsp:nvSpPr>
      <dsp:spPr>
        <a:xfrm>
          <a:off x="2947"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microsphere hopper is filled from 6.6 lb. bags of microspheres that have had four to five desiccant bags added to them to mitigate any moisture accumulation.</a:t>
          </a:r>
        </a:p>
      </dsp:txBody>
      <dsp:txXfrm>
        <a:off x="70005" y="1097326"/>
        <a:ext cx="1780631" cy="1239574"/>
      </dsp:txXfrm>
    </dsp:sp>
    <dsp:sp modelId="{FA281D96-02B6-4443-A0F7-531BD4FFA17D}">
      <dsp:nvSpPr>
        <dsp:cNvPr id="0" name=""/>
        <dsp:cNvSpPr/>
      </dsp:nvSpPr>
      <dsp:spPr>
        <a:xfrm>
          <a:off x="2236818"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speed of operating the hopper includes set points are typically placed at a 30 lbs. /min flow rate.</a:t>
          </a:r>
        </a:p>
      </dsp:txBody>
      <dsp:txXfrm>
        <a:off x="2303876" y="1097326"/>
        <a:ext cx="1780631" cy="1239574"/>
      </dsp:txXfrm>
    </dsp:sp>
    <dsp:sp modelId="{4D8F0BD2-854F-438A-B3C1-9FC81115B74F}">
      <dsp:nvSpPr>
        <dsp:cNvPr id="0" name=""/>
        <dsp:cNvSpPr/>
      </dsp:nvSpPr>
      <dsp:spPr>
        <a:xfrm>
          <a:off x="4470690"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speed is increased to 425 RPM once the blended material has made it to the output of the </a:t>
          </a:r>
          <a:r>
            <a:rPr lang="en-US" sz="1200" kern="1200" dirty="0" err="1"/>
            <a:t>Versator</a:t>
          </a:r>
          <a:r>
            <a:rPr lang="en-US" sz="1200" kern="1200" dirty="0"/>
            <a:t>.</a:t>
          </a:r>
        </a:p>
      </dsp:txBody>
      <dsp:txXfrm>
        <a:off x="4537748" y="1097326"/>
        <a:ext cx="1780631" cy="1239574"/>
      </dsp:txXfrm>
    </dsp:sp>
    <dsp:sp modelId="{A3BDFE9C-0CB5-4FC2-860F-6C0D3FFCCEF3}">
      <dsp:nvSpPr>
        <dsp:cNvPr id="0" name=""/>
        <dsp:cNvSpPr/>
      </dsp:nvSpPr>
      <dsp:spPr>
        <a:xfrm>
          <a:off x="6704562"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speed of operating the hopper includes set points are typically placed at a 30 lbs. /min flow rate.</a:t>
          </a:r>
        </a:p>
      </dsp:txBody>
      <dsp:txXfrm>
        <a:off x="6771620" y="1097326"/>
        <a:ext cx="1780631" cy="12395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6EE2C-DB41-454E-8E6E-CF6E09144429}">
      <dsp:nvSpPr>
        <dsp:cNvPr id="0" name=""/>
        <dsp:cNvSpPr/>
      </dsp:nvSpPr>
      <dsp:spPr>
        <a:xfrm rot="5400000">
          <a:off x="-278290" y="1080171"/>
          <a:ext cx="1238097"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FBF47A-FFB6-4E1D-9A77-B77D2BD82029}">
      <dsp:nvSpPr>
        <dsp:cNvPr id="0" name=""/>
        <dsp:cNvSpPr/>
      </dsp:nvSpPr>
      <dsp:spPr>
        <a:xfrm>
          <a:off x="3065"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Insert the microsphere “spear” into the microsphere bag and tighten the collar to get a dust-tight seal. </a:t>
          </a:r>
        </a:p>
      </dsp:txBody>
      <dsp:txXfrm>
        <a:off x="32305" y="314146"/>
        <a:ext cx="1605418" cy="939859"/>
      </dsp:txXfrm>
    </dsp:sp>
    <dsp:sp modelId="{B91CD6ED-98C0-4DDC-B3EC-B2B6EF0509C1}">
      <dsp:nvSpPr>
        <dsp:cNvPr id="0" name=""/>
        <dsp:cNvSpPr/>
      </dsp:nvSpPr>
      <dsp:spPr>
        <a:xfrm rot="5400000">
          <a:off x="-278290" y="2328095"/>
          <a:ext cx="1238097"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535EA1-150C-452D-866A-ED9F17219C82}">
      <dsp:nvSpPr>
        <dsp:cNvPr id="0" name=""/>
        <dsp:cNvSpPr/>
      </dsp:nvSpPr>
      <dsp:spPr>
        <a:xfrm>
          <a:off x="3065"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Ensure the delivery hose is connected with a dust-tight flexible connection to the top of the hopper, and that the hose is supported so that there is no weight from the hose bearing on the hopper.</a:t>
          </a:r>
        </a:p>
      </dsp:txBody>
      <dsp:txXfrm>
        <a:off x="32305" y="1562070"/>
        <a:ext cx="1605418" cy="939859"/>
      </dsp:txXfrm>
    </dsp:sp>
    <dsp:sp modelId="{4C6143F5-39F8-4097-BA39-D3E80722A224}">
      <dsp:nvSpPr>
        <dsp:cNvPr id="0" name=""/>
        <dsp:cNvSpPr/>
      </dsp:nvSpPr>
      <dsp:spPr>
        <a:xfrm>
          <a:off x="345671" y="2952057"/>
          <a:ext cx="2203158"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D76D45-C4B8-4626-B01D-BC90ECBECCD9}">
      <dsp:nvSpPr>
        <dsp:cNvPr id="0" name=""/>
        <dsp:cNvSpPr/>
      </dsp:nvSpPr>
      <dsp:spPr>
        <a:xfrm>
          <a:off x="3065"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Ensure the vent filter on the hopper top is clean so that the hopper does not build up pressure. </a:t>
          </a:r>
        </a:p>
      </dsp:txBody>
      <dsp:txXfrm>
        <a:off x="32305" y="2809994"/>
        <a:ext cx="1605418" cy="939859"/>
      </dsp:txXfrm>
    </dsp:sp>
    <dsp:sp modelId="{BEFFDE2C-9587-4A01-842A-30BD7BC4E2E1}">
      <dsp:nvSpPr>
        <dsp:cNvPr id="0" name=""/>
        <dsp:cNvSpPr/>
      </dsp:nvSpPr>
      <dsp:spPr>
        <a:xfrm rot="16200000">
          <a:off x="1934694" y="2328095"/>
          <a:ext cx="1238097"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234003-74C0-46A2-86C2-E1C2C91205B3}">
      <dsp:nvSpPr>
        <dsp:cNvPr id="0" name=""/>
        <dsp:cNvSpPr/>
      </dsp:nvSpPr>
      <dsp:spPr>
        <a:xfrm>
          <a:off x="2216050"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Blow out the filter with low-pressure air as required. </a:t>
          </a:r>
        </a:p>
      </dsp:txBody>
      <dsp:txXfrm>
        <a:off x="2245290" y="2809994"/>
        <a:ext cx="1605418" cy="939859"/>
      </dsp:txXfrm>
    </dsp:sp>
    <dsp:sp modelId="{33F826EB-3162-48FB-8FEE-BA7784680BC9}">
      <dsp:nvSpPr>
        <dsp:cNvPr id="0" name=""/>
        <dsp:cNvSpPr/>
      </dsp:nvSpPr>
      <dsp:spPr>
        <a:xfrm rot="16200000">
          <a:off x="1934694" y="1080171"/>
          <a:ext cx="1238097"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450FC8-B3F1-4F3C-BBC4-61260616E9F6}">
      <dsp:nvSpPr>
        <dsp:cNvPr id="0" name=""/>
        <dsp:cNvSpPr/>
      </dsp:nvSpPr>
      <dsp:spPr>
        <a:xfrm>
          <a:off x="2216050"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Ensure the static ground is connected to the diaphragm pump.</a:t>
          </a:r>
        </a:p>
      </dsp:txBody>
      <dsp:txXfrm>
        <a:off x="2245290" y="1562070"/>
        <a:ext cx="1605418" cy="939859"/>
      </dsp:txXfrm>
    </dsp:sp>
    <dsp:sp modelId="{D3D921C0-936E-400A-80F6-41A629A00A14}">
      <dsp:nvSpPr>
        <dsp:cNvPr id="0" name=""/>
        <dsp:cNvSpPr/>
      </dsp:nvSpPr>
      <dsp:spPr>
        <a:xfrm>
          <a:off x="2558656" y="456209"/>
          <a:ext cx="2203158"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5B4F4-7436-4BAD-B3C7-DF76087DB744}">
      <dsp:nvSpPr>
        <dsp:cNvPr id="0" name=""/>
        <dsp:cNvSpPr/>
      </dsp:nvSpPr>
      <dsp:spPr>
        <a:xfrm>
          <a:off x="2216050"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Use the “General Scale menu” on the K-Tron display the hopper scale.</a:t>
          </a:r>
        </a:p>
      </dsp:txBody>
      <dsp:txXfrm>
        <a:off x="2245290" y="314146"/>
        <a:ext cx="1605418" cy="939859"/>
      </dsp:txXfrm>
    </dsp:sp>
    <dsp:sp modelId="{B8EF5676-153D-4654-BCC4-BD03877A855A}">
      <dsp:nvSpPr>
        <dsp:cNvPr id="0" name=""/>
        <dsp:cNvSpPr/>
      </dsp:nvSpPr>
      <dsp:spPr>
        <a:xfrm rot="5400000">
          <a:off x="4147679" y="1080171"/>
          <a:ext cx="1238097"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841D65-BBD6-41D5-A9CD-AFCC05FA7A04}">
      <dsp:nvSpPr>
        <dsp:cNvPr id="0" name=""/>
        <dsp:cNvSpPr/>
      </dsp:nvSpPr>
      <dsp:spPr>
        <a:xfrm>
          <a:off x="4429035"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Use the N2 valve on the spear to gently “fluff” the microspheres. </a:t>
          </a:r>
        </a:p>
      </dsp:txBody>
      <dsp:txXfrm>
        <a:off x="4458275" y="314146"/>
        <a:ext cx="1605418" cy="939859"/>
      </dsp:txXfrm>
    </dsp:sp>
    <dsp:sp modelId="{C2C8C048-4C70-43F6-B7EA-C5D66E07F8E4}">
      <dsp:nvSpPr>
        <dsp:cNvPr id="0" name=""/>
        <dsp:cNvSpPr/>
      </dsp:nvSpPr>
      <dsp:spPr>
        <a:xfrm rot="5400000">
          <a:off x="4147679" y="2328095"/>
          <a:ext cx="1238097" cy="14975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9FD458-EFF8-4179-80EC-B96F31063645}">
      <dsp:nvSpPr>
        <dsp:cNvPr id="0" name=""/>
        <dsp:cNvSpPr/>
      </dsp:nvSpPr>
      <dsp:spPr>
        <a:xfrm>
          <a:off x="4429035"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Start the Expancel pump (diaphragm pump) and fill the hopper.</a:t>
          </a:r>
        </a:p>
      </dsp:txBody>
      <dsp:txXfrm>
        <a:off x="4458275" y="1562070"/>
        <a:ext cx="1605418" cy="939859"/>
      </dsp:txXfrm>
    </dsp:sp>
    <dsp:sp modelId="{8FB0050C-439D-444A-820A-6BC2D0CE4913}">
      <dsp:nvSpPr>
        <dsp:cNvPr id="0" name=""/>
        <dsp:cNvSpPr/>
      </dsp:nvSpPr>
      <dsp:spPr>
        <a:xfrm>
          <a:off x="4429035"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Start the hopper fluidizer and let the hopper settle for 15 minutes before starting the dispense cycle.</a:t>
          </a:r>
        </a:p>
      </dsp:txBody>
      <dsp:txXfrm>
        <a:off x="4458275" y="2809994"/>
        <a:ext cx="1605418" cy="9398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85682-BB64-4D62-A843-A055E59C8515}">
      <dsp:nvSpPr>
        <dsp:cNvPr id="0" name=""/>
        <dsp:cNvSpPr/>
      </dsp:nvSpPr>
      <dsp:spPr>
        <a:xfrm>
          <a:off x="1517" y="1682298"/>
          <a:ext cx="4275845" cy="188291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Coordinate with a Department Environmental Coordinator, the Station G23 Attendant, or ERM to identify the appropriate container for the waste being generated.</a:t>
          </a:r>
        </a:p>
        <a:p>
          <a:pPr marL="57150" lvl="1" indent="-57150" algn="l" defTabSz="311150">
            <a:lnSpc>
              <a:spcPct val="90000"/>
            </a:lnSpc>
            <a:spcBef>
              <a:spcPct val="0"/>
            </a:spcBef>
            <a:spcAft>
              <a:spcPct val="15000"/>
            </a:spcAft>
            <a:buChar char="•"/>
          </a:pPr>
          <a:endParaRPr lang="en-US" sz="700" kern="1200" dirty="0"/>
        </a:p>
      </dsp:txBody>
      <dsp:txXfrm>
        <a:off x="1070479" y="1964735"/>
        <a:ext cx="2547863" cy="1318042"/>
      </dsp:txXfrm>
    </dsp:sp>
    <dsp:sp modelId="{63FCEC19-8627-4201-87DC-25B51366A47C}">
      <dsp:nvSpPr>
        <dsp:cNvPr id="0" name=""/>
        <dsp:cNvSpPr/>
      </dsp:nvSpPr>
      <dsp:spPr>
        <a:xfrm>
          <a:off x="0" y="2048257"/>
          <a:ext cx="1077028" cy="107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1</a:t>
          </a:r>
        </a:p>
      </dsp:txBody>
      <dsp:txXfrm>
        <a:off x="157727" y="2205984"/>
        <a:ext cx="761574" cy="761574"/>
      </dsp:txXfrm>
    </dsp:sp>
    <dsp:sp modelId="{9A165198-9EEA-49A5-83D4-3FC1C4F93E4A}">
      <dsp:nvSpPr>
        <dsp:cNvPr id="0" name=""/>
        <dsp:cNvSpPr/>
      </dsp:nvSpPr>
      <dsp:spPr>
        <a:xfrm>
          <a:off x="4411991" y="1682298"/>
          <a:ext cx="4229727" cy="188291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Label hazardous waste containers properly and before adding waste to the container.</a:t>
          </a:r>
          <a:endParaRPr lang="en-US" sz="1200" kern="1200" dirty="0"/>
        </a:p>
      </dsp:txBody>
      <dsp:txXfrm>
        <a:off x="5469423" y="1964735"/>
        <a:ext cx="2513274" cy="1318042"/>
      </dsp:txXfrm>
    </dsp:sp>
    <dsp:sp modelId="{EC8DE421-2656-472A-AC96-01293CF5FD28}">
      <dsp:nvSpPr>
        <dsp:cNvPr id="0" name=""/>
        <dsp:cNvSpPr/>
      </dsp:nvSpPr>
      <dsp:spPr>
        <a:xfrm>
          <a:off x="4292247" y="2051564"/>
          <a:ext cx="1077028" cy="107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2</a:t>
          </a:r>
        </a:p>
      </dsp:txBody>
      <dsp:txXfrm>
        <a:off x="4449974" y="2209291"/>
        <a:ext cx="761574" cy="7615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85682-BB64-4D62-A843-A055E59C8515}">
      <dsp:nvSpPr>
        <dsp:cNvPr id="0" name=""/>
        <dsp:cNvSpPr/>
      </dsp:nvSpPr>
      <dsp:spPr>
        <a:xfrm>
          <a:off x="1517" y="1682298"/>
          <a:ext cx="4275845" cy="188291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The departmental environmental coordinator completes the EB Form 84-00-4763 and labels the container with a hazardous waste label; permanent ink pen is preferred.</a:t>
          </a:r>
        </a:p>
        <a:p>
          <a:pPr marL="114300" lvl="1" indent="-114300" algn="l" defTabSz="533400">
            <a:lnSpc>
              <a:spcPct val="90000"/>
            </a:lnSpc>
            <a:spcBef>
              <a:spcPct val="0"/>
            </a:spcBef>
            <a:spcAft>
              <a:spcPct val="15000"/>
            </a:spcAft>
            <a:buChar char="•"/>
          </a:pPr>
          <a:endParaRPr lang="en-US" sz="1200" kern="1200" dirty="0"/>
        </a:p>
        <a:p>
          <a:pPr marL="57150" lvl="1" indent="-57150" algn="l" defTabSz="311150">
            <a:lnSpc>
              <a:spcPct val="90000"/>
            </a:lnSpc>
            <a:spcBef>
              <a:spcPct val="0"/>
            </a:spcBef>
            <a:spcAft>
              <a:spcPct val="15000"/>
            </a:spcAft>
            <a:buChar char="•"/>
          </a:pPr>
          <a:endParaRPr lang="en-US" sz="700" kern="1200" dirty="0"/>
        </a:p>
      </dsp:txBody>
      <dsp:txXfrm>
        <a:off x="1070479" y="1964735"/>
        <a:ext cx="2547863" cy="1318042"/>
      </dsp:txXfrm>
    </dsp:sp>
    <dsp:sp modelId="{63FCEC19-8627-4201-87DC-25B51366A47C}">
      <dsp:nvSpPr>
        <dsp:cNvPr id="0" name=""/>
        <dsp:cNvSpPr/>
      </dsp:nvSpPr>
      <dsp:spPr>
        <a:xfrm>
          <a:off x="0" y="2048257"/>
          <a:ext cx="1077028" cy="107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3</a:t>
          </a:r>
        </a:p>
      </dsp:txBody>
      <dsp:txXfrm>
        <a:off x="157727" y="2205984"/>
        <a:ext cx="761574" cy="761574"/>
      </dsp:txXfrm>
    </dsp:sp>
    <dsp:sp modelId="{9A165198-9EEA-49A5-83D4-3FC1C4F93E4A}">
      <dsp:nvSpPr>
        <dsp:cNvPr id="0" name=""/>
        <dsp:cNvSpPr/>
      </dsp:nvSpPr>
      <dsp:spPr>
        <a:xfrm>
          <a:off x="4411991" y="1682298"/>
          <a:ext cx="4229727" cy="188291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Font typeface="+mj-lt"/>
            <a:buNone/>
          </a:pP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The departmental environmental coordinator affixes the completed hazardous waste label to an appropriate container</a:t>
          </a:r>
        </a:p>
        <a:p>
          <a:pPr marL="114300" lvl="1" indent="-114300" algn="l" defTabSz="533400">
            <a:lnSpc>
              <a:spcPct val="90000"/>
            </a:lnSpc>
            <a:spcBef>
              <a:spcPct val="0"/>
            </a:spcBef>
            <a:spcAft>
              <a:spcPct val="15000"/>
            </a:spcAft>
            <a:buFont typeface="+mj-lt"/>
            <a:buNone/>
          </a:pPr>
          <a:endParaRPr lang="en-US" sz="1200" kern="1200" dirty="0"/>
        </a:p>
        <a:p>
          <a:pPr marL="114300" lvl="1" indent="-114300" algn="l" defTabSz="533400">
            <a:lnSpc>
              <a:spcPct val="90000"/>
            </a:lnSpc>
            <a:spcBef>
              <a:spcPct val="0"/>
            </a:spcBef>
            <a:spcAft>
              <a:spcPct val="15000"/>
            </a:spcAft>
            <a:buFont typeface="+mj-lt"/>
            <a:buNone/>
          </a:pPr>
          <a:endParaRPr lang="en-US" sz="1200" kern="1200" dirty="0">
            <a:effectLst/>
            <a:latin typeface="Arial" panose="020B0604020202020204" pitchFamily="34" charset="0"/>
            <a:cs typeface="Times New Roman" panose="02020603050405020304" pitchFamily="18" charset="0"/>
          </a:endParaRPr>
        </a:p>
      </dsp:txBody>
      <dsp:txXfrm>
        <a:off x="5469423" y="1964735"/>
        <a:ext cx="2513274" cy="1318042"/>
      </dsp:txXfrm>
    </dsp:sp>
    <dsp:sp modelId="{EC8DE421-2656-472A-AC96-01293CF5FD28}">
      <dsp:nvSpPr>
        <dsp:cNvPr id="0" name=""/>
        <dsp:cNvSpPr/>
      </dsp:nvSpPr>
      <dsp:spPr>
        <a:xfrm>
          <a:off x="4292247" y="2051564"/>
          <a:ext cx="1077028" cy="107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4</a:t>
          </a:r>
        </a:p>
      </dsp:txBody>
      <dsp:txXfrm>
        <a:off x="4449974" y="2209291"/>
        <a:ext cx="761574" cy="7615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85682-BB64-4D62-A843-A055E59C8515}">
      <dsp:nvSpPr>
        <dsp:cNvPr id="0" name=""/>
        <dsp:cNvSpPr/>
      </dsp:nvSpPr>
      <dsp:spPr>
        <a:xfrm>
          <a:off x="1517" y="1682298"/>
          <a:ext cx="4275845" cy="188291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Make sure hazardous waste containers are tightly closed at all times, to prevent spills when waste material is not being added or removed.</a:t>
          </a:r>
        </a:p>
        <a:p>
          <a:pPr marL="57150" lvl="1" indent="-57150" algn="l" defTabSz="311150">
            <a:lnSpc>
              <a:spcPct val="90000"/>
            </a:lnSpc>
            <a:spcBef>
              <a:spcPct val="0"/>
            </a:spcBef>
            <a:spcAft>
              <a:spcPct val="15000"/>
            </a:spcAft>
            <a:buChar char="•"/>
          </a:pPr>
          <a:endParaRPr lang="en-US" sz="700" kern="1200" dirty="0"/>
        </a:p>
      </dsp:txBody>
      <dsp:txXfrm>
        <a:off x="1070479" y="1964735"/>
        <a:ext cx="2547863" cy="1318042"/>
      </dsp:txXfrm>
    </dsp:sp>
    <dsp:sp modelId="{63FCEC19-8627-4201-87DC-25B51366A47C}">
      <dsp:nvSpPr>
        <dsp:cNvPr id="0" name=""/>
        <dsp:cNvSpPr/>
      </dsp:nvSpPr>
      <dsp:spPr>
        <a:xfrm>
          <a:off x="0" y="2048257"/>
          <a:ext cx="1077028" cy="107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5</a:t>
          </a:r>
        </a:p>
      </dsp:txBody>
      <dsp:txXfrm>
        <a:off x="157727" y="2205984"/>
        <a:ext cx="761574" cy="761574"/>
      </dsp:txXfrm>
    </dsp:sp>
    <dsp:sp modelId="{9A165198-9EEA-49A5-83D4-3FC1C4F93E4A}">
      <dsp:nvSpPr>
        <dsp:cNvPr id="0" name=""/>
        <dsp:cNvSpPr/>
      </dsp:nvSpPr>
      <dsp:spPr>
        <a:xfrm>
          <a:off x="4411991" y="1682298"/>
          <a:ext cx="4229727" cy="188291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Font typeface="+mj-lt"/>
            <a:buNone/>
          </a:pPr>
          <a:endParaRPr lang="en-US" sz="1200" kern="1200" dirty="0"/>
        </a:p>
        <a:p>
          <a:pPr marL="114300" lvl="1" indent="-114300" algn="l" defTabSz="533400">
            <a:lnSpc>
              <a:spcPct val="90000"/>
            </a:lnSpc>
            <a:spcBef>
              <a:spcPct val="0"/>
            </a:spcBef>
            <a:spcAft>
              <a:spcPct val="15000"/>
            </a:spcAft>
            <a:buFont typeface="+mj-lt"/>
            <a:buNone/>
          </a:pP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effectLst/>
              <a:latin typeface="Arial" panose="020B0604020202020204" pitchFamily="34" charset="0"/>
              <a:cs typeface="Times New Roman" panose="02020603050405020304" pitchFamily="18" charset="0"/>
            </a:rPr>
            <a:t>Move hazardous waste containers to the proper station area within 60 calendar days of the accumulation start. </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The date is recorded on the hazardous waste label.</a:t>
          </a:r>
        </a:p>
        <a:p>
          <a:pPr marL="114300" lvl="1" indent="-114300" algn="l" defTabSz="533400">
            <a:lnSpc>
              <a:spcPct val="90000"/>
            </a:lnSpc>
            <a:spcBef>
              <a:spcPct val="0"/>
            </a:spcBef>
            <a:spcAft>
              <a:spcPct val="15000"/>
            </a:spcAft>
            <a:buFont typeface="+mj-lt"/>
            <a:buNone/>
          </a:pPr>
          <a:endParaRPr lang="en-US" sz="1200" kern="1200" dirty="0"/>
        </a:p>
        <a:p>
          <a:pPr marL="114300" lvl="1" indent="-114300" algn="l" defTabSz="533400">
            <a:lnSpc>
              <a:spcPct val="90000"/>
            </a:lnSpc>
            <a:spcBef>
              <a:spcPct val="0"/>
            </a:spcBef>
            <a:spcAft>
              <a:spcPct val="15000"/>
            </a:spcAft>
            <a:buFont typeface="+mj-lt"/>
            <a:buNone/>
          </a:pPr>
          <a:endParaRPr lang="en-US" sz="1200" kern="1200" dirty="0">
            <a:effectLst/>
            <a:latin typeface="Arial" panose="020B0604020202020204" pitchFamily="34" charset="0"/>
            <a:cs typeface="Times New Roman" panose="02020603050405020304" pitchFamily="18" charset="0"/>
          </a:endParaRPr>
        </a:p>
      </dsp:txBody>
      <dsp:txXfrm>
        <a:off x="5469423" y="1964735"/>
        <a:ext cx="2513274" cy="1318042"/>
      </dsp:txXfrm>
    </dsp:sp>
    <dsp:sp modelId="{EC8DE421-2656-472A-AC96-01293CF5FD28}">
      <dsp:nvSpPr>
        <dsp:cNvPr id="0" name=""/>
        <dsp:cNvSpPr/>
      </dsp:nvSpPr>
      <dsp:spPr>
        <a:xfrm>
          <a:off x="4292247" y="2051564"/>
          <a:ext cx="1077028" cy="107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6</a:t>
          </a:r>
        </a:p>
      </dsp:txBody>
      <dsp:txXfrm>
        <a:off x="4449974" y="2209291"/>
        <a:ext cx="761574" cy="76157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43ACD-929E-4B93-ACE3-EF3FC6DF7CF1}">
      <dsp:nvSpPr>
        <dsp:cNvPr id="0" name=""/>
        <dsp:cNvSpPr/>
      </dsp:nvSpPr>
      <dsp:spPr>
        <a:xfrm>
          <a:off x="646669" y="0"/>
          <a:ext cx="7328918" cy="343422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DB931-A449-4D5B-86D7-6C70FFCE662F}">
      <dsp:nvSpPr>
        <dsp:cNvPr id="0" name=""/>
        <dsp:cNvSpPr/>
      </dsp:nvSpPr>
      <dsp:spPr>
        <a:xfrm>
          <a:off x="2947"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 Shut off the air to the machine and disconnect the air lines to the valve actuator.</a:t>
          </a:r>
        </a:p>
        <a:p>
          <a:pPr marL="0" lvl="0" indent="0" algn="ctr" defTabSz="533400">
            <a:lnSpc>
              <a:spcPct val="90000"/>
            </a:lnSpc>
            <a:spcBef>
              <a:spcPct val="0"/>
            </a:spcBef>
            <a:spcAft>
              <a:spcPct val="35000"/>
            </a:spcAft>
            <a:buNone/>
          </a:pPr>
          <a:endParaRPr lang="en-US" sz="1200" kern="1200" dirty="0"/>
        </a:p>
      </dsp:txBody>
      <dsp:txXfrm>
        <a:off x="70005" y="1097326"/>
        <a:ext cx="1780631" cy="1239574"/>
      </dsp:txXfrm>
    </dsp:sp>
    <dsp:sp modelId="{FA281D96-02B6-4443-A0F7-531BD4FFA17D}">
      <dsp:nvSpPr>
        <dsp:cNvPr id="0" name=""/>
        <dsp:cNvSpPr/>
      </dsp:nvSpPr>
      <dsp:spPr>
        <a:xfrm>
          <a:off x="2236818"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2. Shut off the pump and close the back-pressure valve.</a:t>
          </a:r>
        </a:p>
        <a:p>
          <a:pPr marL="0" lvl="0" indent="0" algn="ctr" defTabSz="533400">
            <a:lnSpc>
              <a:spcPct val="90000"/>
            </a:lnSpc>
            <a:spcBef>
              <a:spcPct val="0"/>
            </a:spcBef>
            <a:spcAft>
              <a:spcPct val="35000"/>
            </a:spcAft>
            <a:buNone/>
          </a:pPr>
          <a:endParaRPr lang="en-US" sz="1200" kern="1200" dirty="0"/>
        </a:p>
      </dsp:txBody>
      <dsp:txXfrm>
        <a:off x="2303876" y="1097326"/>
        <a:ext cx="1780631" cy="1239574"/>
      </dsp:txXfrm>
    </dsp:sp>
    <dsp:sp modelId="{4D8F0BD2-854F-438A-B3C1-9FC81115B74F}">
      <dsp:nvSpPr>
        <dsp:cNvPr id="0" name=""/>
        <dsp:cNvSpPr/>
      </dsp:nvSpPr>
      <dsp:spPr>
        <a:xfrm>
          <a:off x="4470690"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3. Close the suction line shutoff valve.</a:t>
          </a:r>
        </a:p>
        <a:p>
          <a:pPr marL="0" lvl="0" indent="0" algn="ctr" defTabSz="533400">
            <a:lnSpc>
              <a:spcPct val="90000"/>
            </a:lnSpc>
            <a:spcBef>
              <a:spcPct val="0"/>
            </a:spcBef>
            <a:spcAft>
              <a:spcPct val="35000"/>
            </a:spcAft>
            <a:buNone/>
          </a:pPr>
          <a:endParaRPr lang="en-US" sz="1200" kern="1200" dirty="0"/>
        </a:p>
      </dsp:txBody>
      <dsp:txXfrm>
        <a:off x="4537748" y="1097326"/>
        <a:ext cx="1780631" cy="1239574"/>
      </dsp:txXfrm>
    </dsp:sp>
    <dsp:sp modelId="{A3BDFE9C-0CB5-4FC2-860F-6C0D3FFCCEF3}">
      <dsp:nvSpPr>
        <dsp:cNvPr id="0" name=""/>
        <dsp:cNvSpPr/>
      </dsp:nvSpPr>
      <dsp:spPr>
        <a:xfrm>
          <a:off x="6704562" y="1030268"/>
          <a:ext cx="191474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4. Disconnect the chemical pressure and return line hoses and cap off or reconnect hoses together creating a valve bypass.</a:t>
          </a:r>
        </a:p>
        <a:p>
          <a:pPr marL="0" lvl="0" indent="0" algn="ctr" defTabSz="533400">
            <a:lnSpc>
              <a:spcPct val="90000"/>
            </a:lnSpc>
            <a:spcBef>
              <a:spcPct val="0"/>
            </a:spcBef>
            <a:spcAft>
              <a:spcPct val="35000"/>
            </a:spcAft>
            <a:buNone/>
          </a:pPr>
          <a:endParaRPr lang="en-US" sz="1200" kern="1200" dirty="0"/>
        </a:p>
      </dsp:txBody>
      <dsp:txXfrm>
        <a:off x="6771620" y="1097326"/>
        <a:ext cx="1780631" cy="123957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43ACD-929E-4B93-ACE3-EF3FC6DF7CF1}">
      <dsp:nvSpPr>
        <dsp:cNvPr id="0" name=""/>
        <dsp:cNvSpPr/>
      </dsp:nvSpPr>
      <dsp:spPr>
        <a:xfrm>
          <a:off x="646669" y="0"/>
          <a:ext cx="7328918" cy="343422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DB931-A449-4D5B-86D7-6C70FFCE662F}">
      <dsp:nvSpPr>
        <dsp:cNvPr id="0" name=""/>
        <dsp:cNvSpPr/>
      </dsp:nvSpPr>
      <dsp:spPr>
        <a:xfrm>
          <a:off x="4315" y="1030268"/>
          <a:ext cx="2075572"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 Be sure to have a suitable waste container available to catch any chemical that drains from the hose and from the plumbing lines connected to the valve. </a:t>
          </a:r>
        </a:p>
        <a:p>
          <a:pPr marL="0" lvl="0" indent="0" algn="ctr" defTabSz="533400">
            <a:lnSpc>
              <a:spcPct val="90000"/>
            </a:lnSpc>
            <a:spcBef>
              <a:spcPct val="0"/>
            </a:spcBef>
            <a:spcAft>
              <a:spcPct val="35000"/>
            </a:spcAft>
            <a:buNone/>
          </a:pPr>
          <a:endParaRPr lang="en-US" sz="1200" kern="1200" dirty="0"/>
        </a:p>
      </dsp:txBody>
      <dsp:txXfrm>
        <a:off x="71373" y="1097326"/>
        <a:ext cx="1941456" cy="1239574"/>
      </dsp:txXfrm>
    </dsp:sp>
    <dsp:sp modelId="{FA281D96-02B6-4443-A0F7-531BD4FFA17D}">
      <dsp:nvSpPr>
        <dsp:cNvPr id="0" name=""/>
        <dsp:cNvSpPr/>
      </dsp:nvSpPr>
      <dsp:spPr>
        <a:xfrm>
          <a:off x="2183666" y="1030268"/>
          <a:ext cx="2075572"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5. Disconnect the thermocouple wire from the thermocouple by the plug.</a:t>
          </a:r>
        </a:p>
        <a:p>
          <a:pPr marL="0" lvl="0" indent="0" algn="ctr" defTabSz="533400">
            <a:lnSpc>
              <a:spcPct val="90000"/>
            </a:lnSpc>
            <a:spcBef>
              <a:spcPct val="0"/>
            </a:spcBef>
            <a:spcAft>
              <a:spcPct val="35000"/>
            </a:spcAft>
            <a:buNone/>
          </a:pPr>
          <a:endParaRPr lang="en-US" sz="1200" kern="1200" dirty="0"/>
        </a:p>
      </dsp:txBody>
      <dsp:txXfrm>
        <a:off x="2250724" y="1097326"/>
        <a:ext cx="1941456" cy="1239574"/>
      </dsp:txXfrm>
    </dsp:sp>
    <dsp:sp modelId="{4D8F0BD2-854F-438A-B3C1-9FC81115B74F}">
      <dsp:nvSpPr>
        <dsp:cNvPr id="0" name=""/>
        <dsp:cNvSpPr/>
      </dsp:nvSpPr>
      <dsp:spPr>
        <a:xfrm>
          <a:off x="4363017" y="1030268"/>
          <a:ext cx="2075572"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6. Loosen and remove the two socket head screws that hold the valve to the mixhead and pull the valve free of the mixhead. </a:t>
          </a:r>
        </a:p>
        <a:p>
          <a:pPr marL="0" lvl="0" indent="0" algn="ctr" defTabSz="533400">
            <a:lnSpc>
              <a:spcPct val="90000"/>
            </a:lnSpc>
            <a:spcBef>
              <a:spcPct val="0"/>
            </a:spcBef>
            <a:spcAft>
              <a:spcPct val="35000"/>
            </a:spcAft>
            <a:buNone/>
          </a:pPr>
          <a:endParaRPr lang="en-US" sz="1200" kern="1200" dirty="0"/>
        </a:p>
      </dsp:txBody>
      <dsp:txXfrm>
        <a:off x="4430075" y="1097326"/>
        <a:ext cx="1941456" cy="1239574"/>
      </dsp:txXfrm>
    </dsp:sp>
    <dsp:sp modelId="{A3BDFE9C-0CB5-4FC2-860F-6C0D3FFCCEF3}">
      <dsp:nvSpPr>
        <dsp:cNvPr id="0" name=""/>
        <dsp:cNvSpPr/>
      </dsp:nvSpPr>
      <dsp:spPr>
        <a:xfrm>
          <a:off x="6542369" y="1030268"/>
          <a:ext cx="2075572"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7. Tip the valve from side to side over the waste container to drain most of the chemical from the valve. (It may be necessary to remove the plumbing lines attached to the valve.)</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dsp:txBody>
      <dsp:txXfrm>
        <a:off x="6609427" y="1097326"/>
        <a:ext cx="1941456" cy="123957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43ACD-929E-4B93-ACE3-EF3FC6DF7CF1}">
      <dsp:nvSpPr>
        <dsp:cNvPr id="0" name=""/>
        <dsp:cNvSpPr/>
      </dsp:nvSpPr>
      <dsp:spPr>
        <a:xfrm>
          <a:off x="646669" y="0"/>
          <a:ext cx="7328918" cy="343422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DB931-A449-4D5B-86D7-6C70FFCE662F}">
      <dsp:nvSpPr>
        <dsp:cNvPr id="0" name=""/>
        <dsp:cNvSpPr/>
      </dsp:nvSpPr>
      <dsp:spPr>
        <a:xfrm>
          <a:off x="2638" y="1030268"/>
          <a:ext cx="2057939"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8. Loosen and remove the socket head screws holding the actuator and bracket to the return line adapter and remove the actuator and bracket. </a:t>
          </a:r>
        </a:p>
        <a:p>
          <a:pPr marL="0" lvl="0" indent="0" algn="ctr" defTabSz="533400">
            <a:lnSpc>
              <a:spcPct val="90000"/>
            </a:lnSpc>
            <a:spcBef>
              <a:spcPct val="0"/>
            </a:spcBef>
            <a:spcAft>
              <a:spcPct val="35000"/>
            </a:spcAft>
            <a:buNone/>
          </a:pPr>
          <a:endParaRPr lang="en-US" sz="1200" kern="1200" dirty="0"/>
        </a:p>
      </dsp:txBody>
      <dsp:txXfrm>
        <a:off x="69696" y="1097326"/>
        <a:ext cx="1923823" cy="1239574"/>
      </dsp:txXfrm>
    </dsp:sp>
    <dsp:sp modelId="{FA281D96-02B6-4443-A0F7-531BD4FFA17D}">
      <dsp:nvSpPr>
        <dsp:cNvPr id="0" name=""/>
        <dsp:cNvSpPr/>
      </dsp:nvSpPr>
      <dsp:spPr>
        <a:xfrm>
          <a:off x="2188985" y="1030268"/>
          <a:ext cx="2057939"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9. Loosen and remove the socket head screws and remove the return line adapter. </a:t>
          </a:r>
        </a:p>
        <a:p>
          <a:pPr marL="0" lvl="0" indent="0" algn="ctr" defTabSz="533400">
            <a:lnSpc>
              <a:spcPct val="90000"/>
            </a:lnSpc>
            <a:spcBef>
              <a:spcPct val="0"/>
            </a:spcBef>
            <a:spcAft>
              <a:spcPct val="35000"/>
            </a:spcAft>
            <a:buNone/>
          </a:pPr>
          <a:endParaRPr lang="en-US" sz="1200" kern="1200" dirty="0"/>
        </a:p>
      </dsp:txBody>
      <dsp:txXfrm>
        <a:off x="2256043" y="1097326"/>
        <a:ext cx="1923823" cy="1239574"/>
      </dsp:txXfrm>
    </dsp:sp>
    <dsp:sp modelId="{4D8F0BD2-854F-438A-B3C1-9FC81115B74F}">
      <dsp:nvSpPr>
        <dsp:cNvPr id="0" name=""/>
        <dsp:cNvSpPr/>
      </dsp:nvSpPr>
      <dsp:spPr>
        <a:xfrm>
          <a:off x="4375332" y="1030268"/>
          <a:ext cx="2057939"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10. Remove and clean the two O-rings and the ball seal.(</a:t>
          </a:r>
          <a:r>
            <a:rPr lang="en-US" sz="1200" kern="1200" dirty="0">
              <a:effectLst/>
              <a:latin typeface="Arial" panose="020B0604020202020204" pitchFamily="34" charset="0"/>
              <a:ea typeface="Calibri" panose="020F0502020204030204" pitchFamily="34" charset="0"/>
            </a:rPr>
            <a:t>Replacement of the O-rings and ball seal is recommended anytime the entire valve is disassembled.)</a:t>
          </a:r>
          <a:r>
            <a:rPr lang="en-US" sz="1200" kern="1200" dirty="0"/>
            <a:t> </a:t>
          </a:r>
        </a:p>
        <a:p>
          <a:pPr marL="0" lvl="0" indent="0" algn="ctr" defTabSz="533400">
            <a:lnSpc>
              <a:spcPct val="90000"/>
            </a:lnSpc>
            <a:spcBef>
              <a:spcPct val="0"/>
            </a:spcBef>
            <a:spcAft>
              <a:spcPct val="35000"/>
            </a:spcAft>
            <a:buNone/>
          </a:pPr>
          <a:endParaRPr lang="en-US" sz="1200" kern="1200" dirty="0"/>
        </a:p>
      </dsp:txBody>
      <dsp:txXfrm>
        <a:off x="4442390" y="1097326"/>
        <a:ext cx="1923823" cy="1239574"/>
      </dsp:txXfrm>
    </dsp:sp>
    <dsp:sp modelId="{A3BDFE9C-0CB5-4FC2-860F-6C0D3FFCCEF3}">
      <dsp:nvSpPr>
        <dsp:cNvPr id="0" name=""/>
        <dsp:cNvSpPr/>
      </dsp:nvSpPr>
      <dsp:spPr>
        <a:xfrm>
          <a:off x="6561679" y="1030268"/>
          <a:ext cx="2057939"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11. Loosen and remove the socket cap screws holding the calibrate plate on the rear of the valve.</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dsp:txBody>
      <dsp:txXfrm>
        <a:off x="6628737" y="1097326"/>
        <a:ext cx="1923823" cy="123957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43ACD-929E-4B93-ACE3-EF3FC6DF7CF1}">
      <dsp:nvSpPr>
        <dsp:cNvPr id="0" name=""/>
        <dsp:cNvSpPr/>
      </dsp:nvSpPr>
      <dsp:spPr>
        <a:xfrm>
          <a:off x="646669" y="0"/>
          <a:ext cx="7328918" cy="343422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DB931-A449-4D5B-86D7-6C70FFCE662F}">
      <dsp:nvSpPr>
        <dsp:cNvPr id="0" name=""/>
        <dsp:cNvSpPr/>
      </dsp:nvSpPr>
      <dsp:spPr>
        <a:xfrm>
          <a:off x="0" y="1030268"/>
          <a:ext cx="258667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12. Remove the calibration plate. (</a:t>
          </a:r>
          <a:r>
            <a:rPr lang="en-US" sz="1200" kern="1200" dirty="0">
              <a:effectLst/>
              <a:latin typeface="Arial" panose="020B0604020202020204" pitchFamily="34" charset="0"/>
              <a:ea typeface="Calibri" panose="020F0502020204030204" pitchFamily="34" charset="0"/>
            </a:rPr>
            <a:t>It can be rotated left to right slightly to better work the part free.)</a:t>
          </a:r>
          <a:endParaRPr lang="en-US" sz="1200" kern="1200" dirty="0"/>
        </a:p>
        <a:p>
          <a:pPr marL="0" lvl="0" indent="0" algn="ctr" defTabSz="533400">
            <a:lnSpc>
              <a:spcPct val="90000"/>
            </a:lnSpc>
            <a:spcBef>
              <a:spcPct val="0"/>
            </a:spcBef>
            <a:spcAft>
              <a:spcPct val="35000"/>
            </a:spcAft>
            <a:buNone/>
          </a:pPr>
          <a:endParaRPr lang="en-US" sz="1200" kern="1200" dirty="0"/>
        </a:p>
      </dsp:txBody>
      <dsp:txXfrm>
        <a:off x="67058" y="1097326"/>
        <a:ext cx="2452561" cy="1239574"/>
      </dsp:txXfrm>
    </dsp:sp>
    <dsp:sp modelId="{FA281D96-02B6-4443-A0F7-531BD4FFA17D}">
      <dsp:nvSpPr>
        <dsp:cNvPr id="0" name=""/>
        <dsp:cNvSpPr/>
      </dsp:nvSpPr>
      <dsp:spPr>
        <a:xfrm>
          <a:off x="3017789" y="1030268"/>
          <a:ext cx="258667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13. Remove the small round head screws, steam retainer and calibrate pressure adjustment stem.</a:t>
          </a:r>
        </a:p>
        <a:p>
          <a:pPr marL="0" lvl="0" indent="0" algn="ctr" defTabSz="533400">
            <a:lnSpc>
              <a:spcPct val="90000"/>
            </a:lnSpc>
            <a:spcBef>
              <a:spcPct val="0"/>
            </a:spcBef>
            <a:spcAft>
              <a:spcPct val="35000"/>
            </a:spcAft>
            <a:buNone/>
          </a:pPr>
          <a:endParaRPr lang="en-US" sz="1200" kern="1200" dirty="0"/>
        </a:p>
      </dsp:txBody>
      <dsp:txXfrm>
        <a:off x="3084847" y="1097326"/>
        <a:ext cx="2452561" cy="1239574"/>
      </dsp:txXfrm>
    </dsp:sp>
    <dsp:sp modelId="{4D8F0BD2-854F-438A-B3C1-9FC81115B74F}">
      <dsp:nvSpPr>
        <dsp:cNvPr id="0" name=""/>
        <dsp:cNvSpPr/>
      </dsp:nvSpPr>
      <dsp:spPr>
        <a:xfrm>
          <a:off x="6035579" y="1030268"/>
          <a:ext cx="2586677" cy="13736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14. Using a brass or soft metal seal tool, reach into the valve body and pull out the rear ball seal O-ring.</a:t>
          </a:r>
        </a:p>
        <a:p>
          <a:pPr marL="0" lvl="0" indent="0" algn="ctr" defTabSz="533400">
            <a:lnSpc>
              <a:spcPct val="90000"/>
            </a:lnSpc>
            <a:spcBef>
              <a:spcPct val="0"/>
            </a:spcBef>
            <a:spcAft>
              <a:spcPct val="35000"/>
            </a:spcAft>
            <a:buNone/>
          </a:pPr>
          <a:endParaRPr lang="en-US" sz="1200" kern="1200" dirty="0"/>
        </a:p>
      </dsp:txBody>
      <dsp:txXfrm>
        <a:off x="6102637" y="1097326"/>
        <a:ext cx="2452561" cy="1239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8AEEB-BD18-4FE0-A59B-F15B69B9445D}">
      <dsp:nvSpPr>
        <dsp:cNvPr id="0" name=""/>
        <dsp:cNvSpPr/>
      </dsp:nvSpPr>
      <dsp:spPr>
        <a:xfrm>
          <a:off x="137235" y="335"/>
          <a:ext cx="1685011" cy="10110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Emergency Exits</a:t>
          </a:r>
        </a:p>
      </dsp:txBody>
      <dsp:txXfrm>
        <a:off x="137235" y="335"/>
        <a:ext cx="1685011" cy="1011007"/>
      </dsp:txXfrm>
    </dsp:sp>
    <dsp:sp modelId="{5FB256E3-4C28-4601-B94B-798FAF2F8E5B}">
      <dsp:nvSpPr>
        <dsp:cNvPr id="0" name=""/>
        <dsp:cNvSpPr/>
      </dsp:nvSpPr>
      <dsp:spPr>
        <a:xfrm>
          <a:off x="1990748" y="335"/>
          <a:ext cx="1685011" cy="101100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Emergency Numbers</a:t>
          </a:r>
        </a:p>
      </dsp:txBody>
      <dsp:txXfrm>
        <a:off x="1990748" y="335"/>
        <a:ext cx="1685011" cy="1011007"/>
      </dsp:txXfrm>
    </dsp:sp>
    <dsp:sp modelId="{10909391-8CC3-43D2-B28B-17ABC0751F7D}">
      <dsp:nvSpPr>
        <dsp:cNvPr id="0" name=""/>
        <dsp:cNvSpPr/>
      </dsp:nvSpPr>
      <dsp:spPr>
        <a:xfrm>
          <a:off x="3844261" y="335"/>
          <a:ext cx="1685011" cy="10110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Muster Stations</a:t>
          </a:r>
        </a:p>
      </dsp:txBody>
      <dsp:txXfrm>
        <a:off x="3844261" y="335"/>
        <a:ext cx="1685011" cy="1011007"/>
      </dsp:txXfrm>
    </dsp:sp>
    <dsp:sp modelId="{145C113E-F19A-46C7-BF9F-EC99C552B691}">
      <dsp:nvSpPr>
        <dsp:cNvPr id="0" name=""/>
        <dsp:cNvSpPr/>
      </dsp:nvSpPr>
      <dsp:spPr>
        <a:xfrm>
          <a:off x="137235" y="1179843"/>
          <a:ext cx="1685011" cy="101100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Fire Extinguishers</a:t>
          </a:r>
        </a:p>
      </dsp:txBody>
      <dsp:txXfrm>
        <a:off x="137235" y="1179843"/>
        <a:ext cx="1685011" cy="1011007"/>
      </dsp:txXfrm>
    </dsp:sp>
    <dsp:sp modelId="{D429B5F0-4BC9-4DA4-8FD2-FB8EEC28D548}">
      <dsp:nvSpPr>
        <dsp:cNvPr id="0" name=""/>
        <dsp:cNvSpPr/>
      </dsp:nvSpPr>
      <dsp:spPr>
        <a:xfrm>
          <a:off x="1990748" y="1179843"/>
          <a:ext cx="1685011" cy="101100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Automated External Defibrillators (AED)</a:t>
          </a:r>
        </a:p>
      </dsp:txBody>
      <dsp:txXfrm>
        <a:off x="1990748" y="1179843"/>
        <a:ext cx="1685011" cy="1011007"/>
      </dsp:txXfrm>
    </dsp:sp>
    <dsp:sp modelId="{BF99839A-359C-41CA-ABB1-D20F8D222208}">
      <dsp:nvSpPr>
        <dsp:cNvPr id="0" name=""/>
        <dsp:cNvSpPr/>
      </dsp:nvSpPr>
      <dsp:spPr>
        <a:xfrm>
          <a:off x="3844261" y="1179843"/>
          <a:ext cx="1685011" cy="1011007"/>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Cardiopulmonary Resuscitation  (CPR)</a:t>
          </a:r>
        </a:p>
      </dsp:txBody>
      <dsp:txXfrm>
        <a:off x="3844261" y="1179843"/>
        <a:ext cx="1685011" cy="1011007"/>
      </dsp:txXfrm>
    </dsp:sp>
    <dsp:sp modelId="{8A202DDF-618E-4788-A0B2-3B8CA1E342CC}">
      <dsp:nvSpPr>
        <dsp:cNvPr id="0" name=""/>
        <dsp:cNvSpPr/>
      </dsp:nvSpPr>
      <dsp:spPr>
        <a:xfrm>
          <a:off x="1990748" y="2359352"/>
          <a:ext cx="1685011" cy="101100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Other</a:t>
          </a:r>
        </a:p>
      </dsp:txBody>
      <dsp:txXfrm>
        <a:off x="1990748" y="2359352"/>
        <a:ext cx="1685011" cy="10110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43ACD-929E-4B93-ACE3-EF3FC6DF7CF1}">
      <dsp:nvSpPr>
        <dsp:cNvPr id="0" name=""/>
        <dsp:cNvSpPr/>
      </dsp:nvSpPr>
      <dsp:spPr>
        <a:xfrm>
          <a:off x="646669" y="0"/>
          <a:ext cx="7328918" cy="3434227"/>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77DB931-A449-4D5B-86D7-6C70FFCE662F}">
      <dsp:nvSpPr>
        <dsp:cNvPr id="0" name=""/>
        <dsp:cNvSpPr/>
      </dsp:nvSpPr>
      <dsp:spPr>
        <a:xfrm>
          <a:off x="2357648" y="808691"/>
          <a:ext cx="3906960" cy="181684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kern="1200" dirty="0">
              <a:latin typeface="+mj-lt"/>
            </a:rPr>
            <a:t>15. With an appropriately sized brass or non-metallic rod, push out the valve ball by working the rod in the open port of the return line side of the valve body.</a:t>
          </a:r>
        </a:p>
        <a:p>
          <a:pPr marL="0" lvl="0" indent="0" algn="l" defTabSz="533400">
            <a:lnSpc>
              <a:spcPct val="90000"/>
            </a:lnSpc>
            <a:spcBef>
              <a:spcPct val="0"/>
            </a:spcBef>
            <a:spcAft>
              <a:spcPct val="35000"/>
            </a:spcAft>
            <a:buNone/>
          </a:pPr>
          <a:r>
            <a:rPr lang="en-US" sz="1200" kern="1200" dirty="0">
              <a:latin typeface="+mj-lt"/>
            </a:rPr>
            <a:t> </a:t>
          </a:r>
        </a:p>
        <a:p>
          <a:pPr marL="0" lvl="0" indent="0" algn="l" defTabSz="533400">
            <a:lnSpc>
              <a:spcPct val="90000"/>
            </a:lnSpc>
            <a:spcBef>
              <a:spcPct val="0"/>
            </a:spcBef>
            <a:spcAft>
              <a:spcPct val="35000"/>
            </a:spcAft>
            <a:buNone/>
          </a:pPr>
          <a:r>
            <a:rPr lang="en-US" sz="1200" kern="1200" dirty="0">
              <a:latin typeface="+mj-lt"/>
            </a:rPr>
            <a:t>16. The outlet port of the ball must be turned to the recirculate </a:t>
          </a:r>
          <a:r>
            <a:rPr lang="en-US" sz="1200" kern="1200" dirty="0"/>
            <a:t>position if it is not in that position already.</a:t>
          </a:r>
        </a:p>
        <a:p>
          <a:pPr marL="0" lvl="0" indent="0" algn="ctr" defTabSz="533400">
            <a:lnSpc>
              <a:spcPct val="90000"/>
            </a:lnSpc>
            <a:spcBef>
              <a:spcPct val="0"/>
            </a:spcBef>
            <a:spcAft>
              <a:spcPct val="35000"/>
            </a:spcAft>
            <a:buNone/>
          </a:pPr>
          <a:endParaRPr lang="en-US" sz="1200" kern="1200" dirty="0"/>
        </a:p>
      </dsp:txBody>
      <dsp:txXfrm>
        <a:off x="2446339" y="897382"/>
        <a:ext cx="3729578" cy="16394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6EE2C-DB41-454E-8E6E-CF6E09144429}">
      <dsp:nvSpPr>
        <dsp:cNvPr id="0" name=""/>
        <dsp:cNvSpPr/>
      </dsp:nvSpPr>
      <dsp:spPr>
        <a:xfrm rot="5400000">
          <a:off x="-278290" y="1080171"/>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DFBF47A-FFB6-4E1D-9A77-B77D2BD82029}">
      <dsp:nvSpPr>
        <dsp:cNvPr id="0" name=""/>
        <dsp:cNvSpPr/>
      </dsp:nvSpPr>
      <dsp:spPr>
        <a:xfrm>
          <a:off x="3065"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With the pick tool, reach into the valve body and remove the ball seat.</a:t>
          </a:r>
        </a:p>
      </dsp:txBody>
      <dsp:txXfrm>
        <a:off x="32305" y="314146"/>
        <a:ext cx="1605418" cy="939859"/>
      </dsp:txXfrm>
    </dsp:sp>
    <dsp:sp modelId="{B91CD6ED-98C0-4DDC-B3EC-B2B6EF0509C1}">
      <dsp:nvSpPr>
        <dsp:cNvPr id="0" name=""/>
        <dsp:cNvSpPr/>
      </dsp:nvSpPr>
      <dsp:spPr>
        <a:xfrm rot="5400000">
          <a:off x="-278290" y="2328095"/>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1535EA1-150C-452D-866A-ED9F17219C82}">
      <dsp:nvSpPr>
        <dsp:cNvPr id="0" name=""/>
        <dsp:cNvSpPr/>
      </dsp:nvSpPr>
      <dsp:spPr>
        <a:xfrm>
          <a:off x="3065"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n-US" sz="800" kern="1200" dirty="0"/>
        </a:p>
        <a:p>
          <a:pPr marL="0" lvl="0" indent="0" algn="ctr" defTabSz="355600">
            <a:lnSpc>
              <a:spcPct val="90000"/>
            </a:lnSpc>
            <a:spcBef>
              <a:spcPct val="0"/>
            </a:spcBef>
            <a:spcAft>
              <a:spcPct val="35000"/>
            </a:spcAft>
            <a:buNone/>
          </a:pPr>
          <a:r>
            <a:rPr lang="en-US" sz="800" kern="1200" dirty="0"/>
            <a:t>Remove the small round head screws, stem retainer  and pour pressure adjustment stem  from the front section of the valve body.</a:t>
          </a:r>
        </a:p>
        <a:p>
          <a:pPr marL="0" lvl="0" indent="0" algn="ctr" defTabSz="355600">
            <a:lnSpc>
              <a:spcPct val="90000"/>
            </a:lnSpc>
            <a:spcBef>
              <a:spcPct val="0"/>
            </a:spcBef>
            <a:spcAft>
              <a:spcPct val="35000"/>
            </a:spcAft>
            <a:buNone/>
          </a:pPr>
          <a:endParaRPr lang="en-US" sz="800" kern="1200" dirty="0"/>
        </a:p>
      </dsp:txBody>
      <dsp:txXfrm>
        <a:off x="32305" y="1562070"/>
        <a:ext cx="1605418" cy="939859"/>
      </dsp:txXfrm>
    </dsp:sp>
    <dsp:sp modelId="{4C6143F5-39F8-4097-BA39-D3E80722A224}">
      <dsp:nvSpPr>
        <dsp:cNvPr id="0" name=""/>
        <dsp:cNvSpPr/>
      </dsp:nvSpPr>
      <dsp:spPr>
        <a:xfrm>
          <a:off x="345671" y="2952057"/>
          <a:ext cx="2203158"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6D76D45-C4B8-4626-B01D-BC90ECBECCD9}">
      <dsp:nvSpPr>
        <dsp:cNvPr id="0" name=""/>
        <dsp:cNvSpPr/>
      </dsp:nvSpPr>
      <dsp:spPr>
        <a:xfrm>
          <a:off x="3065"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With a brass or non-metallic rod, press out the orifice insert.</a:t>
          </a:r>
        </a:p>
      </dsp:txBody>
      <dsp:txXfrm>
        <a:off x="32305" y="2809994"/>
        <a:ext cx="1605418" cy="939859"/>
      </dsp:txXfrm>
    </dsp:sp>
    <dsp:sp modelId="{BEFFDE2C-9587-4A01-842A-30BD7BC4E2E1}">
      <dsp:nvSpPr>
        <dsp:cNvPr id="0" name=""/>
        <dsp:cNvSpPr/>
      </dsp:nvSpPr>
      <dsp:spPr>
        <a:xfrm rot="16200000">
          <a:off x="1934694" y="2328095"/>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7F234003-74C0-46A2-86C2-E1C2C91205B3}">
      <dsp:nvSpPr>
        <dsp:cNvPr id="0" name=""/>
        <dsp:cNvSpPr/>
      </dsp:nvSpPr>
      <dsp:spPr>
        <a:xfrm>
          <a:off x="2216050"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With all internal parts removed, use solvent to clean all chemical residue from the valve parts.</a:t>
          </a:r>
        </a:p>
      </dsp:txBody>
      <dsp:txXfrm>
        <a:off x="2245290" y="2809994"/>
        <a:ext cx="1605418" cy="939859"/>
      </dsp:txXfrm>
    </dsp:sp>
    <dsp:sp modelId="{33F826EB-3162-48FB-8FEE-BA7784680BC9}">
      <dsp:nvSpPr>
        <dsp:cNvPr id="0" name=""/>
        <dsp:cNvSpPr/>
      </dsp:nvSpPr>
      <dsp:spPr>
        <a:xfrm rot="16200000">
          <a:off x="1934694" y="1080171"/>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64450FC8-B3F1-4F3C-BBC4-61260616E9F6}">
      <dsp:nvSpPr>
        <dsp:cNvPr id="0" name=""/>
        <dsp:cNvSpPr/>
      </dsp:nvSpPr>
      <dsp:spPr>
        <a:xfrm>
          <a:off x="2216050"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Remove any isocyanate buildup from all valve surfaces.</a:t>
          </a:r>
        </a:p>
      </dsp:txBody>
      <dsp:txXfrm>
        <a:off x="2245290" y="1562070"/>
        <a:ext cx="1605418" cy="939859"/>
      </dsp:txXfrm>
    </dsp:sp>
    <dsp:sp modelId="{D3D921C0-936E-400A-80F6-41A629A00A14}">
      <dsp:nvSpPr>
        <dsp:cNvPr id="0" name=""/>
        <dsp:cNvSpPr/>
      </dsp:nvSpPr>
      <dsp:spPr>
        <a:xfrm>
          <a:off x="2558656" y="456209"/>
          <a:ext cx="2203158"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95A5B4F4-7436-4BAD-B3C7-DF76087DB744}">
      <dsp:nvSpPr>
        <dsp:cNvPr id="0" name=""/>
        <dsp:cNvSpPr/>
      </dsp:nvSpPr>
      <dsp:spPr>
        <a:xfrm>
          <a:off x="2216050"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Dry thoroughly and remove any towel lint from internal valve cavities.</a:t>
          </a:r>
        </a:p>
      </dsp:txBody>
      <dsp:txXfrm>
        <a:off x="2245290" y="314146"/>
        <a:ext cx="1605418" cy="939859"/>
      </dsp:txXfrm>
    </dsp:sp>
    <dsp:sp modelId="{B8EF5676-153D-4654-BCC4-BD03877A855A}">
      <dsp:nvSpPr>
        <dsp:cNvPr id="0" name=""/>
        <dsp:cNvSpPr/>
      </dsp:nvSpPr>
      <dsp:spPr>
        <a:xfrm rot="5400000">
          <a:off x="4147679" y="1080171"/>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7841D65-BBD6-41D5-A9CD-AFCC05FA7A04}">
      <dsp:nvSpPr>
        <dsp:cNvPr id="0" name=""/>
        <dsp:cNvSpPr/>
      </dsp:nvSpPr>
      <dsp:spPr>
        <a:xfrm>
          <a:off x="4429035"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Inspect the valve ball for nicks, burrs, or scratches.(Very small scratches can be smoothed with 400-grit emery cloth) </a:t>
          </a:r>
        </a:p>
      </dsp:txBody>
      <dsp:txXfrm>
        <a:off x="4458275" y="314146"/>
        <a:ext cx="1605418" cy="939859"/>
      </dsp:txXfrm>
    </dsp:sp>
    <dsp:sp modelId="{C2C8C048-4C70-43F6-B7EA-C5D66E07F8E4}">
      <dsp:nvSpPr>
        <dsp:cNvPr id="0" name=""/>
        <dsp:cNvSpPr/>
      </dsp:nvSpPr>
      <dsp:spPr>
        <a:xfrm rot="5400000">
          <a:off x="4147679" y="2328095"/>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4F9FD458-EFF8-4179-80EC-B96F31063645}">
      <dsp:nvSpPr>
        <dsp:cNvPr id="0" name=""/>
        <dsp:cNvSpPr/>
      </dsp:nvSpPr>
      <dsp:spPr>
        <a:xfrm>
          <a:off x="4429035"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Replace the ball if any larger burrs or scratches are found.</a:t>
          </a:r>
        </a:p>
      </dsp:txBody>
      <dsp:txXfrm>
        <a:off x="4458275" y="1562070"/>
        <a:ext cx="1605418" cy="939859"/>
      </dsp:txXfrm>
    </dsp:sp>
    <dsp:sp modelId="{8FB0050C-439D-444A-820A-6BC2D0CE4913}">
      <dsp:nvSpPr>
        <dsp:cNvPr id="0" name=""/>
        <dsp:cNvSpPr/>
      </dsp:nvSpPr>
      <dsp:spPr>
        <a:xfrm>
          <a:off x="4429035"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Replace all the O-rings on the valve stems and calibrate plate.</a:t>
          </a:r>
        </a:p>
      </dsp:txBody>
      <dsp:txXfrm>
        <a:off x="4458275" y="2809994"/>
        <a:ext cx="1605418" cy="93985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6EE2C-DB41-454E-8E6E-CF6E09144429}">
      <dsp:nvSpPr>
        <dsp:cNvPr id="0" name=""/>
        <dsp:cNvSpPr/>
      </dsp:nvSpPr>
      <dsp:spPr>
        <a:xfrm rot="5400000">
          <a:off x="-278290" y="1080171"/>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DFBF47A-FFB6-4E1D-9A77-B77D2BD82029}">
      <dsp:nvSpPr>
        <dsp:cNvPr id="0" name=""/>
        <dsp:cNvSpPr/>
      </dsp:nvSpPr>
      <dsp:spPr>
        <a:xfrm>
          <a:off x="3065"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Press a new orifice insert into the valve body from the rear. </a:t>
          </a:r>
        </a:p>
      </dsp:txBody>
      <dsp:txXfrm>
        <a:off x="32305" y="314146"/>
        <a:ext cx="1605418" cy="939859"/>
      </dsp:txXfrm>
    </dsp:sp>
    <dsp:sp modelId="{B91CD6ED-98C0-4DDC-B3EC-B2B6EF0509C1}">
      <dsp:nvSpPr>
        <dsp:cNvPr id="0" name=""/>
        <dsp:cNvSpPr/>
      </dsp:nvSpPr>
      <dsp:spPr>
        <a:xfrm rot="5400000">
          <a:off x="-278290" y="2328095"/>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1535EA1-150C-452D-866A-ED9F17219C82}">
      <dsp:nvSpPr>
        <dsp:cNvPr id="0" name=""/>
        <dsp:cNvSpPr/>
      </dsp:nvSpPr>
      <dsp:spPr>
        <a:xfrm>
          <a:off x="3065"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en-US" sz="900" kern="1200" dirty="0"/>
        </a:p>
        <a:p>
          <a:pPr marL="0" lvl="0" indent="0" algn="ctr" defTabSz="400050">
            <a:lnSpc>
              <a:spcPct val="90000"/>
            </a:lnSpc>
            <a:spcBef>
              <a:spcPct val="0"/>
            </a:spcBef>
            <a:spcAft>
              <a:spcPct val="35000"/>
            </a:spcAft>
            <a:buNone/>
          </a:pPr>
          <a:r>
            <a:rPr lang="en-US" sz="900" kern="1200" dirty="0"/>
            <a:t>Drill a new orifice hole through the insert.</a:t>
          </a:r>
        </a:p>
        <a:p>
          <a:pPr marL="0" lvl="0" indent="0" algn="ctr" defTabSz="400050">
            <a:lnSpc>
              <a:spcPct val="90000"/>
            </a:lnSpc>
            <a:spcBef>
              <a:spcPct val="0"/>
            </a:spcBef>
            <a:spcAft>
              <a:spcPct val="35000"/>
            </a:spcAft>
            <a:buNone/>
          </a:pPr>
          <a:endParaRPr lang="en-US" sz="900" kern="1200" dirty="0"/>
        </a:p>
      </dsp:txBody>
      <dsp:txXfrm>
        <a:off x="32305" y="1562070"/>
        <a:ext cx="1605418" cy="939859"/>
      </dsp:txXfrm>
    </dsp:sp>
    <dsp:sp modelId="{4C6143F5-39F8-4097-BA39-D3E80722A224}">
      <dsp:nvSpPr>
        <dsp:cNvPr id="0" name=""/>
        <dsp:cNvSpPr/>
      </dsp:nvSpPr>
      <dsp:spPr>
        <a:xfrm>
          <a:off x="345671" y="2952057"/>
          <a:ext cx="2203158"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6D76D45-C4B8-4626-B01D-BC90ECBECCD9}">
      <dsp:nvSpPr>
        <dsp:cNvPr id="0" name=""/>
        <dsp:cNvSpPr/>
      </dsp:nvSpPr>
      <dsp:spPr>
        <a:xfrm>
          <a:off x="3065"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Turn the valve over and drill a new cross-hole into the orifice insert from the pressure adjustment stem hole.</a:t>
          </a:r>
        </a:p>
      </dsp:txBody>
      <dsp:txXfrm>
        <a:off x="32305" y="2809994"/>
        <a:ext cx="1605418" cy="939859"/>
      </dsp:txXfrm>
    </dsp:sp>
    <dsp:sp modelId="{BEFFDE2C-9587-4A01-842A-30BD7BC4E2E1}">
      <dsp:nvSpPr>
        <dsp:cNvPr id="0" name=""/>
        <dsp:cNvSpPr/>
      </dsp:nvSpPr>
      <dsp:spPr>
        <a:xfrm rot="16200000">
          <a:off x="1934694" y="2328095"/>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7F234003-74C0-46A2-86C2-E1C2C91205B3}">
      <dsp:nvSpPr>
        <dsp:cNvPr id="0" name=""/>
        <dsp:cNvSpPr/>
      </dsp:nvSpPr>
      <dsp:spPr>
        <a:xfrm>
          <a:off x="2216050"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The hole diameter is .250 inch and must be deep enough for the pressure adjustment stem to completely close off the hole through the orifice insert.</a:t>
          </a:r>
        </a:p>
      </dsp:txBody>
      <dsp:txXfrm>
        <a:off x="2245290" y="2809994"/>
        <a:ext cx="1605418" cy="939859"/>
      </dsp:txXfrm>
    </dsp:sp>
    <dsp:sp modelId="{33F826EB-3162-48FB-8FEE-BA7784680BC9}">
      <dsp:nvSpPr>
        <dsp:cNvPr id="0" name=""/>
        <dsp:cNvSpPr/>
      </dsp:nvSpPr>
      <dsp:spPr>
        <a:xfrm rot="16200000">
          <a:off x="1934694" y="1080171"/>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64450FC8-B3F1-4F3C-BBC4-61260616E9F6}">
      <dsp:nvSpPr>
        <dsp:cNvPr id="0" name=""/>
        <dsp:cNvSpPr/>
      </dsp:nvSpPr>
      <dsp:spPr>
        <a:xfrm>
          <a:off x="2216050"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The use of pin vise to drill the holes in the insert is recommended for greater control. </a:t>
          </a:r>
        </a:p>
        <a:p>
          <a:pPr marL="0" lvl="0" indent="0" algn="ctr" defTabSz="400050">
            <a:lnSpc>
              <a:spcPct val="90000"/>
            </a:lnSpc>
            <a:spcBef>
              <a:spcPct val="0"/>
            </a:spcBef>
            <a:spcAft>
              <a:spcPct val="35000"/>
            </a:spcAft>
            <a:buNone/>
          </a:pPr>
          <a:endParaRPr lang="en-US" sz="900" kern="1200" dirty="0"/>
        </a:p>
      </dsp:txBody>
      <dsp:txXfrm>
        <a:off x="2245290" y="1562070"/>
        <a:ext cx="1605418" cy="939859"/>
      </dsp:txXfrm>
    </dsp:sp>
    <dsp:sp modelId="{D3D921C0-936E-400A-80F6-41A629A00A14}">
      <dsp:nvSpPr>
        <dsp:cNvPr id="0" name=""/>
        <dsp:cNvSpPr/>
      </dsp:nvSpPr>
      <dsp:spPr>
        <a:xfrm>
          <a:off x="2558656" y="456209"/>
          <a:ext cx="2203158"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95A5B4F4-7436-4BAD-B3C7-DF76087DB744}">
      <dsp:nvSpPr>
        <dsp:cNvPr id="0" name=""/>
        <dsp:cNvSpPr/>
      </dsp:nvSpPr>
      <dsp:spPr>
        <a:xfrm>
          <a:off x="2216050"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Reinstall the pour pressure adjustment stem and back it out to the fully open position.</a:t>
          </a:r>
        </a:p>
      </dsp:txBody>
      <dsp:txXfrm>
        <a:off x="2245290" y="314146"/>
        <a:ext cx="1605418" cy="939859"/>
      </dsp:txXfrm>
    </dsp:sp>
    <dsp:sp modelId="{B8EF5676-153D-4654-BCC4-BD03877A855A}">
      <dsp:nvSpPr>
        <dsp:cNvPr id="0" name=""/>
        <dsp:cNvSpPr/>
      </dsp:nvSpPr>
      <dsp:spPr>
        <a:xfrm rot="5400000">
          <a:off x="4147679" y="1080171"/>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7841D65-BBD6-41D5-A9CD-AFCC05FA7A04}">
      <dsp:nvSpPr>
        <dsp:cNvPr id="0" name=""/>
        <dsp:cNvSpPr/>
      </dsp:nvSpPr>
      <dsp:spPr>
        <a:xfrm>
          <a:off x="4429035" y="284906"/>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Place a new O-ring in the face of the new forward ball seal and slide the ball seal into the valve body cavity O-ring first. </a:t>
          </a:r>
        </a:p>
      </dsp:txBody>
      <dsp:txXfrm>
        <a:off x="4458275" y="314146"/>
        <a:ext cx="1605418" cy="939859"/>
      </dsp:txXfrm>
    </dsp:sp>
    <dsp:sp modelId="{C2C8C048-4C70-43F6-B7EA-C5D66E07F8E4}">
      <dsp:nvSpPr>
        <dsp:cNvPr id="0" name=""/>
        <dsp:cNvSpPr/>
      </dsp:nvSpPr>
      <dsp:spPr>
        <a:xfrm rot="5400000">
          <a:off x="4147679" y="2328095"/>
          <a:ext cx="1238097" cy="149750"/>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4F9FD458-EFF8-4179-80EC-B96F31063645}">
      <dsp:nvSpPr>
        <dsp:cNvPr id="0" name=""/>
        <dsp:cNvSpPr/>
      </dsp:nvSpPr>
      <dsp:spPr>
        <a:xfrm>
          <a:off x="4429035" y="1532830"/>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Place the O-ring in petroleum jelly.</a:t>
          </a:r>
        </a:p>
      </dsp:txBody>
      <dsp:txXfrm>
        <a:off x="4458275" y="1562070"/>
        <a:ext cx="1605418" cy="939859"/>
      </dsp:txXfrm>
    </dsp:sp>
    <dsp:sp modelId="{8FB0050C-439D-444A-820A-6BC2D0CE4913}">
      <dsp:nvSpPr>
        <dsp:cNvPr id="0" name=""/>
        <dsp:cNvSpPr/>
      </dsp:nvSpPr>
      <dsp:spPr>
        <a:xfrm>
          <a:off x="4429035" y="2780754"/>
          <a:ext cx="1663898" cy="9983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Insert a new ball support (8) into the pocket in the valve body cavity. </a:t>
          </a:r>
        </a:p>
      </dsp:txBody>
      <dsp:txXfrm>
        <a:off x="4458275" y="2809994"/>
        <a:ext cx="1605418" cy="93985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6EE2C-DB41-454E-8E6E-CF6E09144429}">
      <dsp:nvSpPr>
        <dsp:cNvPr id="0" name=""/>
        <dsp:cNvSpPr/>
      </dsp:nvSpPr>
      <dsp:spPr>
        <a:xfrm rot="5400000">
          <a:off x="-394744" y="1177194"/>
          <a:ext cx="1755496" cy="212511"/>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DFBF47A-FFB6-4E1D-9A77-B77D2BD82029}">
      <dsp:nvSpPr>
        <dsp:cNvPr id="0" name=""/>
        <dsp:cNvSpPr/>
      </dsp:nvSpPr>
      <dsp:spPr>
        <a:xfrm>
          <a:off x="3038" y="47888"/>
          <a:ext cx="2361240" cy="14167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Face the curved surface of the support toward the interior of the cavity. </a:t>
          </a:r>
        </a:p>
      </dsp:txBody>
      <dsp:txXfrm>
        <a:off x="44533" y="89383"/>
        <a:ext cx="2278250" cy="1333754"/>
      </dsp:txXfrm>
    </dsp:sp>
    <dsp:sp modelId="{B91CD6ED-98C0-4DDC-B3EC-B2B6EF0509C1}">
      <dsp:nvSpPr>
        <dsp:cNvPr id="0" name=""/>
        <dsp:cNvSpPr/>
      </dsp:nvSpPr>
      <dsp:spPr>
        <a:xfrm>
          <a:off x="490720" y="2062659"/>
          <a:ext cx="3125016" cy="212511"/>
        </a:xfrm>
        <a:prstGeom prst="rect">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21535EA1-150C-452D-866A-ED9F17219C82}">
      <dsp:nvSpPr>
        <dsp:cNvPr id="0" name=""/>
        <dsp:cNvSpPr/>
      </dsp:nvSpPr>
      <dsp:spPr>
        <a:xfrm>
          <a:off x="3038" y="1818818"/>
          <a:ext cx="2361240" cy="14167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Push support into the pocket.</a:t>
          </a:r>
        </a:p>
        <a:p>
          <a:pPr marL="0" lvl="0" indent="0" algn="ctr" defTabSz="800100">
            <a:lnSpc>
              <a:spcPct val="90000"/>
            </a:lnSpc>
            <a:spcBef>
              <a:spcPct val="0"/>
            </a:spcBef>
            <a:spcAft>
              <a:spcPct val="35000"/>
            </a:spcAft>
            <a:buNone/>
          </a:pPr>
          <a:endParaRPr lang="en-US" sz="1800" kern="1200" dirty="0"/>
        </a:p>
      </dsp:txBody>
      <dsp:txXfrm>
        <a:off x="44533" y="1860313"/>
        <a:ext cx="2278250" cy="1333754"/>
      </dsp:txXfrm>
    </dsp:sp>
    <dsp:sp modelId="{D6D76D45-C4B8-4626-B01D-BC90ECBECCD9}">
      <dsp:nvSpPr>
        <dsp:cNvPr id="0" name=""/>
        <dsp:cNvSpPr/>
      </dsp:nvSpPr>
      <dsp:spPr>
        <a:xfrm>
          <a:off x="3143488" y="1818818"/>
          <a:ext cx="2361240" cy="14167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Make sure the it is fully seated.</a:t>
          </a:r>
        </a:p>
      </dsp:txBody>
      <dsp:txXfrm>
        <a:off x="3184983" y="1860313"/>
        <a:ext cx="2278250" cy="13337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7A073-1F03-4576-9480-9D813A28B1D4}">
      <dsp:nvSpPr>
        <dsp:cNvPr id="0" name=""/>
        <dsp:cNvSpPr/>
      </dsp:nvSpPr>
      <dsp:spPr>
        <a:xfrm rot="16200000">
          <a:off x="-1014708"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dirty="0"/>
        </a:p>
      </dsp:txBody>
      <dsp:txXfrm>
        <a:off x="-1014708" y="1650396"/>
        <a:ext cx="2484003" cy="363038"/>
      </dsp:txXfrm>
    </dsp:sp>
    <dsp:sp modelId="{B49B3C90-FF42-4140-ACAB-EDDC3DC0FE13}">
      <dsp:nvSpPr>
        <dsp:cNvPr id="0" name=""/>
        <dsp:cNvSpPr/>
      </dsp:nvSpPr>
      <dsp:spPr>
        <a:xfrm>
          <a:off x="408812"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0180"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Remove the shaft nut from the shaft.</a:t>
          </a:r>
        </a:p>
        <a:p>
          <a:pPr marL="57150" lvl="1" indent="-57150" algn="l" defTabSz="444500">
            <a:lnSpc>
              <a:spcPct val="90000"/>
            </a:lnSpc>
            <a:spcBef>
              <a:spcPct val="0"/>
            </a:spcBef>
            <a:spcAft>
              <a:spcPct val="15000"/>
            </a:spcAft>
            <a:buChar char="•"/>
          </a:pPr>
          <a:r>
            <a:rPr lang="en-US" sz="1000" kern="1200" dirty="0"/>
            <a:t>Wrench flats have been machined on the rear of the shaft to secure the shaft during removal of the nut. </a:t>
          </a:r>
        </a:p>
        <a:p>
          <a:pPr marL="57150" lvl="1" indent="-57150" algn="l" defTabSz="444500">
            <a:lnSpc>
              <a:spcPct val="90000"/>
            </a:lnSpc>
            <a:spcBef>
              <a:spcPct val="0"/>
            </a:spcBef>
            <a:spcAft>
              <a:spcPct val="15000"/>
            </a:spcAft>
            <a:buChar char="•"/>
          </a:pPr>
          <a:r>
            <a:rPr lang="en-US" sz="1000" kern="1200" dirty="0"/>
            <a:t>The rotor O-ring can now be removed from the groove in the shaft nut.</a:t>
          </a:r>
        </a:p>
        <a:p>
          <a:pPr marL="57150" lvl="1" indent="-57150" algn="l" defTabSz="444500">
            <a:lnSpc>
              <a:spcPct val="90000"/>
            </a:lnSpc>
            <a:spcBef>
              <a:spcPct val="0"/>
            </a:spcBef>
            <a:spcAft>
              <a:spcPct val="15000"/>
            </a:spcAft>
            <a:buChar char="•"/>
          </a:pPr>
          <a:r>
            <a:rPr lang="en-US" sz="1000" kern="1200" dirty="0"/>
            <a:t>The rotor O-ring can now be removed from the groove in the shaft nut</a:t>
          </a:r>
        </a:p>
      </dsp:txBody>
      <dsp:txXfrm>
        <a:off x="408812" y="589913"/>
        <a:ext cx="1808317" cy="2484003"/>
      </dsp:txXfrm>
    </dsp:sp>
    <dsp:sp modelId="{198D073C-3BD5-4F99-ABE9-8FAD4CD06AF1}">
      <dsp:nvSpPr>
        <dsp:cNvPr id="0" name=""/>
        <dsp:cNvSpPr/>
      </dsp:nvSpPr>
      <dsp:spPr>
        <a:xfrm>
          <a:off x="45774"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53EC12-BA1B-479E-8385-352F2F6CF3C5}">
      <dsp:nvSpPr>
        <dsp:cNvPr id="0" name=""/>
        <dsp:cNvSpPr/>
      </dsp:nvSpPr>
      <dsp:spPr>
        <a:xfrm rot="16200000">
          <a:off x="1635230"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a:off x="1635230" y="1650396"/>
        <a:ext cx="2484003" cy="363038"/>
      </dsp:txXfrm>
    </dsp:sp>
    <dsp:sp modelId="{95E9E910-7583-432E-9765-DD908A453DDE}">
      <dsp:nvSpPr>
        <dsp:cNvPr id="0" name=""/>
        <dsp:cNvSpPr/>
      </dsp:nvSpPr>
      <dsp:spPr>
        <a:xfrm>
          <a:off x="3058751"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0180"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Next the rotor, the scraper gate, and the scraper gate guide can be pulled off the shaft and removed from the pump housing. </a:t>
          </a:r>
        </a:p>
        <a:p>
          <a:pPr marL="57150" lvl="1" indent="-57150" algn="l" defTabSz="444500">
            <a:lnSpc>
              <a:spcPct val="90000"/>
            </a:lnSpc>
            <a:spcBef>
              <a:spcPct val="0"/>
            </a:spcBef>
            <a:spcAft>
              <a:spcPct val="15000"/>
            </a:spcAft>
            <a:buChar char="•"/>
          </a:pPr>
          <a:r>
            <a:rPr lang="en-US" sz="1000" kern="1200" dirty="0"/>
            <a:t>This requires two hands.</a:t>
          </a:r>
        </a:p>
      </dsp:txBody>
      <dsp:txXfrm>
        <a:off x="3058751" y="589913"/>
        <a:ext cx="1808317" cy="2484003"/>
      </dsp:txXfrm>
    </dsp:sp>
    <dsp:sp modelId="{79C3CF56-0023-4628-AF93-C95D0A8B11BC}">
      <dsp:nvSpPr>
        <dsp:cNvPr id="0" name=""/>
        <dsp:cNvSpPr/>
      </dsp:nvSpPr>
      <dsp:spPr>
        <a:xfrm>
          <a:off x="2695712"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EB9FE-FAC8-4D8E-8D86-A6466BF1FBF2}">
      <dsp:nvSpPr>
        <dsp:cNvPr id="0" name=""/>
        <dsp:cNvSpPr/>
      </dsp:nvSpPr>
      <dsp:spPr>
        <a:xfrm rot="16200000">
          <a:off x="4285168"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a:off x="4285168" y="1650396"/>
        <a:ext cx="2484003" cy="363038"/>
      </dsp:txXfrm>
    </dsp:sp>
    <dsp:sp modelId="{ADF54A0C-E5E2-458A-955D-146CED946939}">
      <dsp:nvSpPr>
        <dsp:cNvPr id="0" name=""/>
        <dsp:cNvSpPr/>
      </dsp:nvSpPr>
      <dsp:spPr>
        <a:xfrm>
          <a:off x="5708689"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0180" rIns="92456" bIns="92456" numCol="1" spcCol="1270" anchor="t" anchorCtr="0">
          <a:noAutofit/>
        </a:bodyPr>
        <a:lstStyle/>
        <a:p>
          <a:pPr marL="57150" lvl="1" indent="-57150" algn="l" defTabSz="444500">
            <a:lnSpc>
              <a:spcPct val="90000"/>
            </a:lnSpc>
            <a:spcBef>
              <a:spcPct val="0"/>
            </a:spcBef>
            <a:spcAft>
              <a:spcPct val="15000"/>
            </a:spcAft>
            <a:buChar char="•"/>
          </a:pPr>
          <a:r>
            <a:rPr lang="en-US" sz="1000" kern="1200" dirty="0"/>
            <a:t>Remove the rear liner. </a:t>
          </a:r>
        </a:p>
        <a:p>
          <a:pPr marL="57150" lvl="1" indent="-57150" algn="l" defTabSz="444500">
            <a:lnSpc>
              <a:spcPct val="90000"/>
            </a:lnSpc>
            <a:spcBef>
              <a:spcPct val="0"/>
            </a:spcBef>
            <a:spcAft>
              <a:spcPct val="15000"/>
            </a:spcAft>
            <a:buChar char="•"/>
          </a:pPr>
          <a:r>
            <a:rPr lang="en-US" sz="1000" kern="1200" dirty="0"/>
            <a:t>This is where the liner/seal housing removal tools are helpful.</a:t>
          </a:r>
        </a:p>
      </dsp:txBody>
      <dsp:txXfrm>
        <a:off x="5708689" y="589913"/>
        <a:ext cx="1808317" cy="2484003"/>
      </dsp:txXfrm>
    </dsp:sp>
    <dsp:sp modelId="{11EA3AAE-71F0-4A13-BBDC-390869F39F7D}">
      <dsp:nvSpPr>
        <dsp:cNvPr id="0" name=""/>
        <dsp:cNvSpPr/>
      </dsp:nvSpPr>
      <dsp:spPr>
        <a:xfrm>
          <a:off x="5345650"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7A073-1F03-4576-9480-9D813A28B1D4}">
      <dsp:nvSpPr>
        <dsp:cNvPr id="0" name=""/>
        <dsp:cNvSpPr/>
      </dsp:nvSpPr>
      <dsp:spPr>
        <a:xfrm rot="16200000">
          <a:off x="-1014708"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a:off x="-1014708" y="1650396"/>
        <a:ext cx="2484003" cy="363038"/>
      </dsp:txXfrm>
    </dsp:sp>
    <dsp:sp modelId="{B49B3C90-FF42-4140-ACAB-EDDC3DC0FE13}">
      <dsp:nvSpPr>
        <dsp:cNvPr id="0" name=""/>
        <dsp:cNvSpPr/>
      </dsp:nvSpPr>
      <dsp:spPr>
        <a:xfrm>
          <a:off x="408812"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320180" rIns="85344" bIns="85344"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Insert the hooked ends of the liner pullers into the slots at on each end of the liner. </a:t>
          </a:r>
        </a:p>
        <a:p>
          <a:pPr marL="57150" lvl="1" indent="-57150" algn="l" defTabSz="400050">
            <a:lnSpc>
              <a:spcPct val="90000"/>
            </a:lnSpc>
            <a:spcBef>
              <a:spcPct val="0"/>
            </a:spcBef>
            <a:spcAft>
              <a:spcPct val="15000"/>
            </a:spcAft>
            <a:buChar char="•"/>
          </a:pPr>
          <a:r>
            <a:rPr lang="en-US" sz="900" kern="1200" dirty="0"/>
            <a:t>Again, apply even pressure on both ends to prevent the liner from lodging in the pump housing. </a:t>
          </a:r>
        </a:p>
        <a:p>
          <a:pPr marL="57150" lvl="1" indent="-57150" algn="l" defTabSz="400050">
            <a:lnSpc>
              <a:spcPct val="90000"/>
            </a:lnSpc>
            <a:spcBef>
              <a:spcPct val="0"/>
            </a:spcBef>
            <a:spcAft>
              <a:spcPct val="15000"/>
            </a:spcAft>
            <a:buChar char="•"/>
          </a:pPr>
          <a:r>
            <a:rPr lang="en-US" sz="900" kern="1200" dirty="0"/>
            <a:t>Remove the lip seal housing and the shaft sleeve.</a:t>
          </a:r>
        </a:p>
      </dsp:txBody>
      <dsp:txXfrm>
        <a:off x="408812" y="589913"/>
        <a:ext cx="1808317" cy="2484003"/>
      </dsp:txXfrm>
    </dsp:sp>
    <dsp:sp modelId="{198D073C-3BD5-4F99-ABE9-8FAD4CD06AF1}">
      <dsp:nvSpPr>
        <dsp:cNvPr id="0" name=""/>
        <dsp:cNvSpPr/>
      </dsp:nvSpPr>
      <dsp:spPr>
        <a:xfrm>
          <a:off x="45774"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53EC12-BA1B-479E-8385-352F2F6CF3C5}">
      <dsp:nvSpPr>
        <dsp:cNvPr id="0" name=""/>
        <dsp:cNvSpPr/>
      </dsp:nvSpPr>
      <dsp:spPr>
        <a:xfrm rot="16200000">
          <a:off x="1635230"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a:off x="1635230" y="1650396"/>
        <a:ext cx="2484003" cy="363038"/>
      </dsp:txXfrm>
    </dsp:sp>
    <dsp:sp modelId="{95E9E910-7583-432E-9765-DD908A453DDE}">
      <dsp:nvSpPr>
        <dsp:cNvPr id="0" name=""/>
        <dsp:cNvSpPr/>
      </dsp:nvSpPr>
      <dsp:spPr>
        <a:xfrm>
          <a:off x="3058751"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320180" rIns="85344" bIns="85344"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Remove the shaft sleeve (from the seal housing).</a:t>
          </a:r>
        </a:p>
        <a:p>
          <a:pPr marL="57150" lvl="1" indent="-57150" algn="l" defTabSz="400050">
            <a:lnSpc>
              <a:spcPct val="90000"/>
            </a:lnSpc>
            <a:spcBef>
              <a:spcPct val="0"/>
            </a:spcBef>
            <a:spcAft>
              <a:spcPct val="15000"/>
            </a:spcAft>
            <a:buChar char="•"/>
          </a:pPr>
          <a:endParaRPr lang="en-US" sz="900" kern="1200" dirty="0"/>
        </a:p>
      </dsp:txBody>
      <dsp:txXfrm>
        <a:off x="3058751" y="589913"/>
        <a:ext cx="1808317" cy="2484003"/>
      </dsp:txXfrm>
    </dsp:sp>
    <dsp:sp modelId="{79C3CF56-0023-4628-AF93-C95D0A8B11BC}">
      <dsp:nvSpPr>
        <dsp:cNvPr id="0" name=""/>
        <dsp:cNvSpPr/>
      </dsp:nvSpPr>
      <dsp:spPr>
        <a:xfrm>
          <a:off x="2695712"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EB9FE-FAC8-4D8E-8D86-A6466BF1FBF2}">
      <dsp:nvSpPr>
        <dsp:cNvPr id="0" name=""/>
        <dsp:cNvSpPr/>
      </dsp:nvSpPr>
      <dsp:spPr>
        <a:xfrm rot="16200000">
          <a:off x="4285168"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a:off x="4285168" y="1650396"/>
        <a:ext cx="2484003" cy="363038"/>
      </dsp:txXfrm>
    </dsp:sp>
    <dsp:sp modelId="{ADF54A0C-E5E2-458A-955D-146CED946939}">
      <dsp:nvSpPr>
        <dsp:cNvPr id="0" name=""/>
        <dsp:cNvSpPr/>
      </dsp:nvSpPr>
      <dsp:spPr>
        <a:xfrm>
          <a:off x="5708689"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320180" rIns="85344" bIns="85344"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The rotor O-ring can then be removed from the groove in the shaft sleeve.</a:t>
          </a:r>
        </a:p>
        <a:p>
          <a:pPr marL="57150" lvl="1" indent="-57150" algn="l" defTabSz="400050">
            <a:lnSpc>
              <a:spcPct val="90000"/>
            </a:lnSpc>
            <a:spcBef>
              <a:spcPct val="0"/>
            </a:spcBef>
            <a:spcAft>
              <a:spcPct val="15000"/>
            </a:spcAft>
            <a:buChar char="•"/>
          </a:pPr>
          <a:r>
            <a:rPr lang="en-US" sz="900" kern="1200" dirty="0"/>
            <a:t>Insert the pins that are on the pullers into the holes located on the outer diameter of the seal housing.</a:t>
          </a:r>
        </a:p>
        <a:p>
          <a:pPr marL="57150" lvl="1" indent="-57150" algn="l" defTabSz="400050">
            <a:lnSpc>
              <a:spcPct val="90000"/>
            </a:lnSpc>
            <a:spcBef>
              <a:spcPct val="0"/>
            </a:spcBef>
            <a:spcAft>
              <a:spcPct val="15000"/>
            </a:spcAft>
            <a:buChar char="•"/>
          </a:pPr>
          <a:r>
            <a:rPr lang="en-US" sz="900" kern="1200" dirty="0"/>
            <a:t>This is located 180 degrees from each other.</a:t>
          </a:r>
        </a:p>
        <a:p>
          <a:pPr marL="57150" lvl="1" indent="-57150" algn="l" defTabSz="400050">
            <a:lnSpc>
              <a:spcPct val="90000"/>
            </a:lnSpc>
            <a:spcBef>
              <a:spcPct val="0"/>
            </a:spcBef>
            <a:spcAft>
              <a:spcPct val="15000"/>
            </a:spcAft>
            <a:buChar char="•"/>
          </a:pPr>
          <a:r>
            <a:rPr lang="en-US" sz="900" kern="1200" dirty="0"/>
            <a:t>Use the tool to lever the seal out of the pump housing.</a:t>
          </a:r>
        </a:p>
        <a:p>
          <a:pPr marL="57150" lvl="1" indent="-57150" algn="l" defTabSz="400050">
            <a:lnSpc>
              <a:spcPct val="90000"/>
            </a:lnSpc>
            <a:spcBef>
              <a:spcPct val="0"/>
            </a:spcBef>
            <a:spcAft>
              <a:spcPct val="15000"/>
            </a:spcAft>
            <a:buChar char="•"/>
          </a:pPr>
          <a:endParaRPr lang="en-US" sz="900" kern="1200" dirty="0"/>
        </a:p>
      </dsp:txBody>
      <dsp:txXfrm>
        <a:off x="5708689" y="589913"/>
        <a:ext cx="1808317" cy="2484003"/>
      </dsp:txXfrm>
    </dsp:sp>
    <dsp:sp modelId="{11EA3AAE-71F0-4A13-BBDC-390869F39F7D}">
      <dsp:nvSpPr>
        <dsp:cNvPr id="0" name=""/>
        <dsp:cNvSpPr/>
      </dsp:nvSpPr>
      <dsp:spPr>
        <a:xfrm>
          <a:off x="5345650"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7A073-1F03-4576-9480-9D813A28B1D4}">
      <dsp:nvSpPr>
        <dsp:cNvPr id="0" name=""/>
        <dsp:cNvSpPr/>
      </dsp:nvSpPr>
      <dsp:spPr>
        <a:xfrm rot="16200000">
          <a:off x="-1014708"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dirty="0"/>
        </a:p>
      </dsp:txBody>
      <dsp:txXfrm>
        <a:off x="-1014708" y="1650396"/>
        <a:ext cx="2484003" cy="363038"/>
      </dsp:txXfrm>
    </dsp:sp>
    <dsp:sp modelId="{B49B3C90-FF42-4140-ACAB-EDDC3DC0FE13}">
      <dsp:nvSpPr>
        <dsp:cNvPr id="0" name=""/>
        <dsp:cNvSpPr/>
      </dsp:nvSpPr>
      <dsp:spPr>
        <a:xfrm>
          <a:off x="408812"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0180"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The seal housing O-ring may then be removed from the groove in the pump housing. </a:t>
          </a:r>
        </a:p>
        <a:p>
          <a:pPr marL="57150" lvl="1" indent="-57150" algn="l" defTabSz="444500">
            <a:lnSpc>
              <a:spcPct val="90000"/>
            </a:lnSpc>
            <a:spcBef>
              <a:spcPct val="0"/>
            </a:spcBef>
            <a:spcAft>
              <a:spcPct val="15000"/>
            </a:spcAft>
            <a:buChar char="•"/>
          </a:pPr>
          <a:endParaRPr lang="en-US" sz="1000" kern="1200" dirty="0"/>
        </a:p>
      </dsp:txBody>
      <dsp:txXfrm>
        <a:off x="408812" y="589913"/>
        <a:ext cx="1808317" cy="2484003"/>
      </dsp:txXfrm>
    </dsp:sp>
    <dsp:sp modelId="{198D073C-3BD5-4F99-ABE9-8FAD4CD06AF1}">
      <dsp:nvSpPr>
        <dsp:cNvPr id="0" name=""/>
        <dsp:cNvSpPr/>
      </dsp:nvSpPr>
      <dsp:spPr>
        <a:xfrm>
          <a:off x="45774"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53EC12-BA1B-479E-8385-352F2F6CF3C5}">
      <dsp:nvSpPr>
        <dsp:cNvPr id="0" name=""/>
        <dsp:cNvSpPr/>
      </dsp:nvSpPr>
      <dsp:spPr>
        <a:xfrm rot="16200000">
          <a:off x="1635230"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a:off x="1635230" y="1650396"/>
        <a:ext cx="2484003" cy="363038"/>
      </dsp:txXfrm>
    </dsp:sp>
    <dsp:sp modelId="{95E9E910-7583-432E-9765-DD908A453DDE}">
      <dsp:nvSpPr>
        <dsp:cNvPr id="0" name=""/>
        <dsp:cNvSpPr/>
      </dsp:nvSpPr>
      <dsp:spPr>
        <a:xfrm>
          <a:off x="3058751"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0180"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a:t>If removal of the pump housing is required, remove the housing mounting bolts and housing mounting washers, which connect the pump housing to the power frame. </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3058751" y="589913"/>
        <a:ext cx="1808317" cy="2484003"/>
      </dsp:txXfrm>
    </dsp:sp>
    <dsp:sp modelId="{79C3CF56-0023-4628-AF93-C95D0A8B11BC}">
      <dsp:nvSpPr>
        <dsp:cNvPr id="0" name=""/>
        <dsp:cNvSpPr/>
      </dsp:nvSpPr>
      <dsp:spPr>
        <a:xfrm>
          <a:off x="2695712"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EB9FE-FAC8-4D8E-8D86-A6466BF1FBF2}">
      <dsp:nvSpPr>
        <dsp:cNvPr id="0" name=""/>
        <dsp:cNvSpPr/>
      </dsp:nvSpPr>
      <dsp:spPr>
        <a:xfrm rot="16200000">
          <a:off x="4285168" y="1650396"/>
          <a:ext cx="2484003" cy="36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0180" bIns="0" numCol="1" spcCol="1270" anchor="t" anchorCtr="0">
          <a:noAutofit/>
        </a:bodyPr>
        <a:lstStyle/>
        <a:p>
          <a:pPr marL="0" lvl="0" indent="0" algn="r" defTabSz="1200150">
            <a:lnSpc>
              <a:spcPct val="90000"/>
            </a:lnSpc>
            <a:spcBef>
              <a:spcPct val="0"/>
            </a:spcBef>
            <a:spcAft>
              <a:spcPct val="35000"/>
            </a:spcAft>
            <a:buNone/>
          </a:pPr>
          <a:endParaRPr lang="en-US" sz="2700" kern="1200"/>
        </a:p>
      </dsp:txBody>
      <dsp:txXfrm>
        <a:off x="4285168" y="1650396"/>
        <a:ext cx="2484003" cy="363038"/>
      </dsp:txXfrm>
    </dsp:sp>
    <dsp:sp modelId="{ADF54A0C-E5E2-458A-955D-146CED946939}">
      <dsp:nvSpPr>
        <dsp:cNvPr id="0" name=""/>
        <dsp:cNvSpPr/>
      </dsp:nvSpPr>
      <dsp:spPr>
        <a:xfrm>
          <a:off x="5708689" y="589913"/>
          <a:ext cx="1808317" cy="248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0180"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When removing the pump housing, ensure suitable lifting equipment is available to prevent personal injury or damage to the pump components.</a:t>
          </a:r>
        </a:p>
        <a:p>
          <a:pPr marL="57150" lvl="1" indent="-57150" algn="l" defTabSz="444500">
            <a:lnSpc>
              <a:spcPct val="90000"/>
            </a:lnSpc>
            <a:spcBef>
              <a:spcPct val="0"/>
            </a:spcBef>
            <a:spcAft>
              <a:spcPct val="15000"/>
            </a:spcAft>
            <a:buChar char="•"/>
          </a:pPr>
          <a:r>
            <a:rPr lang="en-US" sz="1000" kern="1200" dirty="0"/>
            <a:t>There is a small notch in the bore of the pump housing to facilitate easy removal of the O-ring.</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5708689" y="589913"/>
        <a:ext cx="1808317" cy="2484003"/>
      </dsp:txXfrm>
    </dsp:sp>
    <dsp:sp modelId="{11EA3AAE-71F0-4A13-BBDC-390869F39F7D}">
      <dsp:nvSpPr>
        <dsp:cNvPr id="0" name=""/>
        <dsp:cNvSpPr/>
      </dsp:nvSpPr>
      <dsp:spPr>
        <a:xfrm>
          <a:off x="5345650" y="110702"/>
          <a:ext cx="726077" cy="72607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28D70-2B26-43FB-B3CD-67D67C3EF1AB}">
      <dsp:nvSpPr>
        <dsp:cNvPr id="0" name=""/>
        <dsp:cNvSpPr/>
      </dsp:nvSpPr>
      <dsp:spPr>
        <a:xfrm>
          <a:off x="4044" y="469255"/>
          <a:ext cx="3675016" cy="1772042"/>
        </a:xfrm>
        <a:prstGeom prst="rightArrow">
          <a:avLst>
            <a:gd name="adj1" fmla="val 70000"/>
            <a:gd name="adj2" fmla="val 50000"/>
          </a:avLst>
        </a:prstGeom>
        <a:solidFill>
          <a:srgbClr val="9BAFC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effectLst/>
              <a:latin typeface="Arial" panose="020B0604020202020204" pitchFamily="34" charset="0"/>
              <a:ea typeface="Times New Roman" panose="02020603050405020304" pitchFamily="18" charset="0"/>
              <a:cs typeface="GEInspiraPitch"/>
            </a:rPr>
            <a:t>The mixhead skid meters dilute catalyst from a heated oven and the auger feeds dry filler from hopper to blender, where the catalyst is then combined with A and B material</a:t>
          </a:r>
          <a:endParaRPr lang="en-US" sz="1200" kern="1200" dirty="0"/>
        </a:p>
      </dsp:txBody>
      <dsp:txXfrm>
        <a:off x="922798" y="735061"/>
        <a:ext cx="2136047" cy="1240430"/>
      </dsp:txXfrm>
    </dsp:sp>
    <dsp:sp modelId="{FA8DACAF-856A-4ACC-89BC-03E7D2F22755}">
      <dsp:nvSpPr>
        <dsp:cNvPr id="0" name=""/>
        <dsp:cNvSpPr/>
      </dsp:nvSpPr>
      <dsp:spPr>
        <a:xfrm>
          <a:off x="184787" y="1048394"/>
          <a:ext cx="639524" cy="6395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Step 1</a:t>
          </a:r>
        </a:p>
      </dsp:txBody>
      <dsp:txXfrm>
        <a:off x="278443" y="1142050"/>
        <a:ext cx="452212" cy="452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28D70-2B26-43FB-B3CD-67D67C3EF1AB}">
      <dsp:nvSpPr>
        <dsp:cNvPr id="0" name=""/>
        <dsp:cNvSpPr/>
      </dsp:nvSpPr>
      <dsp:spPr>
        <a:xfrm>
          <a:off x="0" y="609112"/>
          <a:ext cx="3675016" cy="1619160"/>
        </a:xfrm>
        <a:prstGeom prst="rightArrow">
          <a:avLst>
            <a:gd name="adj1" fmla="val 70000"/>
            <a:gd name="adj2" fmla="val 50000"/>
          </a:avLst>
        </a:prstGeom>
        <a:solidFill>
          <a:srgbClr val="9BAFC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effectLst/>
              <a:latin typeface="Arial" panose="020B0604020202020204" pitchFamily="34" charset="0"/>
            </a:rPr>
            <a:t>The blended material is next pumped into the inline degasser with a low shear sine pump for de-aeration</a:t>
          </a:r>
          <a:endParaRPr lang="en-US" sz="1200" kern="1200" dirty="0"/>
        </a:p>
      </dsp:txBody>
      <dsp:txXfrm>
        <a:off x="918754" y="851986"/>
        <a:ext cx="2189556" cy="1133412"/>
      </dsp:txXfrm>
    </dsp:sp>
    <dsp:sp modelId="{FA8DACAF-856A-4ACC-89BC-03E7D2F22755}">
      <dsp:nvSpPr>
        <dsp:cNvPr id="0" name=""/>
        <dsp:cNvSpPr/>
      </dsp:nvSpPr>
      <dsp:spPr>
        <a:xfrm>
          <a:off x="197667" y="1087034"/>
          <a:ext cx="639524" cy="6395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Step 2</a:t>
          </a:r>
        </a:p>
      </dsp:txBody>
      <dsp:txXfrm>
        <a:off x="291323" y="1180690"/>
        <a:ext cx="452212" cy="4522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28D70-2B26-43FB-B3CD-67D67C3EF1AB}">
      <dsp:nvSpPr>
        <dsp:cNvPr id="0" name=""/>
        <dsp:cNvSpPr/>
      </dsp:nvSpPr>
      <dsp:spPr>
        <a:xfrm>
          <a:off x="0" y="605366"/>
          <a:ext cx="3675016" cy="1661691"/>
        </a:xfrm>
        <a:prstGeom prst="rightArrow">
          <a:avLst>
            <a:gd name="adj1" fmla="val 70000"/>
            <a:gd name="adj2" fmla="val 50000"/>
          </a:avLst>
        </a:prstGeom>
        <a:solidFill>
          <a:srgbClr val="9BAFC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effectLst/>
              <a:latin typeface="Arial" panose="020B0604020202020204" pitchFamily="34" charset="0"/>
            </a:rPr>
            <a:t>The mixhead skid HMI allows the operator to input mechanical variables such as: </a:t>
          </a:r>
          <a:r>
            <a:rPr lang="en-US" sz="1200" kern="1200" dirty="0">
              <a:effectLst/>
              <a:latin typeface="Arial" panose="020B0604020202020204" pitchFamily="34" charset="0"/>
              <a:ea typeface="Calibri" panose="020F0502020204030204" pitchFamily="34" charset="0"/>
            </a:rPr>
            <a:t>dry feeder, sine pump and the blender RPM</a:t>
          </a:r>
          <a:endParaRPr lang="en-US" sz="1200" kern="1200" dirty="0">
            <a:solidFill>
              <a:srgbClr val="000000"/>
            </a:solidFill>
            <a:effectLst/>
            <a:latin typeface="Arial" panose="020B0604020202020204" pitchFamily="34" charset="0"/>
          </a:endParaRPr>
        </a:p>
      </dsp:txBody>
      <dsp:txXfrm>
        <a:off x="918754" y="854620"/>
        <a:ext cx="2174670" cy="1163183"/>
      </dsp:txXfrm>
    </dsp:sp>
    <dsp:sp modelId="{FA8DACAF-856A-4ACC-89BC-03E7D2F22755}">
      <dsp:nvSpPr>
        <dsp:cNvPr id="0" name=""/>
        <dsp:cNvSpPr/>
      </dsp:nvSpPr>
      <dsp:spPr>
        <a:xfrm>
          <a:off x="234599" y="1124638"/>
          <a:ext cx="639524" cy="6395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Step 3</a:t>
          </a:r>
        </a:p>
      </dsp:txBody>
      <dsp:txXfrm>
        <a:off x="328255" y="1218294"/>
        <a:ext cx="452212" cy="452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E76E8-5116-4F78-8D4A-3D7B355B49CD}">
      <dsp:nvSpPr>
        <dsp:cNvPr id="0" name=""/>
        <dsp:cNvSpPr/>
      </dsp:nvSpPr>
      <dsp:spPr>
        <a:xfrm>
          <a:off x="1284" y="589812"/>
          <a:ext cx="2038796" cy="1404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051ED-9C58-4717-A2B5-04989C1B301E}">
      <dsp:nvSpPr>
        <dsp:cNvPr id="0" name=""/>
        <dsp:cNvSpPr/>
      </dsp:nvSpPr>
      <dsp:spPr>
        <a:xfrm>
          <a:off x="1284" y="1994543"/>
          <a:ext cx="2038796" cy="75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solidFill>
                <a:srgbClr val="000000"/>
              </a:solidFill>
              <a:effectLst/>
              <a:latin typeface="Arial" panose="020B0604020202020204" pitchFamily="34" charset="0"/>
              <a:ea typeface="Times New Roman" panose="02020603050405020304" pitchFamily="18" charset="0"/>
              <a:cs typeface="GEInspiraPitch"/>
            </a:rPr>
            <a:t>All spray gun safety devices should be inspected before each use to ensure that they are operating properly.</a:t>
          </a:r>
          <a:endParaRPr lang="en-US" sz="1100" kern="1200" dirty="0"/>
        </a:p>
      </dsp:txBody>
      <dsp:txXfrm>
        <a:off x="1284" y="1994543"/>
        <a:ext cx="2038796" cy="756393"/>
      </dsp:txXfrm>
    </dsp:sp>
    <dsp:sp modelId="{B522ACBE-893A-4C24-9B27-DCD350CD94C1}">
      <dsp:nvSpPr>
        <dsp:cNvPr id="0" name=""/>
        <dsp:cNvSpPr/>
      </dsp:nvSpPr>
      <dsp:spPr>
        <a:xfrm>
          <a:off x="2244047" y="589812"/>
          <a:ext cx="2038796" cy="1404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26131C-A376-4A19-BFF0-4F56F90B922D}">
      <dsp:nvSpPr>
        <dsp:cNvPr id="0" name=""/>
        <dsp:cNvSpPr/>
      </dsp:nvSpPr>
      <dsp:spPr>
        <a:xfrm>
          <a:off x="2244047" y="1994543"/>
          <a:ext cx="2038796" cy="75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solidFill>
                <a:srgbClr val="000000"/>
              </a:solidFill>
              <a:effectLst/>
              <a:latin typeface="Arial" panose="020B0604020202020204" pitchFamily="34" charset="0"/>
              <a:ea typeface="Times New Roman" panose="02020603050405020304" pitchFamily="18" charset="0"/>
              <a:cs typeface="GEInspiraPitch"/>
            </a:rPr>
            <a:t>Employees should not remove or modify any part of the spray gun, as this can cause a malfunction and result in serious bodily injury.</a:t>
          </a:r>
        </a:p>
      </dsp:txBody>
      <dsp:txXfrm>
        <a:off x="2244047" y="1994543"/>
        <a:ext cx="2038796" cy="756393"/>
      </dsp:txXfrm>
    </dsp:sp>
    <dsp:sp modelId="{609B698A-0D24-4D44-8A78-9F24DD0A1B53}">
      <dsp:nvSpPr>
        <dsp:cNvPr id="0" name=""/>
        <dsp:cNvSpPr/>
      </dsp:nvSpPr>
      <dsp:spPr>
        <a:xfrm>
          <a:off x="4486809" y="589812"/>
          <a:ext cx="2038796" cy="1404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FC070-D9BC-4530-8B56-CF1A45AC23CC}">
      <dsp:nvSpPr>
        <dsp:cNvPr id="0" name=""/>
        <dsp:cNvSpPr/>
      </dsp:nvSpPr>
      <dsp:spPr>
        <a:xfrm>
          <a:off x="4486809" y="1994543"/>
          <a:ext cx="2038796" cy="75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solidFill>
                <a:srgbClr val="000000"/>
              </a:solidFill>
              <a:effectLst/>
              <a:latin typeface="Arial" panose="020B0604020202020204" pitchFamily="34" charset="0"/>
              <a:ea typeface="Times New Roman" panose="02020603050405020304" pitchFamily="18" charset="0"/>
              <a:cs typeface="GEInspiraPitch"/>
            </a:rPr>
            <a:t>The gun must never be operated with the trigger guard removed. </a:t>
          </a:r>
          <a:endParaRPr lang="en-US" sz="1100" kern="1200" dirty="0"/>
        </a:p>
      </dsp:txBody>
      <dsp:txXfrm>
        <a:off x="4486809" y="1994543"/>
        <a:ext cx="2038796" cy="7563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2ACBE-893A-4C24-9B27-DCD350CD94C1}">
      <dsp:nvSpPr>
        <dsp:cNvPr id="0" name=""/>
        <dsp:cNvSpPr/>
      </dsp:nvSpPr>
      <dsp:spPr>
        <a:xfrm>
          <a:off x="3186" y="866706"/>
          <a:ext cx="1516355" cy="10447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26131C-A376-4A19-BFF0-4F56F90B922D}">
      <dsp:nvSpPr>
        <dsp:cNvPr id="0" name=""/>
        <dsp:cNvSpPr/>
      </dsp:nvSpPr>
      <dsp:spPr>
        <a:xfrm>
          <a:off x="3186" y="1911475"/>
          <a:ext cx="1516355" cy="56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solidFill>
                <a:srgbClr val="000000"/>
              </a:solidFill>
              <a:effectLst/>
              <a:latin typeface="Arial" panose="020B0604020202020204" pitchFamily="34" charset="0"/>
            </a:rPr>
            <a:t>The spray gun diffuser breaks up the spray, reducing the risk of fluid injection when the tip is not installed (The diffuser should be tested regularly.)</a:t>
          </a:r>
          <a:endParaRPr lang="en-US" sz="1100" kern="1200" dirty="0">
            <a:solidFill>
              <a:srgbClr val="000000"/>
            </a:solidFill>
            <a:effectLst/>
            <a:latin typeface="Arial" panose="020B0604020202020204" pitchFamily="34" charset="0"/>
            <a:ea typeface="Times New Roman" panose="02020603050405020304" pitchFamily="18" charset="0"/>
            <a:cs typeface="GEInspiraPitch"/>
          </a:endParaRPr>
        </a:p>
      </dsp:txBody>
      <dsp:txXfrm>
        <a:off x="3186" y="1911475"/>
        <a:ext cx="1516355" cy="562567"/>
      </dsp:txXfrm>
    </dsp:sp>
    <dsp:sp modelId="{2EDB9E24-372F-4AB0-A736-1B41A0A0ADF4}">
      <dsp:nvSpPr>
        <dsp:cNvPr id="0" name=""/>
        <dsp:cNvSpPr/>
      </dsp:nvSpPr>
      <dsp:spPr>
        <a:xfrm>
          <a:off x="1671240" y="866706"/>
          <a:ext cx="1516355" cy="10447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D20245-5FBE-4D8E-9D31-2B1FCF5B8C8C}">
      <dsp:nvSpPr>
        <dsp:cNvPr id="0" name=""/>
        <dsp:cNvSpPr/>
      </dsp:nvSpPr>
      <dsp:spPr>
        <a:xfrm>
          <a:off x="1671240" y="1911475"/>
          <a:ext cx="1516355" cy="56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solidFill>
                <a:srgbClr val="000000"/>
              </a:solidFill>
              <a:effectLst/>
              <a:latin typeface="Arial" panose="020B0604020202020204" pitchFamily="34" charset="0"/>
              <a:ea typeface="Times New Roman" panose="02020603050405020304" pitchFamily="18" charset="0"/>
              <a:cs typeface="GEInspiraPitch"/>
            </a:rPr>
            <a:t>Extreme caution must be used when cleaning or changing spray tips.</a:t>
          </a:r>
          <a:endParaRPr lang="en-US" sz="1100" kern="1200" dirty="0"/>
        </a:p>
      </dsp:txBody>
      <dsp:txXfrm>
        <a:off x="1671240" y="1911475"/>
        <a:ext cx="1516355" cy="562567"/>
      </dsp:txXfrm>
    </dsp:sp>
    <dsp:sp modelId="{EFCFDEEF-3EBF-4693-8EF5-E5D11C2DAE0A}">
      <dsp:nvSpPr>
        <dsp:cNvPr id="0" name=""/>
        <dsp:cNvSpPr/>
      </dsp:nvSpPr>
      <dsp:spPr>
        <a:xfrm>
          <a:off x="3339295" y="866706"/>
          <a:ext cx="1516355" cy="10447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22B6A-72B7-4663-8FB9-CCAC78637956}">
      <dsp:nvSpPr>
        <dsp:cNvPr id="0" name=""/>
        <dsp:cNvSpPr/>
      </dsp:nvSpPr>
      <dsp:spPr>
        <a:xfrm>
          <a:off x="3339295" y="1911475"/>
          <a:ext cx="1516355" cy="56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t>Whenever spraying stops, even for a short period, the spray gun safety latch must be set in the closed or off position to ensure the spray gun is inoperable. </a:t>
          </a:r>
        </a:p>
      </dsp:txBody>
      <dsp:txXfrm>
        <a:off x="3339295" y="1911475"/>
        <a:ext cx="1516355" cy="562567"/>
      </dsp:txXfrm>
    </dsp:sp>
    <dsp:sp modelId="{6701713C-0C60-4FBA-8ECA-5B0374A780BD}">
      <dsp:nvSpPr>
        <dsp:cNvPr id="0" name=""/>
        <dsp:cNvSpPr/>
      </dsp:nvSpPr>
      <dsp:spPr>
        <a:xfrm>
          <a:off x="5007349" y="866706"/>
          <a:ext cx="1516355" cy="10447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5A9D3-84DD-44F2-894A-818041BC8529}">
      <dsp:nvSpPr>
        <dsp:cNvPr id="0" name=""/>
        <dsp:cNvSpPr/>
      </dsp:nvSpPr>
      <dsp:spPr>
        <a:xfrm>
          <a:off x="5007349" y="1911475"/>
          <a:ext cx="1516355" cy="56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t>Failure to set the safety latch can result in accidental triggering of the spray gun</a:t>
          </a:r>
        </a:p>
      </dsp:txBody>
      <dsp:txXfrm>
        <a:off x="5007349" y="1911475"/>
        <a:ext cx="1516355" cy="5625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FDEEF-3EBF-4693-8EF5-E5D11C2DAE0A}">
      <dsp:nvSpPr>
        <dsp:cNvPr id="0" name=""/>
        <dsp:cNvSpPr/>
      </dsp:nvSpPr>
      <dsp:spPr>
        <a:xfrm>
          <a:off x="1284" y="589812"/>
          <a:ext cx="2038796" cy="1404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22B6A-72B7-4663-8FB9-CCAC78637956}">
      <dsp:nvSpPr>
        <dsp:cNvPr id="0" name=""/>
        <dsp:cNvSpPr/>
      </dsp:nvSpPr>
      <dsp:spPr>
        <a:xfrm>
          <a:off x="1284" y="1994543"/>
          <a:ext cx="2038796" cy="75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t>If the spray tip clogs while spraying, the spray gun safety latch must be engaged immediately.</a:t>
          </a:r>
        </a:p>
      </dsp:txBody>
      <dsp:txXfrm>
        <a:off x="1284" y="1994543"/>
        <a:ext cx="2038796" cy="756393"/>
      </dsp:txXfrm>
    </dsp:sp>
    <dsp:sp modelId="{5FD737A1-EA23-4D7B-97C7-98CAC196E306}">
      <dsp:nvSpPr>
        <dsp:cNvPr id="0" name=""/>
        <dsp:cNvSpPr/>
      </dsp:nvSpPr>
      <dsp:spPr>
        <a:xfrm>
          <a:off x="2244047" y="589812"/>
          <a:ext cx="2038796" cy="1404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33A76C-587F-489A-A923-FF191FD29FFB}">
      <dsp:nvSpPr>
        <dsp:cNvPr id="0" name=""/>
        <dsp:cNvSpPr/>
      </dsp:nvSpPr>
      <dsp:spPr>
        <a:xfrm>
          <a:off x="2244047" y="1994543"/>
          <a:ext cx="2038796" cy="75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highlight>
                <a:srgbClr val="FFFF00"/>
              </a:highlight>
            </a:rPr>
            <a:t>This process should always be followed before removing the spray tip to clean it.</a:t>
          </a:r>
        </a:p>
      </dsp:txBody>
      <dsp:txXfrm>
        <a:off x="2244047" y="1994543"/>
        <a:ext cx="2038796" cy="756393"/>
      </dsp:txXfrm>
    </dsp:sp>
    <dsp:sp modelId="{2F885B7A-C833-4C35-8462-38A349241112}">
      <dsp:nvSpPr>
        <dsp:cNvPr id="0" name=""/>
        <dsp:cNvSpPr/>
      </dsp:nvSpPr>
      <dsp:spPr>
        <a:xfrm>
          <a:off x="4486809" y="589812"/>
          <a:ext cx="2038796" cy="1404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08AC2-AA24-417A-8B02-920D66CB303B}">
      <dsp:nvSpPr>
        <dsp:cNvPr id="0" name=""/>
        <dsp:cNvSpPr/>
      </dsp:nvSpPr>
      <dsp:spPr>
        <a:xfrm>
          <a:off x="4486809" y="1994543"/>
          <a:ext cx="2038796" cy="75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en-US" sz="1100" kern="1200" dirty="0">
              <a:solidFill>
                <a:srgbClr val="000000"/>
              </a:solidFill>
              <a:effectLst/>
              <a:latin typeface="Arial" panose="020B0604020202020204" pitchFamily="34" charset="0"/>
              <a:ea typeface="Times New Roman" panose="02020603050405020304" pitchFamily="18" charset="0"/>
              <a:cs typeface="GEInspiraPitch"/>
            </a:rPr>
            <a:t>Never wipe off built-up paint around the spray tip until pressure has been fully relieved, and the spray gun safety latch is engaged.</a:t>
          </a:r>
          <a:endParaRPr lang="en-US" sz="1100" kern="1200" dirty="0"/>
        </a:p>
      </dsp:txBody>
      <dsp:txXfrm>
        <a:off x="4486809" y="1994543"/>
        <a:ext cx="2038796" cy="7563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0D9B9-2626-4ECE-8009-BFB1C8CA8BA8}">
      <dsp:nvSpPr>
        <dsp:cNvPr id="0" name=""/>
        <dsp:cNvSpPr/>
      </dsp:nvSpPr>
      <dsp:spPr>
        <a:xfrm>
          <a:off x="1858"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Employees should never use a damaged hose. </a:t>
          </a:r>
        </a:p>
      </dsp:txBody>
      <dsp:txXfrm>
        <a:off x="54962" y="53104"/>
        <a:ext cx="1706911" cy="2420770"/>
      </dsp:txXfrm>
    </dsp:sp>
    <dsp:sp modelId="{A2C2BAFF-E24D-4BDA-92A3-C140F011B24E}">
      <dsp:nvSpPr>
        <dsp:cNvPr id="0" name=""/>
        <dsp:cNvSpPr/>
      </dsp:nvSpPr>
      <dsp:spPr>
        <a:xfrm>
          <a:off x="2119582"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High-pressure fluid can dislodge a loose coupling or allow high-pressure spray to be emitted from the coupling.</a:t>
          </a:r>
        </a:p>
      </dsp:txBody>
      <dsp:txXfrm>
        <a:off x="2172686" y="53104"/>
        <a:ext cx="1706911" cy="2420770"/>
      </dsp:txXfrm>
    </dsp:sp>
    <dsp:sp modelId="{6FD0B940-8DDD-4329-BF2D-B644E481EFEF}">
      <dsp:nvSpPr>
        <dsp:cNvPr id="0" name=""/>
        <dsp:cNvSpPr/>
      </dsp:nvSpPr>
      <dsp:spPr>
        <a:xfrm>
          <a:off x="4237306"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All fluid connections must be tightened before each use.</a:t>
          </a:r>
        </a:p>
      </dsp:txBody>
      <dsp:txXfrm>
        <a:off x="4290410" y="53104"/>
        <a:ext cx="1706911" cy="2420770"/>
      </dsp:txXfrm>
    </dsp:sp>
    <dsp:sp modelId="{9B38296C-8927-4A48-990E-F91B3630DC4A}">
      <dsp:nvSpPr>
        <dsp:cNvPr id="0" name=""/>
        <dsp:cNvSpPr/>
      </dsp:nvSpPr>
      <dsp:spPr>
        <a:xfrm>
          <a:off x="6355030" y="0"/>
          <a:ext cx="1813119" cy="2526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To prevent a hose rupture, secure all fluid hoses with spring guards on both ends. </a:t>
          </a:r>
        </a:p>
      </dsp:txBody>
      <dsp:txXfrm>
        <a:off x="6408134" y="53104"/>
        <a:ext cx="1706911" cy="24207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302" tIns="46151" rIns="92302" bIns="46151"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2302" tIns="46151" rIns="92302" bIns="46151" rtlCol="0"/>
          <a:lstStyle>
            <a:lvl1pPr algn="r">
              <a:defRPr sz="1200"/>
            </a:lvl1pPr>
          </a:lstStyle>
          <a:p>
            <a:fld id="{144EFB5D-06C1-4440-9EC3-06DD0B2A7A9D}" type="datetimeFigureOut">
              <a:rPr lang="en-US" smtClean="0"/>
              <a:t>11/1/2022</a:t>
            </a:fld>
            <a:endParaRPr lang="en-US"/>
          </a:p>
        </p:txBody>
      </p:sp>
      <p:sp>
        <p:nvSpPr>
          <p:cNvPr id="4" name="Footer Placeholder 3"/>
          <p:cNvSpPr>
            <a:spLocks noGrp="1"/>
          </p:cNvSpPr>
          <p:nvPr>
            <p:ph type="ftr" sz="quarter" idx="2"/>
          </p:nvPr>
        </p:nvSpPr>
        <p:spPr>
          <a:xfrm>
            <a:off x="0" y="8772669"/>
            <a:ext cx="3037840" cy="461804"/>
          </a:xfrm>
          <a:prstGeom prst="rect">
            <a:avLst/>
          </a:prstGeom>
        </p:spPr>
        <p:txBody>
          <a:bodyPr vert="horz" lIns="92302" tIns="46151" rIns="92302" bIns="46151"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2302" tIns="46151" rIns="92302" bIns="46151" rtlCol="0" anchor="b"/>
          <a:lstStyle>
            <a:lvl1pPr algn="r">
              <a:defRPr sz="1200"/>
            </a:lvl1pPr>
          </a:lstStyle>
          <a:p>
            <a:fld id="{14FFD9BB-A406-4D6C-B41E-406569B2C430}" type="slidenum">
              <a:rPr lang="en-US" smtClean="0"/>
              <a:t>‹#›</a:t>
            </a:fld>
            <a:endParaRPr lang="en-US"/>
          </a:p>
        </p:txBody>
      </p:sp>
    </p:spTree>
    <p:extLst>
      <p:ext uri="{BB962C8B-B14F-4D97-AF65-F5344CB8AC3E}">
        <p14:creationId xmlns:p14="http://schemas.microsoft.com/office/powerpoint/2010/main" val="1843437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5608320" y="8956066"/>
            <a:ext cx="1400458" cy="247098"/>
          </a:xfrm>
          <a:prstGeom prst="rect">
            <a:avLst/>
          </a:prstGeom>
        </p:spPr>
        <p:txBody>
          <a:bodyPr vert="horz" lIns="92302" tIns="46151" rIns="92302" bIns="46151" rtlCol="0" anchor="b"/>
          <a:lstStyle>
            <a:lvl1pPr algn="r">
              <a:defRPr sz="1200"/>
            </a:lvl1pPr>
          </a:lstStyle>
          <a:p>
            <a:fld id="{D1A82650-0E31-43EF-9512-189E86159D8D}" type="slidenum">
              <a:rPr lang="en-US" smtClean="0"/>
              <a:t>‹#›</a:t>
            </a:fld>
            <a:endParaRPr lang="en-US"/>
          </a:p>
        </p:txBody>
      </p:sp>
      <p:cxnSp>
        <p:nvCxnSpPr>
          <p:cNvPr id="6" name="Straight Connector 5"/>
          <p:cNvCxnSpPr/>
          <p:nvPr/>
        </p:nvCxnSpPr>
        <p:spPr>
          <a:xfrm>
            <a:off x="434984" y="586698"/>
            <a:ext cx="0" cy="824800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Slide Image Placeholder 2"/>
          <p:cNvSpPr>
            <a:spLocks noGrp="1" noRot="1" noChangeAspect="1"/>
          </p:cNvSpPr>
          <p:nvPr>
            <p:ph type="sldImg" idx="2"/>
          </p:nvPr>
        </p:nvSpPr>
        <p:spPr>
          <a:xfrm>
            <a:off x="484881" y="581025"/>
            <a:ext cx="6009694" cy="3381375"/>
          </a:xfrm>
          <a:prstGeom prst="rect">
            <a:avLst/>
          </a:prstGeom>
          <a:noFill/>
          <a:ln w="12700">
            <a:solidFill>
              <a:prstClr val="black"/>
            </a:solidFill>
          </a:ln>
        </p:spPr>
        <p:txBody>
          <a:bodyPr vert="horz" lIns="87316" tIns="43658" rIns="87316" bIns="43658" rtlCol="0" anchor="ctr"/>
          <a:lstStyle/>
          <a:p>
            <a:endParaRPr lang="en-US"/>
          </a:p>
        </p:txBody>
      </p:sp>
    </p:spTree>
    <p:extLst>
      <p:ext uri="{BB962C8B-B14F-4D97-AF65-F5344CB8AC3E}">
        <p14:creationId xmlns:p14="http://schemas.microsoft.com/office/powerpoint/2010/main" val="10115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685800"/>
            <a:ext cx="6416675" cy="36099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1</a:t>
            </a:fld>
            <a:endParaRPr lang="en-US"/>
          </a:p>
        </p:txBody>
      </p:sp>
    </p:spTree>
    <p:extLst>
      <p:ext uri="{BB962C8B-B14F-4D97-AF65-F5344CB8AC3E}">
        <p14:creationId xmlns:p14="http://schemas.microsoft.com/office/powerpoint/2010/main" val="1092219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12</a:t>
            </a:fld>
            <a:endParaRPr lang="en-US"/>
          </a:p>
        </p:txBody>
      </p:sp>
    </p:spTree>
    <p:extLst>
      <p:ext uri="{BB962C8B-B14F-4D97-AF65-F5344CB8AC3E}">
        <p14:creationId xmlns:p14="http://schemas.microsoft.com/office/powerpoint/2010/main" val="855837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sz="11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13</a:t>
            </a:fld>
            <a:endParaRPr lang="en-US"/>
          </a:p>
        </p:txBody>
      </p:sp>
    </p:spTree>
    <p:extLst>
      <p:ext uri="{BB962C8B-B14F-4D97-AF65-F5344CB8AC3E}">
        <p14:creationId xmlns:p14="http://schemas.microsoft.com/office/powerpoint/2010/main" val="414053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sz="11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14</a:t>
            </a:fld>
            <a:endParaRPr lang="en-US"/>
          </a:p>
        </p:txBody>
      </p:sp>
    </p:spTree>
    <p:extLst>
      <p:ext uri="{BB962C8B-B14F-4D97-AF65-F5344CB8AC3E}">
        <p14:creationId xmlns:p14="http://schemas.microsoft.com/office/powerpoint/2010/main" val="156538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sz="11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15</a:t>
            </a:fld>
            <a:endParaRPr lang="en-US"/>
          </a:p>
        </p:txBody>
      </p:sp>
    </p:spTree>
    <p:extLst>
      <p:ext uri="{BB962C8B-B14F-4D97-AF65-F5344CB8AC3E}">
        <p14:creationId xmlns:p14="http://schemas.microsoft.com/office/powerpoint/2010/main" val="2207965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sz="11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16</a:t>
            </a:fld>
            <a:endParaRPr lang="en-US"/>
          </a:p>
        </p:txBody>
      </p:sp>
    </p:spTree>
    <p:extLst>
      <p:ext uri="{BB962C8B-B14F-4D97-AF65-F5344CB8AC3E}">
        <p14:creationId xmlns:p14="http://schemas.microsoft.com/office/powerpoint/2010/main" val="1202069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sz="12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17</a:t>
            </a:fld>
            <a:endParaRPr lang="en-US"/>
          </a:p>
        </p:txBody>
      </p:sp>
    </p:spTree>
    <p:extLst>
      <p:ext uri="{BB962C8B-B14F-4D97-AF65-F5344CB8AC3E}">
        <p14:creationId xmlns:p14="http://schemas.microsoft.com/office/powerpoint/2010/main" val="2192970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indent="0">
              <a:lnSpc>
                <a:spcPct val="110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GEInspiraPitch"/>
              </a:rPr>
              <a:t> </a:t>
            </a:r>
          </a:p>
        </p:txBody>
      </p:sp>
      <p:sp>
        <p:nvSpPr>
          <p:cNvPr id="4" name="Slide Number Placeholder 3"/>
          <p:cNvSpPr>
            <a:spLocks noGrp="1"/>
          </p:cNvSpPr>
          <p:nvPr>
            <p:ph type="sldNum" sz="quarter" idx="10"/>
          </p:nvPr>
        </p:nvSpPr>
        <p:spPr/>
        <p:txBody>
          <a:bodyPr/>
          <a:lstStyle/>
          <a:p>
            <a:fld id="{D1A82650-0E31-43EF-9512-189E86159D8D}" type="slidenum">
              <a:rPr lang="en-US" smtClean="0"/>
              <a:t>18</a:t>
            </a:fld>
            <a:endParaRPr lang="en-US"/>
          </a:p>
        </p:txBody>
      </p:sp>
    </p:spTree>
    <p:extLst>
      <p:ext uri="{BB962C8B-B14F-4D97-AF65-F5344CB8AC3E}">
        <p14:creationId xmlns:p14="http://schemas.microsoft.com/office/powerpoint/2010/main" val="317189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457200" marR="0" lvl="1" indent="0">
              <a:spcBef>
                <a:spcPts val="0"/>
              </a:spcBef>
              <a:spcAft>
                <a:spcPts val="0"/>
              </a:spcAft>
              <a:buFont typeface="Courier New" panose="02070309020205020404" pitchFamily="49" charset="0"/>
              <a:buNone/>
            </a:pPr>
            <a:endParaRPr lang="en-US" sz="11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19</a:t>
            </a:fld>
            <a:endParaRPr lang="en-US"/>
          </a:p>
        </p:txBody>
      </p:sp>
    </p:spTree>
    <p:extLst>
      <p:ext uri="{BB962C8B-B14F-4D97-AF65-F5344CB8AC3E}">
        <p14:creationId xmlns:p14="http://schemas.microsoft.com/office/powerpoint/2010/main" val="327669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20</a:t>
            </a:fld>
            <a:endParaRPr lang="en-US"/>
          </a:p>
        </p:txBody>
      </p:sp>
    </p:spTree>
    <p:extLst>
      <p:ext uri="{BB962C8B-B14F-4D97-AF65-F5344CB8AC3E}">
        <p14:creationId xmlns:p14="http://schemas.microsoft.com/office/powerpoint/2010/main" val="3250443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21</a:t>
            </a:fld>
            <a:endParaRPr lang="en-US"/>
          </a:p>
        </p:txBody>
      </p:sp>
    </p:spTree>
    <p:extLst>
      <p:ext uri="{BB962C8B-B14F-4D97-AF65-F5344CB8AC3E}">
        <p14:creationId xmlns:p14="http://schemas.microsoft.com/office/powerpoint/2010/main" val="38092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a:t>
            </a:fld>
            <a:endParaRPr lang="en-US"/>
          </a:p>
        </p:txBody>
      </p:sp>
    </p:spTree>
    <p:extLst>
      <p:ext uri="{BB962C8B-B14F-4D97-AF65-F5344CB8AC3E}">
        <p14:creationId xmlns:p14="http://schemas.microsoft.com/office/powerpoint/2010/main" val="4063091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22</a:t>
            </a:fld>
            <a:endParaRPr lang="en-US"/>
          </a:p>
        </p:txBody>
      </p:sp>
    </p:spTree>
    <p:extLst>
      <p:ext uri="{BB962C8B-B14F-4D97-AF65-F5344CB8AC3E}">
        <p14:creationId xmlns:p14="http://schemas.microsoft.com/office/powerpoint/2010/main" val="357921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23</a:t>
            </a:fld>
            <a:endParaRPr lang="en-US"/>
          </a:p>
        </p:txBody>
      </p:sp>
    </p:spTree>
    <p:extLst>
      <p:ext uri="{BB962C8B-B14F-4D97-AF65-F5344CB8AC3E}">
        <p14:creationId xmlns:p14="http://schemas.microsoft.com/office/powerpoint/2010/main" val="2386517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24</a:t>
            </a:fld>
            <a:endParaRPr lang="en-US"/>
          </a:p>
        </p:txBody>
      </p:sp>
    </p:spTree>
    <p:extLst>
      <p:ext uri="{BB962C8B-B14F-4D97-AF65-F5344CB8AC3E}">
        <p14:creationId xmlns:p14="http://schemas.microsoft.com/office/powerpoint/2010/main" val="957942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pPr marL="0" marR="0">
              <a:lnSpc>
                <a:spcPct val="110000"/>
              </a:lnSpc>
              <a:spcBef>
                <a:spcPts val="0"/>
              </a:spcBef>
              <a:spcAft>
                <a:spcPts val="600"/>
              </a:spcAft>
            </a:pPr>
            <a:r>
              <a:rPr lang="en-US" sz="1800" dirty="0">
                <a:solidFill>
                  <a:srgbClr val="000000"/>
                </a:solidFill>
                <a:effectLst/>
                <a:highlight>
                  <a:srgbClr val="FFFF00"/>
                </a:highlight>
                <a:latin typeface="Arial" panose="020B0604020202020204" pitchFamily="34" charset="0"/>
                <a:ea typeface="Calibri" panose="020F0502020204030204" pitchFamily="34" charset="0"/>
                <a:cs typeface="GEInspiraPitch"/>
              </a:rPr>
              <a:t>Facilitator Note: Demonstrate the three operation modes of the DMP mixhead, before moving into the next topic.</a:t>
            </a:r>
            <a:endPar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25</a:t>
            </a:fld>
            <a:endParaRPr lang="en-US"/>
          </a:p>
        </p:txBody>
      </p:sp>
    </p:spTree>
    <p:extLst>
      <p:ext uri="{BB962C8B-B14F-4D97-AF65-F5344CB8AC3E}">
        <p14:creationId xmlns:p14="http://schemas.microsoft.com/office/powerpoint/2010/main" val="3516125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26</a:t>
            </a:fld>
            <a:endParaRPr lang="en-US"/>
          </a:p>
        </p:txBody>
      </p:sp>
    </p:spTree>
    <p:extLst>
      <p:ext uri="{BB962C8B-B14F-4D97-AF65-F5344CB8AC3E}">
        <p14:creationId xmlns:p14="http://schemas.microsoft.com/office/powerpoint/2010/main" val="3295676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pPr marL="0" marR="0">
              <a:lnSpc>
                <a:spcPct val="110000"/>
              </a:lnSpc>
              <a:spcBef>
                <a:spcPts val="0"/>
              </a:spcBef>
              <a:spcAft>
                <a:spcPts val="600"/>
              </a:spcAft>
            </a:pPr>
            <a:r>
              <a:rPr lang="en-US" sz="1800" dirty="0">
                <a:solidFill>
                  <a:srgbClr val="000000"/>
                </a:solidFill>
                <a:effectLst/>
                <a:latin typeface="Arial" panose="020B0604020202020204" pitchFamily="34" charset="0"/>
                <a:ea typeface="Calibri" panose="020F0502020204030204" pitchFamily="34" charset="0"/>
                <a:cs typeface="GEInspiraPitch"/>
              </a:rPr>
              <a:t>Facilitator Note: During a paired activity, check the learners’ knowledge of </a:t>
            </a:r>
            <a:r>
              <a:rPr lang="en-US" sz="1800" i="1" dirty="0">
                <a:solidFill>
                  <a:srgbClr val="000000"/>
                </a:solidFill>
                <a:effectLst/>
                <a:latin typeface="Arial" panose="020B0604020202020204" pitchFamily="34" charset="0"/>
                <a:ea typeface="Calibri" panose="020F0502020204030204" pitchFamily="34" charset="0"/>
                <a:cs typeface="GEInspiraPitch"/>
              </a:rPr>
              <a:t>“Which part is which on the DMP Mixhead Processor.”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r>
              <a:rPr lang="en-US" sz="1800" dirty="0">
                <a:solidFill>
                  <a:srgbClr val="000000"/>
                </a:solidFill>
                <a:effectLst/>
                <a:latin typeface="Arial" panose="020B0604020202020204" pitchFamily="34" charset="0"/>
                <a:ea typeface="Calibri" panose="020F0502020204030204" pitchFamily="34" charset="0"/>
                <a:cs typeface="GEInspiraPitch"/>
              </a:rPr>
              <a:t>Ask the learners to volunteer their answers in front of the class, and then provide the correct answers as you point out the DMP Mixhead Processor parts one by one.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A82650-0E31-43EF-9512-189E86159D8D}" type="slidenum">
              <a:rPr lang="en-US" smtClean="0"/>
              <a:t>27</a:t>
            </a:fld>
            <a:endParaRPr lang="en-US"/>
          </a:p>
        </p:txBody>
      </p:sp>
    </p:spTree>
    <p:extLst>
      <p:ext uri="{BB962C8B-B14F-4D97-AF65-F5344CB8AC3E}">
        <p14:creationId xmlns:p14="http://schemas.microsoft.com/office/powerpoint/2010/main" val="2182413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pPr marL="0" marR="0">
              <a:lnSpc>
                <a:spcPct val="110000"/>
              </a:lnSpc>
              <a:spcBef>
                <a:spcPts val="0"/>
              </a:spcBef>
              <a:spcAft>
                <a:spcPts val="600"/>
              </a:spcAft>
            </a:pPr>
            <a:r>
              <a:rPr lang="en-US" sz="1800" dirty="0">
                <a:solidFill>
                  <a:srgbClr val="000000"/>
                </a:solidFill>
                <a:effectLst/>
                <a:latin typeface="Arial" panose="020B0604020202020204" pitchFamily="34" charset="0"/>
                <a:ea typeface="Calibri" panose="020F0502020204030204" pitchFamily="34" charset="0"/>
                <a:cs typeface="GEInspiraPitch"/>
              </a:rPr>
              <a:t>Facilitator Note: During a paired activity, check the learners’ knowledge of </a:t>
            </a:r>
            <a:r>
              <a:rPr lang="en-US" sz="1800" i="1" dirty="0">
                <a:solidFill>
                  <a:srgbClr val="000000"/>
                </a:solidFill>
                <a:effectLst/>
                <a:latin typeface="Arial" panose="020B0604020202020204" pitchFamily="34" charset="0"/>
                <a:ea typeface="Calibri" panose="020F0502020204030204" pitchFamily="34" charset="0"/>
                <a:cs typeface="GEInspiraPitch"/>
              </a:rPr>
              <a:t>“Which part is which on the DMP Mixhead Processor.”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r>
              <a:rPr lang="en-US" sz="1800" dirty="0">
                <a:solidFill>
                  <a:srgbClr val="000000"/>
                </a:solidFill>
                <a:effectLst/>
                <a:latin typeface="Arial" panose="020B0604020202020204" pitchFamily="34" charset="0"/>
                <a:ea typeface="Calibri" panose="020F0502020204030204" pitchFamily="34" charset="0"/>
                <a:cs typeface="GEInspiraPitch"/>
              </a:rPr>
              <a:t>Ask the learners to volunteer their answers in front of the class, and then provide the correct answers as you point out the DMP Mixhead Processor parts one by one.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A82650-0E31-43EF-9512-189E86159D8D}" type="slidenum">
              <a:rPr lang="en-US" smtClean="0"/>
              <a:t>28</a:t>
            </a:fld>
            <a:endParaRPr lang="en-US"/>
          </a:p>
        </p:txBody>
      </p:sp>
    </p:spTree>
    <p:extLst>
      <p:ext uri="{BB962C8B-B14F-4D97-AF65-F5344CB8AC3E}">
        <p14:creationId xmlns:p14="http://schemas.microsoft.com/office/powerpoint/2010/main" val="3827721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29</a:t>
            </a:fld>
            <a:endParaRPr lang="en-US"/>
          </a:p>
        </p:txBody>
      </p:sp>
    </p:spTree>
    <p:extLst>
      <p:ext uri="{BB962C8B-B14F-4D97-AF65-F5344CB8AC3E}">
        <p14:creationId xmlns:p14="http://schemas.microsoft.com/office/powerpoint/2010/main" val="795383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30</a:t>
            </a:fld>
            <a:endParaRPr lang="en-US"/>
          </a:p>
        </p:txBody>
      </p:sp>
    </p:spTree>
    <p:extLst>
      <p:ext uri="{BB962C8B-B14F-4D97-AF65-F5344CB8AC3E}">
        <p14:creationId xmlns:p14="http://schemas.microsoft.com/office/powerpoint/2010/main" val="1078298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31</a:t>
            </a:fld>
            <a:endParaRPr lang="en-US"/>
          </a:p>
        </p:txBody>
      </p:sp>
    </p:spTree>
    <p:extLst>
      <p:ext uri="{BB962C8B-B14F-4D97-AF65-F5344CB8AC3E}">
        <p14:creationId xmlns:p14="http://schemas.microsoft.com/office/powerpoint/2010/main" val="26602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D1A82650-0E31-43EF-9512-189E86159D8D}" type="slidenum">
              <a:rPr lang="en-US" smtClean="0"/>
              <a:t>4</a:t>
            </a:fld>
            <a:endParaRPr lang="en-US"/>
          </a:p>
        </p:txBody>
      </p:sp>
    </p:spTree>
    <p:extLst>
      <p:ext uri="{BB962C8B-B14F-4D97-AF65-F5344CB8AC3E}">
        <p14:creationId xmlns:p14="http://schemas.microsoft.com/office/powerpoint/2010/main" val="2779157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solidFill>
                  <a:srgbClr val="FFFF00"/>
                </a:solidFill>
              </a:rPr>
              <a:t>*Spray Gun Graphic</a:t>
            </a:r>
            <a:r>
              <a:rPr lang="en-US" baseline="0" dirty="0">
                <a:solidFill>
                  <a:srgbClr val="FFFF00"/>
                </a:solidFill>
              </a:rPr>
              <a:t> needed</a:t>
            </a:r>
          </a:p>
          <a:p>
            <a:endParaRPr lang="en-US" baseline="0"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FF00"/>
                </a:solidFill>
              </a:rPr>
              <a:t>Remove from FG = </a:t>
            </a:r>
            <a:r>
              <a:rPr lang="en-US" sz="1200" b="1" dirty="0">
                <a:solidFill>
                  <a:schemeClr val="tx1"/>
                </a:solidFill>
              </a:rPr>
              <a:t>Employees should never point the spray gun.</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32</a:t>
            </a:fld>
            <a:endParaRPr lang="en-US"/>
          </a:p>
        </p:txBody>
      </p:sp>
    </p:spTree>
    <p:extLst>
      <p:ext uri="{BB962C8B-B14F-4D97-AF65-F5344CB8AC3E}">
        <p14:creationId xmlns:p14="http://schemas.microsoft.com/office/powerpoint/2010/main" val="1545210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*Spray Gun Graphic</a:t>
            </a:r>
            <a:r>
              <a:rPr lang="en-US" baseline="0" dirty="0">
                <a:solidFill>
                  <a:srgbClr val="FFFF00"/>
                </a:solidFill>
              </a:rPr>
              <a:t>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FF00"/>
                </a:solidFill>
              </a:rPr>
              <a:t>*Fix the content…replace content</a:t>
            </a:r>
            <a:endParaRPr 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33</a:t>
            </a:fld>
            <a:endParaRPr lang="en-US"/>
          </a:p>
        </p:txBody>
      </p:sp>
    </p:spTree>
    <p:extLst>
      <p:ext uri="{BB962C8B-B14F-4D97-AF65-F5344CB8AC3E}">
        <p14:creationId xmlns:p14="http://schemas.microsoft.com/office/powerpoint/2010/main" val="8481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*remove before</a:t>
            </a:r>
            <a:r>
              <a:rPr lang="en-US" sz="1200" baseline="0" dirty="0">
                <a:effectLst/>
                <a:latin typeface="Arial" panose="020B0604020202020204" pitchFamily="34" charset="0"/>
                <a:ea typeface="Times New Roman" panose="02020603050405020304" pitchFamily="18" charset="0"/>
                <a:cs typeface="Times New Roman" panose="02020603050405020304" pitchFamily="18" charset="0"/>
              </a:rPr>
              <a:t> in the FG… fix the yellow sentence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nSpc>
                <a:spcPct val="110000"/>
              </a:lnSpc>
              <a:spcBef>
                <a:spcPts val="0"/>
              </a:spcBef>
              <a:spcAft>
                <a:spcPts val="600"/>
              </a:spcAft>
              <a:buFont typeface="Symbol" panose="05050102010706020507" pitchFamily="18" charset="2"/>
              <a:buNone/>
            </a:pPr>
            <a:endParaRPr lang="en-US" sz="1200" dirty="0">
              <a:solidFill>
                <a:srgbClr val="000000"/>
              </a:solidFill>
              <a:effectLst/>
              <a:latin typeface="Arial" panose="020B0604020202020204" pitchFamily="34" charset="0"/>
              <a:ea typeface="Times New Roman" panose="02020603050405020304" pitchFamily="18" charset="0"/>
              <a:cs typeface="GEInspiraPitch"/>
            </a:endParaRPr>
          </a:p>
          <a:p>
            <a:pPr marL="0" marR="0" lvl="0" indent="0" algn="l" defTabSz="914400" rtl="0" eaLnBrk="1" fontAlgn="auto" latinLnBrk="0" hangingPunct="1">
              <a:lnSpc>
                <a:spcPct val="110000"/>
              </a:lnSpc>
              <a:spcBef>
                <a:spcPts val="0"/>
              </a:spcBef>
              <a:spcAft>
                <a:spcPts val="600"/>
              </a:spcAft>
              <a:buClrTx/>
              <a:buSzTx/>
              <a:buFont typeface="Symbol" panose="05050102010706020507" pitchFamily="18" charset="2"/>
              <a:buNone/>
              <a:tabLst/>
              <a:defRPr/>
            </a:pPr>
            <a:r>
              <a:rPr lang="en-US" sz="1200" dirty="0">
                <a:solidFill>
                  <a:srgbClr val="000000"/>
                </a:solidFill>
                <a:effectLst/>
                <a:latin typeface="Arial" panose="020B0604020202020204" pitchFamily="34" charset="0"/>
                <a:ea typeface="Times New Roman" panose="02020603050405020304" pitchFamily="18" charset="0"/>
                <a:cs typeface="GEInspiraPitch"/>
              </a:rPr>
              <a:t>Move this sentence forward </a:t>
            </a:r>
            <a:r>
              <a:rPr lang="en-US" sz="1200" b="1" dirty="0">
                <a:solidFill>
                  <a:srgbClr val="000000"/>
                </a:solidFill>
                <a:highlight>
                  <a:srgbClr val="FFFF00"/>
                </a:highlight>
                <a:ea typeface="Times New Roman" panose="02020603050405020304" pitchFamily="18" charset="0"/>
                <a:cs typeface="GEInspiraPitch"/>
              </a:rPr>
              <a:t>The doctor or nurse must be informed of which fluid was injected. </a:t>
            </a:r>
            <a:endParaRPr lang="en-US" sz="1200" b="1" dirty="0">
              <a:solidFill>
                <a:schemeClr val="tx1"/>
              </a:solidFill>
              <a:highlight>
                <a:srgbClr val="FFFF00"/>
              </a:highlight>
            </a:endParaRPr>
          </a:p>
          <a:p>
            <a:pPr marL="0" marR="0" lvl="0" indent="0">
              <a:lnSpc>
                <a:spcPct val="110000"/>
              </a:lnSpc>
              <a:spcBef>
                <a:spcPts val="0"/>
              </a:spcBef>
              <a:spcAft>
                <a:spcPts val="600"/>
              </a:spcAft>
              <a:buFont typeface="Symbol" panose="05050102010706020507" pitchFamily="18" charset="2"/>
              <a:buNone/>
            </a:pPr>
            <a:r>
              <a:rPr lang="en-US" sz="1200" dirty="0">
                <a:solidFill>
                  <a:srgbClr val="000000"/>
                </a:solidFill>
                <a:effectLst/>
                <a:latin typeface="Arial" panose="020B0604020202020204" pitchFamily="34" charset="0"/>
                <a:ea typeface="Times New Roman" panose="02020603050405020304" pitchFamily="18" charset="0"/>
                <a:cs typeface="GEInspiraPitch"/>
              </a:rPr>
              <a:t> to 3</a:t>
            </a:r>
            <a:r>
              <a:rPr lang="en-US" sz="1200" baseline="30000" dirty="0">
                <a:solidFill>
                  <a:srgbClr val="000000"/>
                </a:solidFill>
                <a:effectLst/>
                <a:latin typeface="Arial" panose="020B0604020202020204" pitchFamily="34" charset="0"/>
                <a:ea typeface="Times New Roman" panose="02020603050405020304" pitchFamily="18" charset="0"/>
                <a:cs typeface="GEInspiraPitch"/>
              </a:rPr>
              <a:t>rd</a:t>
            </a:r>
            <a:r>
              <a:rPr lang="en-US" sz="1200" dirty="0">
                <a:solidFill>
                  <a:srgbClr val="000000"/>
                </a:solidFill>
                <a:effectLst/>
                <a:latin typeface="Arial" panose="020B0604020202020204" pitchFamily="34" charset="0"/>
                <a:ea typeface="Times New Roman" panose="02020603050405020304" pitchFamily="18" charset="0"/>
                <a:cs typeface="GEInspiraPitch"/>
              </a:rPr>
              <a:t> bullet</a:t>
            </a: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34</a:t>
            </a:fld>
            <a:endParaRPr lang="en-US"/>
          </a:p>
        </p:txBody>
      </p:sp>
    </p:spTree>
    <p:extLst>
      <p:ext uri="{BB962C8B-B14F-4D97-AF65-F5344CB8AC3E}">
        <p14:creationId xmlns:p14="http://schemas.microsoft.com/office/powerpoint/2010/main" val="1356920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^missing a word = grounded? Plus bring content up!! From 2 slides down</a:t>
            </a:r>
          </a:p>
        </p:txBody>
      </p:sp>
      <p:sp>
        <p:nvSpPr>
          <p:cNvPr id="4" name="Slide Number Placeholder 3"/>
          <p:cNvSpPr>
            <a:spLocks noGrp="1"/>
          </p:cNvSpPr>
          <p:nvPr>
            <p:ph type="sldNum" sz="quarter" idx="10"/>
          </p:nvPr>
        </p:nvSpPr>
        <p:spPr/>
        <p:txBody>
          <a:bodyPr/>
          <a:lstStyle/>
          <a:p>
            <a:fld id="{D1A82650-0E31-43EF-9512-189E86159D8D}" type="slidenum">
              <a:rPr lang="en-US" smtClean="0"/>
              <a:t>35</a:t>
            </a:fld>
            <a:endParaRPr lang="en-US"/>
          </a:p>
        </p:txBody>
      </p:sp>
    </p:spTree>
    <p:extLst>
      <p:ext uri="{BB962C8B-B14F-4D97-AF65-F5344CB8AC3E}">
        <p14:creationId xmlns:p14="http://schemas.microsoft.com/office/powerpoint/2010/main" val="18406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*Flip sentences in FG + add this sentence to top = </a:t>
            </a:r>
            <a:r>
              <a:rPr lang="en-US" sz="1200" b="1" dirty="0">
                <a:solidFill>
                  <a:schemeClr val="tx1"/>
                </a:solidFill>
                <a:highlight>
                  <a:srgbClr val="FFFF00"/>
                </a:highlight>
              </a:rPr>
              <a:t>Static electricity safety is created by the flow of fluid through a pump and hose. </a:t>
            </a: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36</a:t>
            </a:fld>
            <a:endParaRPr lang="en-US"/>
          </a:p>
        </p:txBody>
      </p:sp>
    </p:spTree>
    <p:extLst>
      <p:ext uri="{BB962C8B-B14F-4D97-AF65-F5344CB8AC3E}">
        <p14:creationId xmlns:p14="http://schemas.microsoft.com/office/powerpoint/2010/main" val="950209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*picture</a:t>
            </a:r>
            <a:r>
              <a:rPr lang="en-US" baseline="0" dirty="0"/>
              <a:t> of solvent pails</a:t>
            </a: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37</a:t>
            </a:fld>
            <a:endParaRPr lang="en-US"/>
          </a:p>
        </p:txBody>
      </p:sp>
    </p:spTree>
    <p:extLst>
      <p:ext uri="{BB962C8B-B14F-4D97-AF65-F5344CB8AC3E}">
        <p14:creationId xmlns:p14="http://schemas.microsoft.com/office/powerpoint/2010/main" val="2380746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38</a:t>
            </a:fld>
            <a:endParaRPr lang="en-US"/>
          </a:p>
        </p:txBody>
      </p:sp>
    </p:spTree>
    <p:extLst>
      <p:ext uri="{BB962C8B-B14F-4D97-AF65-F5344CB8AC3E}">
        <p14:creationId xmlns:p14="http://schemas.microsoft.com/office/powerpoint/2010/main" val="3888365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highlight>
                  <a:srgbClr val="FFFF00"/>
                </a:highlight>
              </a:rPr>
              <a:t>If every part of the spray system is not properly grounded, sparking may occur, and the system may become hazardous. </a:t>
            </a:r>
          </a:p>
          <a:p>
            <a:r>
              <a:rPr lang="en-US" dirty="0"/>
              <a:t> ** remove</a:t>
            </a:r>
            <a:r>
              <a:rPr lang="en-US" baseline="0" dirty="0"/>
              <a:t> this section from FG</a:t>
            </a:r>
          </a:p>
          <a:p>
            <a:r>
              <a:rPr lang="en-US" baseline="0" dirty="0"/>
              <a:t>* Picture of flushing process</a:t>
            </a: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39</a:t>
            </a:fld>
            <a:endParaRPr lang="en-US"/>
          </a:p>
        </p:txBody>
      </p:sp>
    </p:spTree>
    <p:extLst>
      <p:ext uri="{BB962C8B-B14F-4D97-AF65-F5344CB8AC3E}">
        <p14:creationId xmlns:p14="http://schemas.microsoft.com/office/powerpoint/2010/main" val="794311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40</a:t>
            </a:fld>
            <a:endParaRPr lang="en-US"/>
          </a:p>
        </p:txBody>
      </p:sp>
    </p:spTree>
    <p:extLst>
      <p:ext uri="{BB962C8B-B14F-4D97-AF65-F5344CB8AC3E}">
        <p14:creationId xmlns:p14="http://schemas.microsoft.com/office/powerpoint/2010/main" val="3041090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41</a:t>
            </a:fld>
            <a:endParaRPr lang="en-US"/>
          </a:p>
        </p:txBody>
      </p:sp>
    </p:spTree>
    <p:extLst>
      <p:ext uri="{BB962C8B-B14F-4D97-AF65-F5344CB8AC3E}">
        <p14:creationId xmlns:p14="http://schemas.microsoft.com/office/powerpoint/2010/main" val="413898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6</a:t>
            </a:fld>
            <a:endParaRPr lang="en-US"/>
          </a:p>
        </p:txBody>
      </p:sp>
    </p:spTree>
    <p:extLst>
      <p:ext uri="{BB962C8B-B14F-4D97-AF65-F5344CB8AC3E}">
        <p14:creationId xmlns:p14="http://schemas.microsoft.com/office/powerpoint/2010/main" val="3437528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Add middle “</a:t>
            </a:r>
            <a:r>
              <a:rPr lang="en-US"/>
              <a:t>this process"</a:t>
            </a: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42</a:t>
            </a:fld>
            <a:endParaRPr lang="en-US"/>
          </a:p>
        </p:txBody>
      </p:sp>
    </p:spTree>
    <p:extLst>
      <p:ext uri="{BB962C8B-B14F-4D97-AF65-F5344CB8AC3E}">
        <p14:creationId xmlns:p14="http://schemas.microsoft.com/office/powerpoint/2010/main" val="3728844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0"/>
              </a:spcAft>
              <a:buFont typeface="Symbol" panose="05050102010706020507" pitchFamily="18" charset="2"/>
              <a:buNone/>
            </a:pPr>
            <a:endParaRPr lang="en-US" sz="12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43</a:t>
            </a:fld>
            <a:endParaRPr lang="en-US"/>
          </a:p>
        </p:txBody>
      </p:sp>
    </p:spTree>
    <p:extLst>
      <p:ext uri="{BB962C8B-B14F-4D97-AF65-F5344CB8AC3E}">
        <p14:creationId xmlns:p14="http://schemas.microsoft.com/office/powerpoint/2010/main" val="1025025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3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44</a:t>
            </a:fld>
            <a:endParaRPr lang="en-US"/>
          </a:p>
        </p:txBody>
      </p:sp>
    </p:spTree>
    <p:extLst>
      <p:ext uri="{BB962C8B-B14F-4D97-AF65-F5344CB8AC3E}">
        <p14:creationId xmlns:p14="http://schemas.microsoft.com/office/powerpoint/2010/main" val="3868346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45</a:t>
            </a:fld>
            <a:endParaRPr lang="en-US"/>
          </a:p>
        </p:txBody>
      </p:sp>
    </p:spTree>
    <p:extLst>
      <p:ext uri="{BB962C8B-B14F-4D97-AF65-F5344CB8AC3E}">
        <p14:creationId xmlns:p14="http://schemas.microsoft.com/office/powerpoint/2010/main" val="4009963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r>
              <a:rPr lang="en-US" dirty="0"/>
              <a:t>Fix to first person</a:t>
            </a:r>
          </a:p>
        </p:txBody>
      </p:sp>
      <p:sp>
        <p:nvSpPr>
          <p:cNvPr id="4" name="Slide Number Placeholder 3"/>
          <p:cNvSpPr>
            <a:spLocks noGrp="1"/>
          </p:cNvSpPr>
          <p:nvPr>
            <p:ph type="sldNum" sz="quarter" idx="5"/>
          </p:nvPr>
        </p:nvSpPr>
        <p:spPr/>
        <p:txBody>
          <a:bodyPr/>
          <a:lstStyle/>
          <a:p>
            <a:fld id="{D1A82650-0E31-43EF-9512-189E86159D8D}" type="slidenum">
              <a:rPr lang="en-US" smtClean="0"/>
              <a:t>46</a:t>
            </a:fld>
            <a:endParaRPr lang="en-US"/>
          </a:p>
        </p:txBody>
      </p:sp>
    </p:spTree>
    <p:extLst>
      <p:ext uri="{BB962C8B-B14F-4D97-AF65-F5344CB8AC3E}">
        <p14:creationId xmlns:p14="http://schemas.microsoft.com/office/powerpoint/2010/main" val="1903751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47</a:t>
            </a:fld>
            <a:endParaRPr lang="en-US"/>
          </a:p>
        </p:txBody>
      </p:sp>
    </p:spTree>
    <p:extLst>
      <p:ext uri="{BB962C8B-B14F-4D97-AF65-F5344CB8AC3E}">
        <p14:creationId xmlns:p14="http://schemas.microsoft.com/office/powerpoint/2010/main" val="834885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48</a:t>
            </a:fld>
            <a:endParaRPr lang="en-US"/>
          </a:p>
        </p:txBody>
      </p:sp>
    </p:spTree>
    <p:extLst>
      <p:ext uri="{BB962C8B-B14F-4D97-AF65-F5344CB8AC3E}">
        <p14:creationId xmlns:p14="http://schemas.microsoft.com/office/powerpoint/2010/main" val="1898083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r>
              <a:rPr lang="en-US" dirty="0"/>
              <a:t>Fix to first person</a:t>
            </a:r>
          </a:p>
        </p:txBody>
      </p:sp>
      <p:sp>
        <p:nvSpPr>
          <p:cNvPr id="4" name="Slide Number Placeholder 3"/>
          <p:cNvSpPr>
            <a:spLocks noGrp="1"/>
          </p:cNvSpPr>
          <p:nvPr>
            <p:ph type="sldNum" sz="quarter" idx="5"/>
          </p:nvPr>
        </p:nvSpPr>
        <p:spPr/>
        <p:txBody>
          <a:bodyPr/>
          <a:lstStyle/>
          <a:p>
            <a:fld id="{D1A82650-0E31-43EF-9512-189E86159D8D}" type="slidenum">
              <a:rPr lang="en-US" smtClean="0"/>
              <a:t>49</a:t>
            </a:fld>
            <a:endParaRPr lang="en-US"/>
          </a:p>
        </p:txBody>
      </p:sp>
    </p:spTree>
    <p:extLst>
      <p:ext uri="{BB962C8B-B14F-4D97-AF65-F5344CB8AC3E}">
        <p14:creationId xmlns:p14="http://schemas.microsoft.com/office/powerpoint/2010/main" val="971732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50</a:t>
            </a:fld>
            <a:endParaRPr lang="en-US"/>
          </a:p>
        </p:txBody>
      </p:sp>
    </p:spTree>
    <p:extLst>
      <p:ext uri="{BB962C8B-B14F-4D97-AF65-F5344CB8AC3E}">
        <p14:creationId xmlns:p14="http://schemas.microsoft.com/office/powerpoint/2010/main" val="2102983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gn="l" defTabSz="914400" rtl="0" eaLnBrk="1" fontAlgn="auto" latinLnBrk="0" hangingPunct="1">
              <a:lnSpc>
                <a:spcPct val="110000"/>
              </a:lnSpc>
              <a:spcBef>
                <a:spcPts val="0"/>
              </a:spcBef>
              <a:spcAft>
                <a:spcPts val="0"/>
              </a:spcAft>
              <a:buClrTx/>
              <a:buSzTx/>
              <a:buFont typeface="Symbol" panose="05050102010706020507" pitchFamily="18" charset="2"/>
              <a:buNone/>
              <a:tabLst/>
              <a:defRPr/>
            </a:pPr>
            <a:r>
              <a:rPr lang="en-US" sz="1200" dirty="0">
                <a:solidFill>
                  <a:srgbClr val="000000"/>
                </a:solidFill>
                <a:effectLst/>
                <a:latin typeface="Arial" panose="020B0604020202020204" pitchFamily="34" charset="0"/>
                <a:ea typeface="Times New Roman" panose="02020603050405020304" pitchFamily="18" charset="0"/>
                <a:cs typeface="GEInspiraPitch"/>
              </a:rPr>
              <a:t>*Remove from FG =</a:t>
            </a:r>
            <a:r>
              <a:rPr lang="en-US" b="1" dirty="0">
                <a:highlight>
                  <a:srgbClr val="FFFF00"/>
                </a:highlight>
              </a:rPr>
              <a:t>When safely working on the DMP Mixhead Processor</a:t>
            </a:r>
          </a:p>
          <a:p>
            <a:pPr marL="0" marR="0" lvl="0" indent="0">
              <a:lnSpc>
                <a:spcPct val="110000"/>
              </a:lnSpc>
              <a:spcBef>
                <a:spcPts val="0"/>
              </a:spcBef>
              <a:spcAft>
                <a:spcPts val="0"/>
              </a:spcAft>
              <a:buFont typeface="Symbol" panose="05050102010706020507" pitchFamily="18" charset="2"/>
              <a:buNone/>
            </a:pPr>
            <a:endParaRPr lang="en-US" sz="12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51</a:t>
            </a:fld>
            <a:endParaRPr lang="en-US"/>
          </a:p>
        </p:txBody>
      </p:sp>
    </p:spTree>
    <p:extLst>
      <p:ext uri="{BB962C8B-B14F-4D97-AF65-F5344CB8AC3E}">
        <p14:creationId xmlns:p14="http://schemas.microsoft.com/office/powerpoint/2010/main" val="129082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7</a:t>
            </a:fld>
            <a:endParaRPr lang="en-US"/>
          </a:p>
        </p:txBody>
      </p:sp>
    </p:spTree>
    <p:extLst>
      <p:ext uri="{BB962C8B-B14F-4D97-AF65-F5344CB8AC3E}">
        <p14:creationId xmlns:p14="http://schemas.microsoft.com/office/powerpoint/2010/main" val="12109344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Times New Roman" panose="02020603050405020304" pitchFamily="18" charset="0"/>
                <a:cs typeface="GEInspiraPitch"/>
              </a:rPr>
              <a:t>*Remove from FG =</a:t>
            </a:r>
            <a:r>
              <a:rPr lang="en-US" b="1" dirty="0">
                <a:highlight>
                  <a:srgbClr val="FFFF00"/>
                </a:highlight>
              </a:rPr>
              <a:t>When safely working on the DMP Mixhead Processor</a:t>
            </a:r>
          </a:p>
          <a:p>
            <a:endParaRPr lang="en-US" dirty="0"/>
          </a:p>
          <a:p>
            <a:r>
              <a:rPr lang="en-US" dirty="0"/>
              <a:t>Danger</a:t>
            </a:r>
            <a:r>
              <a:rPr lang="en-US" baseline="0" dirty="0"/>
              <a:t> signage needed</a:t>
            </a: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52</a:t>
            </a:fld>
            <a:endParaRPr lang="en-US"/>
          </a:p>
        </p:txBody>
      </p:sp>
    </p:spTree>
    <p:extLst>
      <p:ext uri="{BB962C8B-B14F-4D97-AF65-F5344CB8AC3E}">
        <p14:creationId xmlns:p14="http://schemas.microsoft.com/office/powerpoint/2010/main" val="3420128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228600" marR="0" indent="0">
              <a:lnSpc>
                <a:spcPct val="110000"/>
              </a:lnSpc>
              <a:spcBef>
                <a:spcPts val="0"/>
              </a:spcBef>
              <a:spcAft>
                <a:spcPts val="600"/>
              </a:spcAft>
            </a:pPr>
            <a:r>
              <a:rPr lang="en-US" sz="900" dirty="0">
                <a:solidFill>
                  <a:srgbClr val="000000"/>
                </a:solidFill>
                <a:effectLst/>
                <a:latin typeface="Arial" panose="020B0604020202020204" pitchFamily="34" charset="0"/>
                <a:ea typeface="Times New Roman" panose="02020603050405020304" pitchFamily="18" charset="0"/>
                <a:cs typeface="GEInspiraPitch"/>
              </a:rPr>
              <a:t> *Workstation</a:t>
            </a:r>
            <a:r>
              <a:rPr lang="en-US" sz="900" baseline="0" dirty="0">
                <a:solidFill>
                  <a:srgbClr val="000000"/>
                </a:solidFill>
                <a:effectLst/>
                <a:latin typeface="Arial" panose="020B0604020202020204" pitchFamily="34" charset="0"/>
                <a:ea typeface="Times New Roman" panose="02020603050405020304" pitchFamily="18" charset="0"/>
                <a:cs typeface="GEInspiraPitch"/>
              </a:rPr>
              <a:t> imagery needed</a:t>
            </a:r>
            <a:endParaRPr lang="en-US" sz="12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53</a:t>
            </a:fld>
            <a:endParaRPr lang="en-US"/>
          </a:p>
        </p:txBody>
      </p:sp>
    </p:spTree>
    <p:extLst>
      <p:ext uri="{BB962C8B-B14F-4D97-AF65-F5344CB8AC3E}">
        <p14:creationId xmlns:p14="http://schemas.microsoft.com/office/powerpoint/2010/main" val="2909204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228600" marR="0" indent="0">
              <a:lnSpc>
                <a:spcPct val="110000"/>
              </a:lnSpc>
              <a:spcBef>
                <a:spcPts val="0"/>
              </a:spcBef>
              <a:spcAft>
                <a:spcPts val="600"/>
              </a:spcAft>
            </a:pPr>
            <a:r>
              <a:rPr lang="en-US" sz="900" dirty="0">
                <a:solidFill>
                  <a:srgbClr val="000000"/>
                </a:solidFill>
                <a:effectLst/>
                <a:latin typeface="Arial" panose="020B0604020202020204" pitchFamily="34" charset="0"/>
                <a:ea typeface="Times New Roman" panose="02020603050405020304" pitchFamily="18" charset="0"/>
                <a:cs typeface="GEInspiraPitch"/>
              </a:rPr>
              <a:t>*Picture of a </a:t>
            </a:r>
            <a:r>
              <a:rPr lang="en-US" sz="900" dirty="0" err="1">
                <a:solidFill>
                  <a:srgbClr val="000000"/>
                </a:solidFill>
                <a:effectLst/>
                <a:latin typeface="Arial" panose="020B0604020202020204" pitchFamily="34" charset="0"/>
                <a:ea typeface="Times New Roman" panose="02020603050405020304" pitchFamily="18" charset="0"/>
                <a:cs typeface="GEInspiraPitch"/>
              </a:rPr>
              <a:t>Microphere</a:t>
            </a:r>
            <a:r>
              <a:rPr lang="en-US" sz="900" baseline="0" dirty="0">
                <a:solidFill>
                  <a:srgbClr val="000000"/>
                </a:solidFill>
                <a:effectLst/>
                <a:latin typeface="Arial" panose="020B0604020202020204" pitchFamily="34" charset="0"/>
                <a:ea typeface="Times New Roman" panose="02020603050405020304" pitchFamily="18" charset="0"/>
                <a:cs typeface="GEInspiraPitch"/>
              </a:rPr>
              <a:t> needed</a:t>
            </a:r>
            <a:r>
              <a:rPr lang="en-US" sz="900" dirty="0">
                <a:solidFill>
                  <a:srgbClr val="000000"/>
                </a:solidFill>
                <a:effectLst/>
                <a:latin typeface="Arial" panose="020B0604020202020204" pitchFamily="34" charset="0"/>
                <a:ea typeface="Times New Roman" panose="02020603050405020304" pitchFamily="18" charset="0"/>
                <a:cs typeface="GEInspiraPitch"/>
              </a:rPr>
              <a:t> + Safety Icon</a:t>
            </a:r>
            <a:endParaRPr lang="en-US" sz="1200" dirty="0">
              <a:solidFill>
                <a:srgbClr val="000000"/>
              </a:solidFill>
              <a:effectLst/>
              <a:latin typeface="Arial" panose="020B0604020202020204" pitchFamily="34" charset="0"/>
              <a:ea typeface="Times New Roman" panose="02020603050405020304" pitchFamily="18" charset="0"/>
              <a:cs typeface="GEInspiraPitch"/>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54</a:t>
            </a:fld>
            <a:endParaRPr lang="en-US"/>
          </a:p>
        </p:txBody>
      </p:sp>
    </p:spTree>
    <p:extLst>
      <p:ext uri="{BB962C8B-B14F-4D97-AF65-F5344CB8AC3E}">
        <p14:creationId xmlns:p14="http://schemas.microsoft.com/office/powerpoint/2010/main" val="1496384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400" dirty="0">
                <a:effectLst/>
                <a:latin typeface="Arial" panose="020B0604020202020204" pitchFamily="34" charset="0"/>
                <a:ea typeface="Times New Roman" panose="02020603050405020304" pitchFamily="18" charset="0"/>
                <a:cs typeface="Times New Roman" panose="02020603050405020304" pitchFamily="18" charset="0"/>
              </a:rPr>
              <a:t>*Hopper</a:t>
            </a:r>
            <a:r>
              <a:rPr lang="en-US" sz="400" baseline="0" dirty="0">
                <a:effectLst/>
                <a:latin typeface="Arial" panose="020B0604020202020204" pitchFamily="34" charset="0"/>
                <a:ea typeface="Times New Roman" panose="02020603050405020304" pitchFamily="18" charset="0"/>
                <a:cs typeface="Times New Roman" panose="02020603050405020304" pitchFamily="18" charset="0"/>
              </a:rPr>
              <a:t> image needed</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55</a:t>
            </a:fld>
            <a:endParaRPr lang="en-US"/>
          </a:p>
        </p:txBody>
      </p:sp>
    </p:spTree>
    <p:extLst>
      <p:ext uri="{BB962C8B-B14F-4D97-AF65-F5344CB8AC3E}">
        <p14:creationId xmlns:p14="http://schemas.microsoft.com/office/powerpoint/2010/main" val="29034905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*Change the color</a:t>
            </a:r>
            <a:r>
              <a:rPr lang="en-US" baseline="0" dirty="0"/>
              <a:t> of the graphic</a:t>
            </a: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56</a:t>
            </a:fld>
            <a:endParaRPr lang="en-US"/>
          </a:p>
        </p:txBody>
      </p:sp>
    </p:spTree>
    <p:extLst>
      <p:ext uri="{BB962C8B-B14F-4D97-AF65-F5344CB8AC3E}">
        <p14:creationId xmlns:p14="http://schemas.microsoft.com/office/powerpoint/2010/main" val="463593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r>
              <a:rPr lang="en-US"/>
              <a:t>Rewrite in first person</a:t>
            </a: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57</a:t>
            </a:fld>
            <a:endParaRPr lang="en-US"/>
          </a:p>
        </p:txBody>
      </p:sp>
    </p:spTree>
    <p:extLst>
      <p:ext uri="{BB962C8B-B14F-4D97-AF65-F5344CB8AC3E}">
        <p14:creationId xmlns:p14="http://schemas.microsoft.com/office/powerpoint/2010/main" val="1759538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58</a:t>
            </a:fld>
            <a:endParaRPr lang="en-US"/>
          </a:p>
        </p:txBody>
      </p:sp>
    </p:spTree>
    <p:extLst>
      <p:ext uri="{BB962C8B-B14F-4D97-AF65-F5344CB8AC3E}">
        <p14:creationId xmlns:p14="http://schemas.microsoft.com/office/powerpoint/2010/main" val="3279521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59</a:t>
            </a:fld>
            <a:endParaRPr lang="en-US"/>
          </a:p>
        </p:txBody>
      </p:sp>
    </p:spTree>
    <p:extLst>
      <p:ext uri="{BB962C8B-B14F-4D97-AF65-F5344CB8AC3E}">
        <p14:creationId xmlns:p14="http://schemas.microsoft.com/office/powerpoint/2010/main" val="3175839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60</a:t>
            </a:fld>
            <a:endParaRPr lang="en-US"/>
          </a:p>
        </p:txBody>
      </p:sp>
    </p:spTree>
    <p:extLst>
      <p:ext uri="{BB962C8B-B14F-4D97-AF65-F5344CB8AC3E}">
        <p14:creationId xmlns:p14="http://schemas.microsoft.com/office/powerpoint/2010/main" val="3306042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61</a:t>
            </a:fld>
            <a:endParaRPr lang="en-US"/>
          </a:p>
        </p:txBody>
      </p:sp>
    </p:spTree>
    <p:extLst>
      <p:ext uri="{BB962C8B-B14F-4D97-AF65-F5344CB8AC3E}">
        <p14:creationId xmlns:p14="http://schemas.microsoft.com/office/powerpoint/2010/main" val="209141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8</a:t>
            </a:fld>
            <a:endParaRPr lang="en-US"/>
          </a:p>
        </p:txBody>
      </p:sp>
    </p:spTree>
    <p:extLst>
      <p:ext uri="{BB962C8B-B14F-4D97-AF65-F5344CB8AC3E}">
        <p14:creationId xmlns:p14="http://schemas.microsoft.com/office/powerpoint/2010/main" val="590026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62</a:t>
            </a:fld>
            <a:endParaRPr lang="en-US"/>
          </a:p>
        </p:txBody>
      </p:sp>
    </p:spTree>
    <p:extLst>
      <p:ext uri="{BB962C8B-B14F-4D97-AF65-F5344CB8AC3E}">
        <p14:creationId xmlns:p14="http://schemas.microsoft.com/office/powerpoint/2010/main" val="1974391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10000"/>
              </a:lnSpc>
              <a:spcBef>
                <a:spcPts val="0"/>
              </a:spcBef>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10000"/>
              </a:lnSpc>
              <a:spcBef>
                <a:spcPts val="0"/>
              </a:spcBef>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63</a:t>
            </a:fld>
            <a:endParaRPr lang="en-US"/>
          </a:p>
        </p:txBody>
      </p:sp>
    </p:spTree>
    <p:extLst>
      <p:ext uri="{BB962C8B-B14F-4D97-AF65-F5344CB8AC3E}">
        <p14:creationId xmlns:p14="http://schemas.microsoft.com/office/powerpoint/2010/main" val="31284514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 to first person</a:t>
            </a:r>
          </a:p>
          <a:p>
            <a:endParaRPr lang="en-US" dirty="0"/>
          </a:p>
        </p:txBody>
      </p:sp>
      <p:sp>
        <p:nvSpPr>
          <p:cNvPr id="4" name="Slide Number Placeholder 3"/>
          <p:cNvSpPr>
            <a:spLocks noGrp="1"/>
          </p:cNvSpPr>
          <p:nvPr>
            <p:ph type="sldNum" sz="quarter" idx="5"/>
          </p:nvPr>
        </p:nvSpPr>
        <p:spPr/>
        <p:txBody>
          <a:bodyPr/>
          <a:lstStyle/>
          <a:p>
            <a:fld id="{D1A82650-0E31-43EF-9512-189E86159D8D}" type="slidenum">
              <a:rPr lang="en-US" smtClean="0"/>
              <a:t>64</a:t>
            </a:fld>
            <a:endParaRPr lang="en-US"/>
          </a:p>
        </p:txBody>
      </p:sp>
    </p:spTree>
    <p:extLst>
      <p:ext uri="{BB962C8B-B14F-4D97-AF65-F5344CB8AC3E}">
        <p14:creationId xmlns:p14="http://schemas.microsoft.com/office/powerpoint/2010/main" val="117065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65</a:t>
            </a:fld>
            <a:endParaRPr lang="en-US"/>
          </a:p>
        </p:txBody>
      </p:sp>
    </p:spTree>
    <p:extLst>
      <p:ext uri="{BB962C8B-B14F-4D97-AF65-F5344CB8AC3E}">
        <p14:creationId xmlns:p14="http://schemas.microsoft.com/office/powerpoint/2010/main" val="2500776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66</a:t>
            </a:fld>
            <a:endParaRPr lang="en-US"/>
          </a:p>
        </p:txBody>
      </p:sp>
    </p:spTree>
    <p:extLst>
      <p:ext uri="{BB962C8B-B14F-4D97-AF65-F5344CB8AC3E}">
        <p14:creationId xmlns:p14="http://schemas.microsoft.com/office/powerpoint/2010/main" val="12345192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67</a:t>
            </a:fld>
            <a:endParaRPr lang="en-US"/>
          </a:p>
        </p:txBody>
      </p:sp>
    </p:spTree>
    <p:extLst>
      <p:ext uri="{BB962C8B-B14F-4D97-AF65-F5344CB8AC3E}">
        <p14:creationId xmlns:p14="http://schemas.microsoft.com/office/powerpoint/2010/main" val="1269887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68</a:t>
            </a:fld>
            <a:endParaRPr lang="en-US"/>
          </a:p>
        </p:txBody>
      </p:sp>
    </p:spTree>
    <p:extLst>
      <p:ext uri="{BB962C8B-B14F-4D97-AF65-F5344CB8AC3E}">
        <p14:creationId xmlns:p14="http://schemas.microsoft.com/office/powerpoint/2010/main" val="2528329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69</a:t>
            </a:fld>
            <a:endParaRPr lang="en-US"/>
          </a:p>
        </p:txBody>
      </p:sp>
    </p:spTree>
    <p:extLst>
      <p:ext uri="{BB962C8B-B14F-4D97-AF65-F5344CB8AC3E}">
        <p14:creationId xmlns:p14="http://schemas.microsoft.com/office/powerpoint/2010/main" val="3748978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457200" marR="0" lvl="1" indent="0">
              <a:lnSpc>
                <a:spcPct val="110000"/>
              </a:lnSpc>
              <a:spcBef>
                <a:spcPts val="0"/>
              </a:spcBef>
              <a:spcAft>
                <a:spcPts val="600"/>
              </a:spcAft>
              <a:buFont typeface="+mj-lt"/>
              <a:buNone/>
            </a:pPr>
            <a:r>
              <a:rPr lang="en-US" sz="1100" dirty="0">
                <a:effectLst/>
                <a:latin typeface="Arial" panose="020B0604020202020204" pitchFamily="34" charset="0"/>
                <a:ea typeface="Calibri" panose="020F0502020204030204" pitchFamily="34" charset="0"/>
              </a:rPr>
              <a:t>Add step numbers 1-16 to FG!</a:t>
            </a:r>
          </a:p>
        </p:txBody>
      </p:sp>
      <p:sp>
        <p:nvSpPr>
          <p:cNvPr id="4" name="Slide Number Placeholder 3"/>
          <p:cNvSpPr>
            <a:spLocks noGrp="1"/>
          </p:cNvSpPr>
          <p:nvPr>
            <p:ph type="sldNum" sz="quarter" idx="10"/>
          </p:nvPr>
        </p:nvSpPr>
        <p:spPr/>
        <p:txBody>
          <a:bodyPr/>
          <a:lstStyle/>
          <a:p>
            <a:fld id="{D1A82650-0E31-43EF-9512-189E86159D8D}" type="slidenum">
              <a:rPr lang="en-US" smtClean="0"/>
              <a:t>70</a:t>
            </a:fld>
            <a:endParaRPr lang="en-US"/>
          </a:p>
        </p:txBody>
      </p:sp>
    </p:spTree>
    <p:extLst>
      <p:ext uri="{BB962C8B-B14F-4D97-AF65-F5344CB8AC3E}">
        <p14:creationId xmlns:p14="http://schemas.microsoft.com/office/powerpoint/2010/main" val="2276884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742950" marR="0" lvl="1" indent="-285750">
              <a:lnSpc>
                <a:spcPct val="115000"/>
              </a:lnSpc>
              <a:spcBef>
                <a:spcPts val="0"/>
              </a:spcBef>
              <a:spcAft>
                <a:spcPts val="600"/>
              </a:spcAft>
              <a:buFont typeface="+mj-lt"/>
              <a:buAutoNum type="arabicPeriod"/>
            </a:pPr>
            <a:r>
              <a:rPr lang="en-US" sz="1200" dirty="0">
                <a:effectLst/>
                <a:latin typeface="Arial" panose="020B0604020202020204" pitchFamily="34" charset="0"/>
                <a:ea typeface="Calibri" panose="020F0502020204030204" pitchFamily="34" charset="0"/>
              </a:rPr>
              <a:t>***Remove the number from FG = Loosen and remove the two socket head screws that hold the valve to the mixhead (23) and pull the valve free of the mixhead. </a:t>
            </a:r>
            <a:endParaRPr lang="en-US" sz="11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71</a:t>
            </a:fld>
            <a:endParaRPr lang="en-US"/>
          </a:p>
        </p:txBody>
      </p:sp>
    </p:spTree>
    <p:extLst>
      <p:ext uri="{BB962C8B-B14F-4D97-AF65-F5344CB8AC3E}">
        <p14:creationId xmlns:p14="http://schemas.microsoft.com/office/powerpoint/2010/main" val="303700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9</a:t>
            </a:fld>
            <a:endParaRPr lang="en-US"/>
          </a:p>
        </p:txBody>
      </p:sp>
    </p:spTree>
    <p:extLst>
      <p:ext uri="{BB962C8B-B14F-4D97-AF65-F5344CB8AC3E}">
        <p14:creationId xmlns:p14="http://schemas.microsoft.com/office/powerpoint/2010/main" val="193730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72</a:t>
            </a:fld>
            <a:endParaRPr lang="en-US"/>
          </a:p>
        </p:txBody>
      </p:sp>
    </p:spTree>
    <p:extLst>
      <p:ext uri="{BB962C8B-B14F-4D97-AF65-F5344CB8AC3E}">
        <p14:creationId xmlns:p14="http://schemas.microsoft.com/office/powerpoint/2010/main" val="33795675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73</a:t>
            </a:fld>
            <a:endParaRPr lang="en-US"/>
          </a:p>
        </p:txBody>
      </p:sp>
    </p:spTree>
    <p:extLst>
      <p:ext uri="{BB962C8B-B14F-4D97-AF65-F5344CB8AC3E}">
        <p14:creationId xmlns:p14="http://schemas.microsoft.com/office/powerpoint/2010/main" val="25033564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CAUTION: ** Change to safety notice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rPr>
              <a:t>Do not use a hard metallic rod or tool to work out the valve ball. </a:t>
            </a:r>
            <a:endParaRPr lang="en-US" sz="1100" dirty="0">
              <a:effectLst/>
              <a:latin typeface="Arial" panose="020B0604020202020204" pitchFamily="34" charset="0"/>
              <a:ea typeface="Calibri" panose="020F0502020204030204" pitchFamily="34" charset="0"/>
            </a:endParaRPr>
          </a:p>
          <a:p>
            <a:pPr marL="342900" marR="0" lvl="0" indent="-342900">
              <a:lnSpc>
                <a:spcPct val="110000"/>
              </a:lnSpc>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rPr>
              <a:t>Any scratches on the surface of the ball could damage the ball seals and cause both internal and external leakage of the valve seals.</a:t>
            </a:r>
            <a:endParaRPr lang="en-US" sz="1100" dirty="0">
              <a:effectLst/>
              <a:latin typeface="Arial" panose="020B0604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rPr>
              <a:t>This would occur after the valve is reassembled.</a:t>
            </a:r>
            <a:endParaRPr lang="en-US" sz="11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74</a:t>
            </a:fld>
            <a:endParaRPr lang="en-US"/>
          </a:p>
        </p:txBody>
      </p:sp>
    </p:spTree>
    <p:extLst>
      <p:ext uri="{BB962C8B-B14F-4D97-AF65-F5344CB8AC3E}">
        <p14:creationId xmlns:p14="http://schemas.microsoft.com/office/powerpoint/2010/main" val="27466255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75</a:t>
            </a:fld>
            <a:endParaRPr lang="en-US"/>
          </a:p>
        </p:txBody>
      </p:sp>
    </p:spTree>
    <p:extLst>
      <p:ext uri="{BB962C8B-B14F-4D97-AF65-F5344CB8AC3E}">
        <p14:creationId xmlns:p14="http://schemas.microsoft.com/office/powerpoint/2010/main" val="2141314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Working with Mixhead Valves Process continued: *** Change this title + remove #s</a:t>
            </a: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76</a:t>
            </a:fld>
            <a:endParaRPr lang="en-US"/>
          </a:p>
        </p:txBody>
      </p:sp>
    </p:spTree>
    <p:extLst>
      <p:ext uri="{BB962C8B-B14F-4D97-AF65-F5344CB8AC3E}">
        <p14:creationId xmlns:p14="http://schemas.microsoft.com/office/powerpoint/2010/main" val="3304229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77</a:t>
            </a:fld>
            <a:endParaRPr lang="en-US"/>
          </a:p>
        </p:txBody>
      </p:sp>
    </p:spTree>
    <p:extLst>
      <p:ext uri="{BB962C8B-B14F-4D97-AF65-F5344CB8AC3E}">
        <p14:creationId xmlns:p14="http://schemas.microsoft.com/office/powerpoint/2010/main" val="2896797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Working with Mixhead Valves Process continued: *** Change this title + remove #s</a:t>
            </a: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78</a:t>
            </a:fld>
            <a:endParaRPr lang="en-US"/>
          </a:p>
        </p:txBody>
      </p:sp>
    </p:spTree>
    <p:extLst>
      <p:ext uri="{BB962C8B-B14F-4D97-AF65-F5344CB8AC3E}">
        <p14:creationId xmlns:p14="http://schemas.microsoft.com/office/powerpoint/2010/main" val="31990622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Working with Mixhead Valves Process continued: *** Change this title + remove #s</a:t>
            </a: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79</a:t>
            </a:fld>
            <a:endParaRPr lang="en-US"/>
          </a:p>
        </p:txBody>
      </p:sp>
    </p:spTree>
    <p:extLst>
      <p:ext uri="{BB962C8B-B14F-4D97-AF65-F5344CB8AC3E}">
        <p14:creationId xmlns:p14="http://schemas.microsoft.com/office/powerpoint/2010/main" val="33427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80</a:t>
            </a:fld>
            <a:endParaRPr lang="en-US"/>
          </a:p>
        </p:txBody>
      </p:sp>
    </p:spTree>
    <p:extLst>
      <p:ext uri="{BB962C8B-B14F-4D97-AF65-F5344CB8AC3E}">
        <p14:creationId xmlns:p14="http://schemas.microsoft.com/office/powerpoint/2010/main" val="1408121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81</a:t>
            </a:fld>
            <a:endParaRPr lang="en-US"/>
          </a:p>
        </p:txBody>
      </p:sp>
    </p:spTree>
    <p:extLst>
      <p:ext uri="{BB962C8B-B14F-4D97-AF65-F5344CB8AC3E}">
        <p14:creationId xmlns:p14="http://schemas.microsoft.com/office/powerpoint/2010/main" val="330261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10</a:t>
            </a:fld>
            <a:endParaRPr lang="en-US"/>
          </a:p>
        </p:txBody>
      </p:sp>
    </p:spTree>
    <p:extLst>
      <p:ext uri="{BB962C8B-B14F-4D97-AF65-F5344CB8AC3E}">
        <p14:creationId xmlns:p14="http://schemas.microsoft.com/office/powerpoint/2010/main" val="648317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1200" dirty="0">
                <a:effectLst/>
                <a:latin typeface="Arial" panose="020B0604020202020204" pitchFamily="34" charset="0"/>
                <a:ea typeface="Calibri" panose="020F0502020204030204" pitchFamily="34" charset="0"/>
              </a:rPr>
              <a:t>.</a:t>
            </a:r>
            <a:endParaRPr lang="en-US" sz="11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82</a:t>
            </a:fld>
            <a:endParaRPr lang="en-US"/>
          </a:p>
        </p:txBody>
      </p:sp>
    </p:spTree>
    <p:extLst>
      <p:ext uri="{BB962C8B-B14F-4D97-AF65-F5344CB8AC3E}">
        <p14:creationId xmlns:p14="http://schemas.microsoft.com/office/powerpoint/2010/main" val="23861953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1200" dirty="0">
                <a:effectLst/>
                <a:latin typeface="Arial" panose="020B0604020202020204" pitchFamily="34" charset="0"/>
                <a:ea typeface="Calibri" panose="020F0502020204030204" pitchFamily="34" charset="0"/>
              </a:rPr>
              <a:t>.</a:t>
            </a:r>
            <a:endParaRPr lang="en-US" sz="11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83</a:t>
            </a:fld>
            <a:endParaRPr lang="en-US"/>
          </a:p>
        </p:txBody>
      </p:sp>
    </p:spTree>
    <p:extLst>
      <p:ext uri="{BB962C8B-B14F-4D97-AF65-F5344CB8AC3E}">
        <p14:creationId xmlns:p14="http://schemas.microsoft.com/office/powerpoint/2010/main" val="19885463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84</a:t>
            </a:fld>
            <a:endParaRPr lang="en-US"/>
          </a:p>
        </p:txBody>
      </p:sp>
    </p:spTree>
    <p:extLst>
      <p:ext uri="{BB962C8B-B14F-4D97-AF65-F5344CB8AC3E}">
        <p14:creationId xmlns:p14="http://schemas.microsoft.com/office/powerpoint/2010/main" val="29273173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r>
              <a:rPr lang="en-US" dirty="0"/>
              <a:t>Maybe put icons here</a:t>
            </a:r>
          </a:p>
        </p:txBody>
      </p:sp>
      <p:sp>
        <p:nvSpPr>
          <p:cNvPr id="4" name="Slide Number Placeholder 3"/>
          <p:cNvSpPr>
            <a:spLocks noGrp="1"/>
          </p:cNvSpPr>
          <p:nvPr>
            <p:ph type="sldNum" sz="quarter" idx="10"/>
          </p:nvPr>
        </p:nvSpPr>
        <p:spPr/>
        <p:txBody>
          <a:bodyPr/>
          <a:lstStyle/>
          <a:p>
            <a:fld id="{D1A82650-0E31-43EF-9512-189E86159D8D}" type="slidenum">
              <a:rPr lang="en-US" smtClean="0"/>
              <a:t>85</a:t>
            </a:fld>
            <a:endParaRPr lang="en-US"/>
          </a:p>
        </p:txBody>
      </p:sp>
    </p:spTree>
    <p:extLst>
      <p:ext uri="{BB962C8B-B14F-4D97-AF65-F5344CB8AC3E}">
        <p14:creationId xmlns:p14="http://schemas.microsoft.com/office/powerpoint/2010/main" val="36934882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lvl="0" indent="0">
              <a:lnSpc>
                <a:spcPct val="110000"/>
              </a:lnSpc>
              <a:spcBef>
                <a:spcPts val="0"/>
              </a:spcBef>
              <a:spcAft>
                <a:spcPts val="600"/>
              </a:spcAft>
              <a:buFont typeface="+mj-lt"/>
              <a:buNone/>
            </a:pPr>
            <a:endParaRPr lang="en-US" sz="11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D1A82650-0E31-43EF-9512-189E86159D8D}" type="slidenum">
              <a:rPr lang="en-US" smtClean="0"/>
              <a:t>86</a:t>
            </a:fld>
            <a:endParaRPr lang="en-US"/>
          </a:p>
        </p:txBody>
      </p:sp>
    </p:spTree>
    <p:extLst>
      <p:ext uri="{BB962C8B-B14F-4D97-AF65-F5344CB8AC3E}">
        <p14:creationId xmlns:p14="http://schemas.microsoft.com/office/powerpoint/2010/main" val="24159712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0000"/>
              </a:lnSpc>
              <a:spcBef>
                <a:spcPts val="0"/>
              </a:spcBef>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87</a:t>
            </a:fld>
            <a:endParaRPr lang="en-US"/>
          </a:p>
        </p:txBody>
      </p:sp>
    </p:spTree>
    <p:extLst>
      <p:ext uri="{BB962C8B-B14F-4D97-AF65-F5344CB8AC3E}">
        <p14:creationId xmlns:p14="http://schemas.microsoft.com/office/powerpoint/2010/main" val="1940012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r>
              <a:rPr lang="en-US" dirty="0"/>
              <a:t>Fix to first person</a:t>
            </a:r>
          </a:p>
        </p:txBody>
      </p:sp>
      <p:sp>
        <p:nvSpPr>
          <p:cNvPr id="4" name="Slide Number Placeholder 3"/>
          <p:cNvSpPr>
            <a:spLocks noGrp="1"/>
          </p:cNvSpPr>
          <p:nvPr>
            <p:ph type="sldNum" sz="quarter" idx="5"/>
          </p:nvPr>
        </p:nvSpPr>
        <p:spPr/>
        <p:txBody>
          <a:bodyPr/>
          <a:lstStyle/>
          <a:p>
            <a:fld id="{D1A82650-0E31-43EF-9512-189E86159D8D}" type="slidenum">
              <a:rPr lang="en-US" smtClean="0"/>
              <a:t>88</a:t>
            </a:fld>
            <a:endParaRPr lang="en-US"/>
          </a:p>
        </p:txBody>
      </p:sp>
    </p:spTree>
    <p:extLst>
      <p:ext uri="{BB962C8B-B14F-4D97-AF65-F5344CB8AC3E}">
        <p14:creationId xmlns:p14="http://schemas.microsoft.com/office/powerpoint/2010/main" val="1267646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89</a:t>
            </a:fld>
            <a:endParaRPr lang="en-US"/>
          </a:p>
        </p:txBody>
      </p:sp>
    </p:spTree>
    <p:extLst>
      <p:ext uri="{BB962C8B-B14F-4D97-AF65-F5344CB8AC3E}">
        <p14:creationId xmlns:p14="http://schemas.microsoft.com/office/powerpoint/2010/main" val="29684529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pPr marL="0" marR="0">
              <a:lnSpc>
                <a:spcPct val="115000"/>
              </a:lnSpc>
              <a:spcBef>
                <a:spcPts val="0"/>
              </a:spcBef>
              <a:spcAft>
                <a:spcPts val="600"/>
              </a:spcAft>
            </a:pPr>
            <a:r>
              <a:rPr lang="en-US" sz="1800" dirty="0">
                <a:effectLst/>
                <a:latin typeface="Arial" panose="020B0604020202020204" pitchFamily="34" charset="0"/>
                <a:cs typeface="Times New Roman" panose="02020603050405020304" pitchFamily="18" charset="0"/>
              </a:rPr>
              <a:t>Fix in FG</a:t>
            </a:r>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90</a:t>
            </a:fld>
            <a:endParaRPr lang="en-US"/>
          </a:p>
        </p:txBody>
      </p:sp>
    </p:spTree>
    <p:extLst>
      <p:ext uri="{BB962C8B-B14F-4D97-AF65-F5344CB8AC3E}">
        <p14:creationId xmlns:p14="http://schemas.microsoft.com/office/powerpoint/2010/main" val="5550811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91</a:t>
            </a:fld>
            <a:endParaRPr lang="en-US"/>
          </a:p>
        </p:txBody>
      </p:sp>
    </p:spTree>
    <p:extLst>
      <p:ext uri="{BB962C8B-B14F-4D97-AF65-F5344CB8AC3E}">
        <p14:creationId xmlns:p14="http://schemas.microsoft.com/office/powerpoint/2010/main" val="132911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D1A82650-0E31-43EF-9512-189E86159D8D}" type="slidenum">
              <a:rPr lang="en-US" smtClean="0"/>
              <a:t>11</a:t>
            </a:fld>
            <a:endParaRPr lang="en-US"/>
          </a:p>
        </p:txBody>
      </p:sp>
    </p:spTree>
    <p:extLst>
      <p:ext uri="{BB962C8B-B14F-4D97-AF65-F5344CB8AC3E}">
        <p14:creationId xmlns:p14="http://schemas.microsoft.com/office/powerpoint/2010/main" val="2583764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D1A82650-0E31-43EF-9512-189E86159D8D}" type="slidenum">
              <a:rPr lang="en-US" smtClean="0"/>
              <a:t>92</a:t>
            </a:fld>
            <a:endParaRPr lang="en-US"/>
          </a:p>
        </p:txBody>
      </p:sp>
    </p:spTree>
    <p:extLst>
      <p:ext uri="{BB962C8B-B14F-4D97-AF65-F5344CB8AC3E}">
        <p14:creationId xmlns:p14="http://schemas.microsoft.com/office/powerpoint/2010/main" val="28256124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81025"/>
            <a:ext cx="6010275" cy="3381375"/>
          </a:xfrm>
        </p:spPr>
      </p:sp>
      <p:sp>
        <p:nvSpPr>
          <p:cNvPr id="3" name="Notes Placeholder 2"/>
          <p:cNvSpPr>
            <a:spLocks noGrp="1"/>
          </p:cNvSpPr>
          <p:nvPr>
            <p:ph type="body" idx="1"/>
          </p:nvPr>
        </p:nvSpPr>
        <p:spPr>
          <a:xfrm>
            <a:off x="701675" y="4445000"/>
            <a:ext cx="5607050" cy="3636963"/>
          </a:xfrm>
          <a:prstGeom prst="rect">
            <a:avLst/>
          </a:prstGeom>
        </p:spPr>
        <p:txBody>
          <a:bodyPr/>
          <a:lstStyle/>
          <a:p>
            <a:r>
              <a:rPr lang="en-US" dirty="0"/>
              <a:t>Delete his from FG =</a:t>
            </a:r>
            <a:r>
              <a:rPr lang="en-US" dirty="0">
                <a:highlight>
                  <a:srgbClr val="FFFF00"/>
                </a:highlight>
              </a:rPr>
              <a:t>.[Learning Objective 2]</a:t>
            </a:r>
            <a:endParaRPr lang="en-US" dirty="0"/>
          </a:p>
        </p:txBody>
      </p:sp>
      <p:sp>
        <p:nvSpPr>
          <p:cNvPr id="4" name="Slide Number Placeholder 3"/>
          <p:cNvSpPr>
            <a:spLocks noGrp="1"/>
          </p:cNvSpPr>
          <p:nvPr>
            <p:ph type="sldNum" sz="quarter" idx="5"/>
          </p:nvPr>
        </p:nvSpPr>
        <p:spPr/>
        <p:txBody>
          <a:bodyPr/>
          <a:lstStyle/>
          <a:p>
            <a:fld id="{D1A82650-0E31-43EF-9512-189E86159D8D}" type="slidenum">
              <a:rPr lang="en-US" smtClean="0"/>
              <a:t>93</a:t>
            </a:fld>
            <a:endParaRPr lang="en-US"/>
          </a:p>
        </p:txBody>
      </p:sp>
    </p:spTree>
    <p:extLst>
      <p:ext uri="{BB962C8B-B14F-4D97-AF65-F5344CB8AC3E}">
        <p14:creationId xmlns:p14="http://schemas.microsoft.com/office/powerpoint/2010/main" val="1853844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8.jpe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9.jpe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image" Target="../media/image10.jp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5.jpe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urse Title Slide UNCLASSIFI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52672-F7FE-4BA5-84CA-9ADEEACC677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639" b="7405"/>
          <a:stretch/>
        </p:blipFill>
        <p:spPr>
          <a:xfrm>
            <a:off x="0" y="628651"/>
            <a:ext cx="9144000" cy="4161064"/>
          </a:xfrm>
          <a:prstGeom prst="rect">
            <a:avLst/>
          </a:prstGeom>
        </p:spPr>
      </p:pic>
      <p:sp>
        <p:nvSpPr>
          <p:cNvPr id="5" name="Title Placeholder 1"/>
          <p:cNvSpPr>
            <a:spLocks noGrp="1"/>
          </p:cNvSpPr>
          <p:nvPr>
            <p:ph type="title"/>
            <p:custDataLst>
              <p:tags r:id="rId1"/>
            </p:custDataLst>
          </p:nvPr>
        </p:nvSpPr>
        <p:spPr>
          <a:xfrm>
            <a:off x="0" y="3200400"/>
            <a:ext cx="9144000" cy="640080"/>
          </a:xfrm>
          <a:prstGeom prst="rect">
            <a:avLst/>
          </a:prstGeom>
          <a:solidFill>
            <a:srgbClr val="000000">
              <a:alpha val="69804"/>
            </a:srgbClr>
          </a:soli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Subtitle 2"/>
          <p:cNvSpPr>
            <a:spLocks noGrp="1"/>
          </p:cNvSpPr>
          <p:nvPr>
            <p:ph type="subTitle" idx="1"/>
            <p:custDataLst>
              <p:tags r:id="rId2"/>
            </p:custDataLst>
          </p:nvPr>
        </p:nvSpPr>
        <p:spPr>
          <a:xfrm>
            <a:off x="2241" y="3840480"/>
            <a:ext cx="9139518" cy="457200"/>
          </a:xfrm>
          <a:prstGeom prst="rect">
            <a:avLst/>
          </a:prstGeom>
          <a:solidFill>
            <a:srgbClr val="000000">
              <a:alpha val="69804"/>
            </a:srgbClr>
          </a:solidFill>
        </p:spPr>
        <p:txBody>
          <a:bodyPr rIns="182880" anchor="ctr"/>
          <a:lstStyle>
            <a:lvl1pPr marL="0" indent="0" algn="r" defTabSz="914400" rtl="0" eaLnBrk="1" latinLnBrk="0" hangingPunct="1">
              <a:spcBef>
                <a:spcPct val="20000"/>
              </a:spcBef>
              <a:buFont typeface="Arial" panose="020B0604020202020204" pitchFamily="34" charset="0"/>
              <a:buNone/>
              <a:defRPr lang="en-US" sz="1600" b="0" kern="1200" dirty="0" smtClean="0">
                <a:solidFill>
                  <a:schemeClr val="bg1"/>
                </a:solidFill>
                <a:effectLst>
                  <a:outerShdw blurRad="50800" dist="50800" dir="2700000" algn="tl" rotWithShape="0">
                    <a:prstClr val="black">
                      <a:alpha val="50000"/>
                    </a:prstClr>
                  </a:outerShdw>
                </a:effectLst>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61797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I FL Layout Opt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2A56E0-7786-46E2-A9E2-00AC79DD9421}"/>
              </a:ext>
            </a:extLst>
          </p:cNvPr>
          <p:cNvGrpSpPr/>
          <p:nvPr userDrawn="1"/>
        </p:nvGrpSpPr>
        <p:grpSpPr>
          <a:xfrm>
            <a:off x="0" y="640743"/>
            <a:ext cx="4762500" cy="4157210"/>
            <a:chOff x="0" y="640743"/>
            <a:chExt cx="4762500" cy="4157210"/>
          </a:xfrm>
        </p:grpSpPr>
        <p:sp>
          <p:nvSpPr>
            <p:cNvPr id="7" name="Rectangle 6">
              <a:extLst>
                <a:ext uri="{FF2B5EF4-FFF2-40B4-BE49-F238E27FC236}">
                  <a16:creationId xmlns:a16="http://schemas.microsoft.com/office/drawing/2014/main" id="{0F60751D-BBF1-47A1-9BFB-481686868A9B}"/>
                </a:ext>
              </a:extLst>
            </p:cNvPr>
            <p:cNvSpPr/>
            <p:nvPr/>
          </p:nvSpPr>
          <p:spPr>
            <a:xfrm>
              <a:off x="0" y="640743"/>
              <a:ext cx="4762500" cy="41572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9EE3228-7EAC-496A-BB13-DF8D6DE1A78C}"/>
                </a:ext>
              </a:extLst>
            </p:cNvPr>
            <p:cNvSpPr/>
            <p:nvPr/>
          </p:nvSpPr>
          <p:spPr>
            <a:xfrm>
              <a:off x="2442411" y="2435974"/>
              <a:ext cx="2129589" cy="119245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Picture Placeholder 12" descr="Run with solid fill">
              <a:extLst>
                <a:ext uri="{FF2B5EF4-FFF2-40B4-BE49-F238E27FC236}">
                  <a16:creationId xmlns:a16="http://schemas.microsoft.com/office/drawing/2014/main" id="{CFF6365A-9B1F-4BA5-B235-0720DB51B9FB}"/>
                </a:ext>
              </a:extLst>
            </p:cNvPr>
            <p:cNvGrpSpPr/>
            <p:nvPr/>
          </p:nvGrpSpPr>
          <p:grpSpPr>
            <a:xfrm>
              <a:off x="154263" y="1255967"/>
              <a:ext cx="2600969" cy="3075931"/>
              <a:chOff x="322705" y="1456474"/>
              <a:chExt cx="2389267" cy="2858710"/>
            </a:xfrm>
            <a:solidFill>
              <a:srgbClr val="FFFFFF"/>
            </a:solidFill>
          </p:grpSpPr>
          <p:sp>
            <p:nvSpPr>
              <p:cNvPr id="10" name="Freeform: Shape 9">
                <a:extLst>
                  <a:ext uri="{FF2B5EF4-FFF2-40B4-BE49-F238E27FC236}">
                    <a16:creationId xmlns:a16="http://schemas.microsoft.com/office/drawing/2014/main" id="{AD561418-C411-470D-ADD3-D0A1C8EBECEE}"/>
                  </a:ext>
                </a:extLst>
              </p:cNvPr>
              <p:cNvSpPr/>
              <p:nvPr/>
            </p:nvSpPr>
            <p:spPr>
              <a:xfrm>
                <a:off x="1778043" y="1456474"/>
                <a:ext cx="506204" cy="506196"/>
              </a:xfrm>
              <a:custGeom>
                <a:avLst/>
                <a:gdLst>
                  <a:gd name="connsiteX0" fmla="*/ 506204 w 506204"/>
                  <a:gd name="connsiteY0" fmla="*/ 253098 h 506196"/>
                  <a:gd name="connsiteX1" fmla="*/ 253102 w 506204"/>
                  <a:gd name="connsiteY1" fmla="*/ 506197 h 506196"/>
                  <a:gd name="connsiteX2" fmla="*/ 0 w 506204"/>
                  <a:gd name="connsiteY2" fmla="*/ 253098 h 506196"/>
                  <a:gd name="connsiteX3" fmla="*/ 253102 w 506204"/>
                  <a:gd name="connsiteY3" fmla="*/ 0 h 506196"/>
                  <a:gd name="connsiteX4" fmla="*/ 506204 w 506204"/>
                  <a:gd name="connsiteY4" fmla="*/ 253098 h 50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04" h="506196">
                    <a:moveTo>
                      <a:pt x="506204" y="253098"/>
                    </a:moveTo>
                    <a:cubicBezTo>
                      <a:pt x="506204" y="392881"/>
                      <a:pt x="392887" y="506197"/>
                      <a:pt x="253102" y="506197"/>
                    </a:cubicBezTo>
                    <a:cubicBezTo>
                      <a:pt x="113318" y="506197"/>
                      <a:pt x="0" y="392881"/>
                      <a:pt x="0" y="253098"/>
                    </a:cubicBezTo>
                    <a:cubicBezTo>
                      <a:pt x="0" y="113316"/>
                      <a:pt x="113318" y="0"/>
                      <a:pt x="253102" y="0"/>
                    </a:cubicBezTo>
                    <a:cubicBezTo>
                      <a:pt x="392887" y="0"/>
                      <a:pt x="506204" y="113316"/>
                      <a:pt x="506204" y="253098"/>
                    </a:cubicBezTo>
                    <a:close/>
                  </a:path>
                </a:pathLst>
              </a:custGeom>
              <a:solidFill>
                <a:srgbClr val="FFFFFF"/>
              </a:solidFill>
              <a:ln w="315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69C82EF-BBE8-4D17-9079-9DA5D62B2D89}"/>
                  </a:ext>
                </a:extLst>
              </p:cNvPr>
              <p:cNvSpPr/>
              <p:nvPr/>
            </p:nvSpPr>
            <p:spPr>
              <a:xfrm>
                <a:off x="322705" y="1994308"/>
                <a:ext cx="2389267" cy="2182972"/>
              </a:xfrm>
              <a:custGeom>
                <a:avLst/>
                <a:gdLst>
                  <a:gd name="connsiteX0" fmla="*/ 2322213 w 2389267"/>
                  <a:gd name="connsiteY0" fmla="*/ 63275 h 2182972"/>
                  <a:gd name="connsiteX1" fmla="*/ 2151369 w 2389267"/>
                  <a:gd name="connsiteY1" fmla="*/ 117058 h 2182972"/>
                  <a:gd name="connsiteX2" fmla="*/ 2040637 w 2389267"/>
                  <a:gd name="connsiteY2" fmla="*/ 325864 h 2182972"/>
                  <a:gd name="connsiteX3" fmla="*/ 1553415 w 2389267"/>
                  <a:gd name="connsiteY3" fmla="*/ 18982 h 2182972"/>
                  <a:gd name="connsiteX4" fmla="*/ 1486976 w 2389267"/>
                  <a:gd name="connsiteY4" fmla="*/ 0 h 2182972"/>
                  <a:gd name="connsiteX5" fmla="*/ 949133 w 2389267"/>
                  <a:gd name="connsiteY5" fmla="*/ 0 h 2182972"/>
                  <a:gd name="connsiteX6" fmla="*/ 838401 w 2389267"/>
                  <a:gd name="connsiteY6" fmla="*/ 66438 h 2182972"/>
                  <a:gd name="connsiteX7" fmla="*/ 632756 w 2389267"/>
                  <a:gd name="connsiteY7" fmla="*/ 446086 h 2182972"/>
                  <a:gd name="connsiteX8" fmla="*/ 683376 w 2389267"/>
                  <a:gd name="connsiteY8" fmla="*/ 616927 h 2182972"/>
                  <a:gd name="connsiteX9" fmla="*/ 743488 w 2389267"/>
                  <a:gd name="connsiteY9" fmla="*/ 632746 h 2182972"/>
                  <a:gd name="connsiteX10" fmla="*/ 854220 w 2389267"/>
                  <a:gd name="connsiteY10" fmla="*/ 566308 h 2182972"/>
                  <a:gd name="connsiteX11" fmla="*/ 1025064 w 2389267"/>
                  <a:gd name="connsiteY11" fmla="*/ 253098 h 2182972"/>
                  <a:gd name="connsiteX12" fmla="*/ 1211727 w 2389267"/>
                  <a:gd name="connsiteY12" fmla="*/ 253098 h 2182972"/>
                  <a:gd name="connsiteX13" fmla="*/ 651738 w 2389267"/>
                  <a:gd name="connsiteY13" fmla="*/ 1297129 h 2182972"/>
                  <a:gd name="connsiteX14" fmla="*/ 126551 w 2389267"/>
                  <a:gd name="connsiteY14" fmla="*/ 1297129 h 2182972"/>
                  <a:gd name="connsiteX15" fmla="*/ 0 w 2389267"/>
                  <a:gd name="connsiteY15" fmla="*/ 1423678 h 2182972"/>
                  <a:gd name="connsiteX16" fmla="*/ 126551 w 2389267"/>
                  <a:gd name="connsiteY16" fmla="*/ 1550227 h 2182972"/>
                  <a:gd name="connsiteX17" fmla="*/ 727669 w 2389267"/>
                  <a:gd name="connsiteY17" fmla="*/ 1550227 h 2182972"/>
                  <a:gd name="connsiteX18" fmla="*/ 838401 w 2389267"/>
                  <a:gd name="connsiteY18" fmla="*/ 1483789 h 2182972"/>
                  <a:gd name="connsiteX19" fmla="*/ 1059866 w 2389267"/>
                  <a:gd name="connsiteY19" fmla="*/ 1075668 h 2182972"/>
                  <a:gd name="connsiteX20" fmla="*/ 1423700 w 2389267"/>
                  <a:gd name="connsiteY20" fmla="*/ 1414187 h 2182972"/>
                  <a:gd name="connsiteX21" fmla="*/ 1395226 w 2389267"/>
                  <a:gd name="connsiteY21" fmla="*/ 2050096 h 2182972"/>
                  <a:gd name="connsiteX22" fmla="*/ 1512286 w 2389267"/>
                  <a:gd name="connsiteY22" fmla="*/ 2182973 h 2182972"/>
                  <a:gd name="connsiteX23" fmla="*/ 1518614 w 2389267"/>
                  <a:gd name="connsiteY23" fmla="*/ 2182973 h 2182972"/>
                  <a:gd name="connsiteX24" fmla="*/ 1645165 w 2389267"/>
                  <a:gd name="connsiteY24" fmla="*/ 2062751 h 2182972"/>
                  <a:gd name="connsiteX25" fmla="*/ 1676802 w 2389267"/>
                  <a:gd name="connsiteY25" fmla="*/ 1366731 h 2182972"/>
                  <a:gd name="connsiteX26" fmla="*/ 1635673 w 2389267"/>
                  <a:gd name="connsiteY26" fmla="*/ 1268655 h 2182972"/>
                  <a:gd name="connsiteX27" fmla="*/ 1328787 w 2389267"/>
                  <a:gd name="connsiteY27" fmla="*/ 983920 h 2182972"/>
                  <a:gd name="connsiteX28" fmla="*/ 1651492 w 2389267"/>
                  <a:gd name="connsiteY28" fmla="*/ 382811 h 2182972"/>
                  <a:gd name="connsiteX29" fmla="*/ 2018491 w 2389267"/>
                  <a:gd name="connsiteY29" fmla="*/ 613763 h 2182972"/>
                  <a:gd name="connsiteX30" fmla="*/ 2119731 w 2389267"/>
                  <a:gd name="connsiteY30" fmla="*/ 629582 h 2182972"/>
                  <a:gd name="connsiteX31" fmla="*/ 2198826 w 2389267"/>
                  <a:gd name="connsiteY31" fmla="*/ 566308 h 2182972"/>
                  <a:gd name="connsiteX32" fmla="*/ 2372834 w 2389267"/>
                  <a:gd name="connsiteY32" fmla="*/ 234116 h 2182972"/>
                  <a:gd name="connsiteX33" fmla="*/ 2322213 w 2389267"/>
                  <a:gd name="connsiteY33" fmla="*/ 63275 h 21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89267" h="2182972">
                    <a:moveTo>
                      <a:pt x="2322213" y="63275"/>
                    </a:moveTo>
                    <a:cubicBezTo>
                      <a:pt x="2258938" y="31637"/>
                      <a:pt x="2183007" y="53783"/>
                      <a:pt x="2151369" y="117058"/>
                    </a:cubicBezTo>
                    <a:lnTo>
                      <a:pt x="2040637" y="325864"/>
                    </a:lnTo>
                    <a:lnTo>
                      <a:pt x="1553415" y="18982"/>
                    </a:lnTo>
                    <a:cubicBezTo>
                      <a:pt x="1534432" y="6327"/>
                      <a:pt x="1512286" y="0"/>
                      <a:pt x="1486976" y="0"/>
                    </a:cubicBezTo>
                    <a:lnTo>
                      <a:pt x="949133" y="0"/>
                    </a:lnTo>
                    <a:cubicBezTo>
                      <a:pt x="901677" y="0"/>
                      <a:pt x="860548" y="25310"/>
                      <a:pt x="838401" y="66438"/>
                    </a:cubicBezTo>
                    <a:lnTo>
                      <a:pt x="632756" y="446086"/>
                    </a:lnTo>
                    <a:cubicBezTo>
                      <a:pt x="597954" y="506197"/>
                      <a:pt x="623264" y="585290"/>
                      <a:pt x="683376" y="616927"/>
                    </a:cubicBezTo>
                    <a:cubicBezTo>
                      <a:pt x="702359" y="626418"/>
                      <a:pt x="724505" y="632746"/>
                      <a:pt x="743488" y="632746"/>
                    </a:cubicBezTo>
                    <a:cubicBezTo>
                      <a:pt x="787781" y="632746"/>
                      <a:pt x="832074" y="607436"/>
                      <a:pt x="854220" y="566308"/>
                    </a:cubicBezTo>
                    <a:lnTo>
                      <a:pt x="1025064" y="253098"/>
                    </a:lnTo>
                    <a:lnTo>
                      <a:pt x="1211727" y="253098"/>
                    </a:lnTo>
                    <a:lnTo>
                      <a:pt x="651738" y="1297129"/>
                    </a:lnTo>
                    <a:lnTo>
                      <a:pt x="126551" y="1297129"/>
                    </a:lnTo>
                    <a:cubicBezTo>
                      <a:pt x="56948" y="1297129"/>
                      <a:pt x="0" y="1354076"/>
                      <a:pt x="0" y="1423678"/>
                    </a:cubicBezTo>
                    <a:cubicBezTo>
                      <a:pt x="0" y="1493280"/>
                      <a:pt x="56948" y="1550227"/>
                      <a:pt x="126551" y="1550227"/>
                    </a:cubicBezTo>
                    <a:lnTo>
                      <a:pt x="727669" y="1550227"/>
                    </a:lnTo>
                    <a:cubicBezTo>
                      <a:pt x="775126" y="1550227"/>
                      <a:pt x="816255" y="1524917"/>
                      <a:pt x="838401" y="1483789"/>
                    </a:cubicBezTo>
                    <a:lnTo>
                      <a:pt x="1059866" y="1075668"/>
                    </a:lnTo>
                    <a:lnTo>
                      <a:pt x="1423700" y="1414187"/>
                    </a:lnTo>
                    <a:lnTo>
                      <a:pt x="1395226" y="2050096"/>
                    </a:lnTo>
                    <a:cubicBezTo>
                      <a:pt x="1388899" y="2119698"/>
                      <a:pt x="1442683" y="2179809"/>
                      <a:pt x="1512286" y="2182973"/>
                    </a:cubicBezTo>
                    <a:cubicBezTo>
                      <a:pt x="1515450" y="2182973"/>
                      <a:pt x="1515450" y="2182973"/>
                      <a:pt x="1518614" y="2182973"/>
                    </a:cubicBezTo>
                    <a:cubicBezTo>
                      <a:pt x="1585053" y="2182973"/>
                      <a:pt x="1642001" y="2129190"/>
                      <a:pt x="1645165" y="2062751"/>
                    </a:cubicBezTo>
                    <a:lnTo>
                      <a:pt x="1676802" y="1366731"/>
                    </a:lnTo>
                    <a:cubicBezTo>
                      <a:pt x="1679966" y="1328766"/>
                      <a:pt x="1664147" y="1293965"/>
                      <a:pt x="1635673" y="1268655"/>
                    </a:cubicBezTo>
                    <a:lnTo>
                      <a:pt x="1328787" y="983920"/>
                    </a:lnTo>
                    <a:lnTo>
                      <a:pt x="1651492" y="382811"/>
                    </a:lnTo>
                    <a:lnTo>
                      <a:pt x="2018491" y="613763"/>
                    </a:lnTo>
                    <a:cubicBezTo>
                      <a:pt x="2046965" y="632746"/>
                      <a:pt x="2084930" y="639073"/>
                      <a:pt x="2119731" y="629582"/>
                    </a:cubicBezTo>
                    <a:cubicBezTo>
                      <a:pt x="2154533" y="620091"/>
                      <a:pt x="2183007" y="597945"/>
                      <a:pt x="2198826" y="566308"/>
                    </a:cubicBezTo>
                    <a:lnTo>
                      <a:pt x="2372834" y="234116"/>
                    </a:lnTo>
                    <a:cubicBezTo>
                      <a:pt x="2407635" y="174005"/>
                      <a:pt x="2385489" y="98076"/>
                      <a:pt x="2322213" y="63275"/>
                    </a:cubicBezTo>
                    <a:close/>
                  </a:path>
                </a:pathLst>
              </a:custGeom>
              <a:solidFill>
                <a:srgbClr val="FFFFFF"/>
              </a:solidFill>
              <a:ln w="31552" cap="flat">
                <a:noFill/>
                <a:prstDash val="solid"/>
                <a:miter/>
              </a:ln>
            </p:spPr>
            <p:txBody>
              <a:bodyPr rtlCol="0" anchor="ctr"/>
              <a:lstStyle/>
              <a:p>
                <a:endParaRPr lang="en-US"/>
              </a:p>
            </p:txBody>
          </p:sp>
        </p:grpSp>
      </p:grpSp>
      <p:sp>
        <p:nvSpPr>
          <p:cNvPr id="12" name="Text Placeholder 9">
            <a:extLst>
              <a:ext uri="{FF2B5EF4-FFF2-40B4-BE49-F238E27FC236}">
                <a16:creationId xmlns:a16="http://schemas.microsoft.com/office/drawing/2014/main" id="{B3C4C840-58C3-4E44-A771-C8A59872B3C3}"/>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7" name="Subtitle 2"/>
          <p:cNvSpPr txBox="1">
            <a:spLocks/>
          </p:cNvSpPr>
          <p:nvPr userDrawn="1">
            <p:custDataLst>
              <p:tags r:id="rId1"/>
            </p:custDataLst>
          </p:nvPr>
        </p:nvSpPr>
        <p:spPr>
          <a:xfrm>
            <a:off x="4940967" y="666750"/>
            <a:ext cx="3943725"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lang="en-US" sz="1800" b="0" kern="1200" baseline="0" dirty="0" smtClean="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tabLst>
                <a:tab pos="4860925" algn="l"/>
              </a:tabLst>
            </a:pPr>
            <a:r>
              <a:rPr lang="en-US" b="0" dirty="0">
                <a:solidFill>
                  <a:schemeClr val="accent1"/>
                </a:solidFill>
              </a:rPr>
              <a:t>Facility Information</a:t>
            </a:r>
          </a:p>
        </p:txBody>
      </p:sp>
      <p:sp>
        <p:nvSpPr>
          <p:cNvPr id="2" name="Rectangle 1"/>
          <p:cNvSpPr/>
          <p:nvPr userDrawn="1"/>
        </p:nvSpPr>
        <p:spPr>
          <a:xfrm>
            <a:off x="4940967" y="1277493"/>
            <a:ext cx="4126833" cy="2449901"/>
          </a:xfrm>
          <a:prstGeom prst="rect">
            <a:avLst/>
          </a:prstGeom>
        </p:spPr>
        <p:txBody>
          <a:bodyPr wrap="square">
            <a:spAutoFit/>
          </a:bodyPr>
          <a:lstStyle/>
          <a:p>
            <a:pPr marL="228600" indent="-228600" algn="l" rtl="0" eaLnBrk="1" fontAlgn="ctr" latinLnBrk="0" hangingPunct="1">
              <a:lnSpc>
                <a:spcPct val="110000"/>
              </a:lnSpc>
              <a:spcBef>
                <a:spcPts val="0"/>
              </a:spcBef>
              <a:spcAft>
                <a:spcPts val="600"/>
              </a:spcAft>
              <a:buFont typeface="Arial" panose="020B0604020202020204" pitchFamily="34" charset="0"/>
              <a:buChar char="•"/>
            </a:pPr>
            <a:r>
              <a:rPr lang="en-US" sz="1600" b="0" i="0" u="none" strike="noStrike" kern="1200" dirty="0">
                <a:solidFill>
                  <a:srgbClr val="00386B"/>
                </a:solidFill>
                <a:effectLst/>
              </a:rPr>
              <a:t>Emergency Exits</a:t>
            </a:r>
            <a:endParaRPr lang="en-US" sz="1600" b="0" i="0" u="none" strike="noStrike" dirty="0">
              <a:effectLst/>
            </a:endParaRPr>
          </a:p>
          <a:p>
            <a:pPr marL="228600" indent="-228600" algn="l" rtl="0" eaLnBrk="1" fontAlgn="ctr" latinLnBrk="0" hangingPunct="1">
              <a:lnSpc>
                <a:spcPct val="110000"/>
              </a:lnSpc>
              <a:spcBef>
                <a:spcPts val="0"/>
              </a:spcBef>
              <a:spcAft>
                <a:spcPts val="600"/>
              </a:spcAft>
              <a:buFont typeface="Arial" panose="020B0604020202020204" pitchFamily="34" charset="0"/>
              <a:buChar char="•"/>
            </a:pPr>
            <a:r>
              <a:rPr lang="en-US" sz="1600" b="0" i="0" u="none" strike="noStrike" kern="1200" dirty="0">
                <a:solidFill>
                  <a:srgbClr val="00386B"/>
                </a:solidFill>
                <a:effectLst/>
              </a:rPr>
              <a:t>Emergency Numbers</a:t>
            </a:r>
            <a:endParaRPr lang="en-US" sz="1600" b="0" i="0" u="none" strike="noStrike" dirty="0">
              <a:effectLst/>
            </a:endParaRPr>
          </a:p>
          <a:p>
            <a:pPr marL="228600" indent="-228600" algn="l" rtl="0" eaLnBrk="1" fontAlgn="ctr" latinLnBrk="0" hangingPunct="1">
              <a:lnSpc>
                <a:spcPct val="110000"/>
              </a:lnSpc>
              <a:spcBef>
                <a:spcPts val="0"/>
              </a:spcBef>
              <a:spcAft>
                <a:spcPts val="600"/>
              </a:spcAft>
              <a:buFont typeface="Arial" panose="020B0604020202020204" pitchFamily="34" charset="0"/>
              <a:buChar char="•"/>
            </a:pPr>
            <a:r>
              <a:rPr lang="en-US" sz="1600" b="0" i="0" u="none" strike="noStrike" kern="1200" dirty="0">
                <a:solidFill>
                  <a:srgbClr val="00386B"/>
                </a:solidFill>
                <a:effectLst/>
              </a:rPr>
              <a:t>Muster Stations</a:t>
            </a:r>
          </a:p>
          <a:p>
            <a:pPr marL="228600" indent="-228600" algn="l" rtl="0" eaLnBrk="1" fontAlgn="ctr" latinLnBrk="0" hangingPunct="1">
              <a:lnSpc>
                <a:spcPct val="110000"/>
              </a:lnSpc>
              <a:spcBef>
                <a:spcPts val="0"/>
              </a:spcBef>
              <a:spcAft>
                <a:spcPts val="600"/>
              </a:spcAft>
              <a:buFont typeface="Arial" panose="020B0604020202020204" pitchFamily="34" charset="0"/>
              <a:buChar char="•"/>
            </a:pPr>
            <a:r>
              <a:rPr lang="en-US" sz="1600" dirty="0">
                <a:solidFill>
                  <a:srgbClr val="00386B"/>
                </a:solidFill>
              </a:rPr>
              <a:t>Fire Extinguishers</a:t>
            </a:r>
            <a:endParaRPr lang="en-US" sz="1600" dirty="0"/>
          </a:p>
          <a:p>
            <a:pPr marL="228600" indent="-228600" fontAlgn="ctr">
              <a:lnSpc>
                <a:spcPct val="110000"/>
              </a:lnSpc>
              <a:spcBef>
                <a:spcPts val="0"/>
              </a:spcBef>
              <a:spcAft>
                <a:spcPts val="600"/>
              </a:spcAft>
              <a:buFont typeface="Arial" panose="020B0604020202020204" pitchFamily="34" charset="0"/>
              <a:buChar char="•"/>
            </a:pPr>
            <a:r>
              <a:rPr lang="en-US" sz="1600" b="0" i="0" u="none" strike="noStrike" kern="1200" dirty="0">
                <a:solidFill>
                  <a:srgbClr val="00386B"/>
                </a:solidFill>
                <a:effectLst/>
              </a:rPr>
              <a:t>Automated </a:t>
            </a:r>
            <a:r>
              <a:rPr lang="en-US" sz="1600" dirty="0">
                <a:solidFill>
                  <a:srgbClr val="00386B"/>
                </a:solidFill>
              </a:rPr>
              <a:t>External Defibrillators (AED)</a:t>
            </a:r>
          </a:p>
          <a:p>
            <a:pPr marL="228600" indent="-228600" algn="l" rtl="0" eaLnBrk="1" fontAlgn="ctr" latinLnBrk="0" hangingPunct="1">
              <a:lnSpc>
                <a:spcPct val="110000"/>
              </a:lnSpc>
              <a:spcBef>
                <a:spcPts val="0"/>
              </a:spcBef>
              <a:spcAft>
                <a:spcPts val="600"/>
              </a:spcAft>
              <a:buFont typeface="Arial" panose="020B0604020202020204" pitchFamily="34" charset="0"/>
              <a:buChar char="•"/>
            </a:pPr>
            <a:r>
              <a:rPr lang="en-US" sz="1600" dirty="0">
                <a:solidFill>
                  <a:srgbClr val="00386B"/>
                </a:solidFill>
              </a:rPr>
              <a:t>Cardiopulmonary Resuscitation (CPR)</a:t>
            </a:r>
            <a:endParaRPr lang="en-US" sz="1600" b="0" i="0" u="none" strike="noStrike" kern="1200" dirty="0">
              <a:solidFill>
                <a:srgbClr val="00386B"/>
              </a:solidFill>
              <a:effectLst/>
            </a:endParaRPr>
          </a:p>
          <a:p>
            <a:pPr marL="228600" indent="-228600" algn="l" rtl="0" eaLnBrk="1" fontAlgn="ctr" latinLnBrk="0" hangingPunct="1">
              <a:lnSpc>
                <a:spcPct val="110000"/>
              </a:lnSpc>
              <a:spcBef>
                <a:spcPts val="0"/>
              </a:spcBef>
              <a:spcAft>
                <a:spcPts val="600"/>
              </a:spcAft>
              <a:buFont typeface="Arial" panose="020B0604020202020204" pitchFamily="34" charset="0"/>
              <a:buChar char="•"/>
            </a:pPr>
            <a:r>
              <a:rPr lang="en-US" sz="1600" b="0" i="0" u="none" strike="noStrike" kern="1200" dirty="0">
                <a:solidFill>
                  <a:srgbClr val="00386B"/>
                </a:solidFill>
                <a:effectLst/>
              </a:rPr>
              <a:t>Other</a:t>
            </a:r>
            <a:endParaRPr lang="en-US" sz="1600" b="0" i="0" u="none" strike="noStrike" dirty="0">
              <a:effectLst/>
            </a:endParaRPr>
          </a:p>
        </p:txBody>
      </p:sp>
      <p:sp>
        <p:nvSpPr>
          <p:cNvPr id="13" name="Slide Number Placeholder 1">
            <a:extLst>
              <a:ext uri="{FF2B5EF4-FFF2-40B4-BE49-F238E27FC236}">
                <a16:creationId xmlns:a16="http://schemas.microsoft.com/office/drawing/2014/main" id="{4CF0E6D0-03CB-4766-8E5B-FC4140DD4791}"/>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102597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I FL Layout Opt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10563" b="21048"/>
          <a:stretch/>
        </p:blipFill>
        <p:spPr>
          <a:xfrm>
            <a:off x="-9015" y="645591"/>
            <a:ext cx="9153015" cy="4172069"/>
          </a:xfrm>
          <a:prstGeom prst="rect">
            <a:avLst/>
          </a:prstGeom>
        </p:spPr>
      </p:pic>
      <p:sp>
        <p:nvSpPr>
          <p:cNvPr id="9" name="Rectangle 8"/>
          <p:cNvSpPr/>
          <p:nvPr userDrawn="1"/>
        </p:nvSpPr>
        <p:spPr>
          <a:xfrm>
            <a:off x="0" y="654887"/>
            <a:ext cx="9144000" cy="4154905"/>
          </a:xfrm>
          <a:prstGeom prst="rect">
            <a:avLst/>
          </a:prstGeom>
          <a:solidFill>
            <a:schemeClr val="accent4">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userDrawn="1">
            <p:custDataLst>
              <p:tags r:id="rId1"/>
            </p:custDataLst>
          </p:nvPr>
        </p:nvSpPr>
        <p:spPr>
          <a:xfrm>
            <a:off x="246062" y="788398"/>
            <a:ext cx="7239000" cy="369332"/>
          </a:xfrm>
          <a:prstGeom prst="rect">
            <a:avLst/>
          </a:prstGeom>
          <a:noFill/>
          <a:ln>
            <a:noFill/>
          </a:ln>
        </p:spPr>
        <p:txBody>
          <a:bodyPr lIns="0" rIns="182880" anchor="ctr"/>
          <a:lstStyle>
            <a:lvl1pPr marL="0" indent="0" algn="l" defTabSz="914400" rtl="0" eaLnBrk="1" latinLnBrk="0" hangingPunct="1">
              <a:spcBef>
                <a:spcPct val="20000"/>
              </a:spcBef>
              <a:buFont typeface="Arial" panose="020B0604020202020204" pitchFamily="34" charset="0"/>
              <a:buNone/>
              <a:defRPr lang="en-US" sz="1800" b="0" kern="1200" baseline="0" dirty="0" smtClean="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tabLst>
                <a:tab pos="4860925" algn="l"/>
              </a:tabLst>
            </a:pPr>
            <a:r>
              <a:rPr lang="en-US" b="0" dirty="0">
                <a:solidFill>
                  <a:schemeClr val="tx1"/>
                </a:solidFill>
              </a:rPr>
              <a:t>Facility Information</a:t>
            </a:r>
          </a:p>
        </p:txBody>
      </p:sp>
      <p:sp>
        <p:nvSpPr>
          <p:cNvPr id="8"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0" name="Slide Number Placeholder 1">
            <a:extLst>
              <a:ext uri="{FF2B5EF4-FFF2-40B4-BE49-F238E27FC236}">
                <a16:creationId xmlns:a16="http://schemas.microsoft.com/office/drawing/2014/main" id="{778494BC-0572-4BFD-9C25-AC7CD52906C8}"/>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38832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I Course Learning Objectives">
    <p:spTree>
      <p:nvGrpSpPr>
        <p:cNvPr id="1" name=""/>
        <p:cNvGrpSpPr/>
        <p:nvPr/>
      </p:nvGrpSpPr>
      <p:grpSpPr>
        <a:xfrm>
          <a:off x="0" y="0"/>
          <a:ext cx="0" cy="0"/>
          <a:chOff x="0" y="0"/>
          <a:chExt cx="0" cy="0"/>
        </a:xfrm>
      </p:grpSpPr>
      <p:sp>
        <p:nvSpPr>
          <p:cNvPr id="8" name="Text Placeholder 30"/>
          <p:cNvSpPr>
            <a:spLocks noGrp="1"/>
          </p:cNvSpPr>
          <p:nvPr>
            <p:ph type="body" sz="quarter" idx="54" hasCustomPrompt="1"/>
            <p:custDataLst>
              <p:tags r:id="rId1"/>
            </p:custDataLst>
          </p:nvPr>
        </p:nvSpPr>
        <p:spPr>
          <a:xfrm>
            <a:off x="246063" y="1777615"/>
            <a:ext cx="4325938" cy="2423160"/>
          </a:xfrm>
          <a:prstGeom prst="rect">
            <a:avLst/>
          </a:prstGeom>
        </p:spPr>
        <p:txBody>
          <a:bodyPr lIns="0" tIns="0" rIns="0" bIns="91440" anchor="t"/>
          <a:lstStyle>
            <a:lvl1pPr marL="231775" marR="0" indent="-231775" algn="l" defTabSz="914400" rtl="0" eaLnBrk="1" fontAlgn="auto" latinLnBrk="0" hangingPunct="1">
              <a:lnSpc>
                <a:spcPct val="110000"/>
              </a:lnSpc>
              <a:spcBef>
                <a:spcPts val="600"/>
              </a:spcBef>
              <a:spcAft>
                <a:spcPts val="0"/>
              </a:spcAft>
              <a:buClrTx/>
              <a:buSzTx/>
              <a:buFont typeface="Arial" pitchFamily="34" charset="0"/>
              <a:buChar char="•"/>
              <a:tabLst/>
              <a:defRPr sz="1400" b="0" spc="60" baseline="0">
                <a:solidFill>
                  <a:schemeClr val="tx1"/>
                </a:solidFill>
                <a:latin typeface="Arial" panose="020B0604020202020204" pitchFamily="34" charset="0"/>
                <a:cs typeface="Arial" panose="020B0604020202020204" pitchFamily="34" charset="0"/>
              </a:defRPr>
            </a:lvl1pPr>
            <a:lvl2pPr marL="457200" indent="-228600" algn="l">
              <a:lnSpc>
                <a:spcPct val="100000"/>
              </a:lnSpc>
              <a:spcBef>
                <a:spcPts val="200"/>
              </a:spcBef>
              <a:buFont typeface="Arial" pitchFamily="34" charset="0"/>
              <a:buChar char="−"/>
              <a:tabLst/>
              <a:defRPr sz="1400" b="0" spc="60" baseline="0">
                <a:solidFill>
                  <a:schemeClr val="tx1"/>
                </a:solidFill>
                <a:latin typeface="Arial" panose="020B0604020202020204" pitchFamily="34" charset="0"/>
                <a:cs typeface="Arial" panose="020B0604020202020204" pitchFamily="34" charset="0"/>
              </a:defRPr>
            </a:lvl2pPr>
            <a:lvl3pPr marL="454025" indent="-228600">
              <a:buFont typeface="Calibri" panose="020F0502020204030204" pitchFamily="34" charset="0"/>
              <a:buChar char="─"/>
              <a:defRPr sz="1800">
                <a:latin typeface="Arial" panose="020B0604020202020204" pitchFamily="34" charset="0"/>
                <a:cs typeface="Arial" panose="020B0604020202020204" pitchFamily="34" charset="0"/>
              </a:defRPr>
            </a:lvl3pPr>
          </a:lstStyle>
          <a:p>
            <a:pPr lvl="0"/>
            <a:r>
              <a:rPr lang="en-US" dirty="0"/>
              <a:t>[Learning Objective 1]</a:t>
            </a:r>
          </a:p>
          <a:p>
            <a:pPr marL="231775" marR="0" lvl="0" indent="-231775"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dirty="0"/>
              <a:t>[Learning Objective 2]</a:t>
            </a:r>
          </a:p>
          <a:p>
            <a:pPr lvl="0"/>
            <a:r>
              <a:rPr lang="en-US" dirty="0"/>
              <a:t>…</a:t>
            </a:r>
          </a:p>
          <a:p>
            <a:pPr lvl="0"/>
            <a:endParaRPr lang="en-US" dirty="0"/>
          </a:p>
        </p:txBody>
      </p:sp>
      <p:sp>
        <p:nvSpPr>
          <p:cNvPr id="9" name="Picture Placeholder 7"/>
          <p:cNvSpPr>
            <a:spLocks noGrp="1"/>
          </p:cNvSpPr>
          <p:nvPr>
            <p:ph type="pic" sz="quarter" idx="55"/>
          </p:nvPr>
        </p:nvSpPr>
        <p:spPr>
          <a:xfrm>
            <a:off x="4800600" y="650966"/>
            <a:ext cx="4343400" cy="4133809"/>
          </a:xfrm>
          <a:prstGeom prst="rect">
            <a:avLst/>
          </a:prstGeom>
        </p:spPr>
        <p:txBody>
          <a:bodyPr/>
          <a:lstStyle/>
          <a:p>
            <a:r>
              <a:rPr lang="en-US"/>
              <a:t>Click icon to add picture</a:t>
            </a:r>
          </a:p>
        </p:txBody>
      </p:sp>
      <p:sp>
        <p:nvSpPr>
          <p:cNvPr id="12" name="Text Placeholder 28"/>
          <p:cNvSpPr>
            <a:spLocks noGrp="1"/>
          </p:cNvSpPr>
          <p:nvPr>
            <p:ph type="body" sz="quarter" idx="57"/>
            <p:custDataLst>
              <p:tags r:id="rId2"/>
            </p:custDataLst>
          </p:nvPr>
        </p:nvSpPr>
        <p:spPr>
          <a:xfrm>
            <a:off x="246062" y="4389120"/>
            <a:ext cx="4478337" cy="384769"/>
          </a:xfrm>
          <a:prstGeom prst="rect">
            <a:avLst/>
          </a:prstGeom>
        </p:spPr>
        <p:txBody>
          <a:bodyPr lIns="0" tIns="91440" rIns="0" bIns="91440" anchor="ctr"/>
          <a:lstStyle>
            <a:lvl1pPr marL="0" indent="0" algn="l">
              <a:spcBef>
                <a:spcPts val="0"/>
              </a:spcBef>
              <a:buNone/>
              <a:defRPr sz="1400" b="0" i="1" spc="0" baseline="0">
                <a:solidFill>
                  <a:srgbClr val="00386B"/>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Slide Number Placeholder 1"/>
          <p:cNvSpPr>
            <a:spLocks noGrp="1"/>
          </p:cNvSpPr>
          <p:nvPr>
            <p:ph type="sldNum" sz="quarter" idx="4"/>
            <p:custDataLst>
              <p:tags r:id="rId3"/>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
        <p:nvSpPr>
          <p:cNvPr id="20" name="Rectangle 19"/>
          <p:cNvSpPr/>
          <p:nvPr userDrawn="1"/>
        </p:nvSpPr>
        <p:spPr>
          <a:xfrm>
            <a:off x="155929" y="1170683"/>
            <a:ext cx="4572000" cy="523220"/>
          </a:xfrm>
          <a:prstGeom prst="rect">
            <a:avLst/>
          </a:prstGeom>
        </p:spPr>
        <p:txBody>
          <a:bodyPr>
            <a:spAutoFit/>
          </a:bodyPr>
          <a:lstStyle/>
          <a:p>
            <a:r>
              <a:rPr lang="en-US" sz="1400" b="1" kern="1200" spc="80" baseline="0" dirty="0">
                <a:solidFill>
                  <a:srgbClr val="00386B"/>
                </a:solidFill>
                <a:latin typeface="Arial" panose="020B0604020202020204" pitchFamily="34" charset="0"/>
                <a:ea typeface="+mn-ea"/>
                <a:cs typeface="Arial" panose="020B0604020202020204" pitchFamily="34" charset="0"/>
              </a:rPr>
              <a:t>Upon completion of this course, you will be able to:</a:t>
            </a:r>
          </a:p>
        </p:txBody>
      </p:sp>
      <p:sp>
        <p:nvSpPr>
          <p:cNvPr id="21" name="Rectangle 20"/>
          <p:cNvSpPr/>
          <p:nvPr userDrawn="1"/>
        </p:nvSpPr>
        <p:spPr>
          <a:xfrm>
            <a:off x="171971" y="792009"/>
            <a:ext cx="3031599" cy="369332"/>
          </a:xfrm>
          <a:prstGeom prst="rect">
            <a:avLst/>
          </a:prstGeom>
        </p:spPr>
        <p:txBody>
          <a:bodyPr wrap="none">
            <a:spAutoFit/>
          </a:bodyPr>
          <a:lstStyle/>
          <a:p>
            <a:pPr marL="0" indent="0" algn="l" defTabSz="914400" rtl="0" eaLnBrk="1" latinLnBrk="0" hangingPunct="1">
              <a:spcBef>
                <a:spcPct val="20000"/>
              </a:spcBef>
              <a:buFont typeface="Arial" panose="020B0604020202020204" pitchFamily="34" charset="0"/>
              <a:buNone/>
            </a:pPr>
            <a:r>
              <a:rPr lang="en-US" sz="1800" b="0" kern="1200" baseline="0" dirty="0">
                <a:solidFill>
                  <a:srgbClr val="003870"/>
                </a:solidFill>
                <a:effectLst/>
                <a:latin typeface="Arial" panose="020B0604020202020204" pitchFamily="34" charset="0"/>
                <a:ea typeface="+mn-ea"/>
                <a:cs typeface="Arial" panose="020B0604020202020204" pitchFamily="34" charset="0"/>
              </a:rPr>
              <a:t>Course Learning Objectives</a:t>
            </a:r>
          </a:p>
        </p:txBody>
      </p:sp>
      <p:sp>
        <p:nvSpPr>
          <p:cNvPr id="10"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Tree>
    <p:extLst>
      <p:ext uri="{BB962C8B-B14F-4D97-AF65-F5344CB8AC3E}">
        <p14:creationId xmlns:p14="http://schemas.microsoft.com/office/powerpoint/2010/main" val="780644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I Course Agenda">
    <p:spTree>
      <p:nvGrpSpPr>
        <p:cNvPr id="1" name=""/>
        <p:cNvGrpSpPr/>
        <p:nvPr/>
      </p:nvGrpSpPr>
      <p:grpSpPr>
        <a:xfrm>
          <a:off x="0" y="0"/>
          <a:ext cx="0" cy="0"/>
          <a:chOff x="0" y="0"/>
          <a:chExt cx="0" cy="0"/>
        </a:xfrm>
      </p:grpSpPr>
      <p:pic>
        <p:nvPicPr>
          <p:cNvPr id="15" name="Picture Placeholder 36"/>
          <p:cNvPicPr>
            <a:picLocks noChangeAspect="1"/>
          </p:cNvPicPr>
          <p:nvPr userDrawn="1"/>
        </p:nvPicPr>
        <p:blipFill>
          <a:blip r:embed="rId5">
            <a:extLst>
              <a:ext uri="{28A0092B-C50C-407E-A947-70E740481C1C}">
                <a14:useLocalDpi xmlns:a14="http://schemas.microsoft.com/office/drawing/2010/main" val="0"/>
              </a:ext>
            </a:extLst>
          </a:blip>
          <a:srcRect l="9407" r="9407"/>
          <a:stretch>
            <a:fillRect/>
          </a:stretch>
        </p:blipFill>
        <p:spPr>
          <a:xfrm>
            <a:off x="4784558" y="643014"/>
            <a:ext cx="4366167" cy="4160520"/>
          </a:xfrm>
          <a:prstGeom prst="rect">
            <a:avLst/>
          </a:prstGeom>
        </p:spPr>
      </p:pic>
      <p:sp>
        <p:nvSpPr>
          <p:cNvPr id="3" name="Rectangle 2"/>
          <p:cNvSpPr/>
          <p:nvPr userDrawn="1"/>
        </p:nvSpPr>
        <p:spPr>
          <a:xfrm>
            <a:off x="155929" y="1170683"/>
            <a:ext cx="4572000" cy="547907"/>
          </a:xfrm>
          <a:prstGeom prst="rect">
            <a:avLst/>
          </a:prstGeom>
        </p:spPr>
        <p:txBody>
          <a:bodyPr>
            <a:spAutoFit/>
          </a:bodyPr>
          <a:lstStyle/>
          <a:p>
            <a:pPr>
              <a:lnSpc>
                <a:spcPct val="110000"/>
              </a:lnSpc>
              <a:spcAft>
                <a:spcPts val="600"/>
              </a:spcAft>
            </a:pPr>
            <a:r>
              <a:rPr lang="en-US" sz="1400" b="1" kern="1200" spc="80" baseline="0" dirty="0">
                <a:solidFill>
                  <a:srgbClr val="00386B"/>
                </a:solidFill>
                <a:latin typeface="Arial" panose="020B0604020202020204" pitchFamily="34" charset="0"/>
                <a:ea typeface="+mn-ea"/>
                <a:cs typeface="Arial" panose="020B0604020202020204" pitchFamily="34" charset="0"/>
              </a:rPr>
              <a:t>You will explore the following topics in this class:</a:t>
            </a:r>
          </a:p>
        </p:txBody>
      </p:sp>
      <p:sp>
        <p:nvSpPr>
          <p:cNvPr id="8" name="Text Placeholder 30"/>
          <p:cNvSpPr>
            <a:spLocks noGrp="1"/>
          </p:cNvSpPr>
          <p:nvPr>
            <p:ph type="body" sz="quarter" idx="54" hasCustomPrompt="1"/>
            <p:custDataLst>
              <p:tags r:id="rId1"/>
            </p:custDataLst>
          </p:nvPr>
        </p:nvSpPr>
        <p:spPr>
          <a:xfrm>
            <a:off x="246063" y="1777615"/>
            <a:ext cx="4325938" cy="2423160"/>
          </a:xfrm>
          <a:prstGeom prst="rect">
            <a:avLst/>
          </a:prstGeom>
        </p:spPr>
        <p:txBody>
          <a:bodyPr lIns="0" tIns="0" rIns="0" bIns="91440" anchor="t"/>
          <a:lstStyle>
            <a:lvl1pPr marL="231775" indent="-231775" algn="l">
              <a:lnSpc>
                <a:spcPct val="110000"/>
              </a:lnSpc>
              <a:spcBef>
                <a:spcPts val="0"/>
              </a:spcBef>
              <a:spcAft>
                <a:spcPts val="600"/>
              </a:spcAft>
              <a:buFont typeface="Arial" pitchFamily="34" charset="0"/>
              <a:buChar char="•"/>
              <a:defRPr sz="1400" b="0" spc="60" baseline="0">
                <a:solidFill>
                  <a:schemeClr val="tx1"/>
                </a:solidFill>
                <a:latin typeface="Arial" panose="020B0604020202020204" pitchFamily="34" charset="0"/>
                <a:cs typeface="Arial" panose="020B0604020202020204" pitchFamily="34" charset="0"/>
              </a:defRPr>
            </a:lvl1pPr>
            <a:lvl2pPr marL="457200" indent="-228600" algn="l">
              <a:lnSpc>
                <a:spcPct val="110000"/>
              </a:lnSpc>
              <a:spcBef>
                <a:spcPts val="0"/>
              </a:spcBef>
              <a:spcAft>
                <a:spcPts val="600"/>
              </a:spcAft>
              <a:buFont typeface="Arial" pitchFamily="34" charset="0"/>
              <a:buChar char="−"/>
              <a:tabLst/>
              <a:defRPr sz="1400" b="0" spc="60" baseline="0">
                <a:solidFill>
                  <a:schemeClr val="tx1"/>
                </a:solidFill>
                <a:latin typeface="Arial" panose="020B0604020202020204" pitchFamily="34" charset="0"/>
                <a:cs typeface="Arial" panose="020B0604020202020204" pitchFamily="34" charset="0"/>
              </a:defRPr>
            </a:lvl2pPr>
            <a:lvl3pPr marL="454025" indent="-228600">
              <a:buFont typeface="Calibri" panose="020F0502020204030204" pitchFamily="34" charset="0"/>
              <a:buChar char="─"/>
              <a:defRPr sz="1800">
                <a:latin typeface="Arial" panose="020B0604020202020204" pitchFamily="34" charset="0"/>
                <a:cs typeface="Arial" panose="020B0604020202020204" pitchFamily="34" charset="0"/>
              </a:defRPr>
            </a:lvl3pPr>
          </a:lstStyle>
          <a:p>
            <a:pPr lvl="0"/>
            <a:r>
              <a:rPr lang="en-US" dirty="0"/>
              <a:t>Type body of content text here.</a:t>
            </a:r>
          </a:p>
          <a:p>
            <a:pPr lvl="1"/>
            <a:r>
              <a:rPr lang="en-US" dirty="0"/>
              <a:t>Type body of content text here.</a:t>
            </a:r>
          </a:p>
        </p:txBody>
      </p:sp>
      <p:sp>
        <p:nvSpPr>
          <p:cNvPr id="12" name="Text Placeholder 28"/>
          <p:cNvSpPr>
            <a:spLocks noGrp="1"/>
          </p:cNvSpPr>
          <p:nvPr>
            <p:ph type="body" sz="quarter" idx="57"/>
            <p:custDataLst>
              <p:tags r:id="rId2"/>
            </p:custDataLst>
          </p:nvPr>
        </p:nvSpPr>
        <p:spPr>
          <a:xfrm>
            <a:off x="246062" y="4389120"/>
            <a:ext cx="4478337" cy="384769"/>
          </a:xfrm>
          <a:prstGeom prst="rect">
            <a:avLst/>
          </a:prstGeom>
        </p:spPr>
        <p:txBody>
          <a:bodyPr lIns="0" tIns="91440" rIns="0" bIns="91440" anchor="ctr"/>
          <a:lstStyle>
            <a:lvl1pPr marL="0" indent="0" algn="l">
              <a:spcBef>
                <a:spcPts val="0"/>
              </a:spcBef>
              <a:buNone/>
              <a:defRPr sz="1400" b="0" i="1" spc="0" baseline="0">
                <a:solidFill>
                  <a:srgbClr val="00386B"/>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Slide Number Placeholder 1"/>
          <p:cNvSpPr>
            <a:spLocks noGrp="1"/>
          </p:cNvSpPr>
          <p:nvPr>
            <p:ph type="sldNum" sz="quarter" idx="4"/>
            <p:custDataLst>
              <p:tags r:id="rId3"/>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
        <p:nvSpPr>
          <p:cNvPr id="2" name="Rectangle 1"/>
          <p:cNvSpPr/>
          <p:nvPr userDrawn="1"/>
        </p:nvSpPr>
        <p:spPr>
          <a:xfrm>
            <a:off x="188013" y="775967"/>
            <a:ext cx="1043876" cy="369332"/>
          </a:xfrm>
          <a:prstGeom prst="rect">
            <a:avLst/>
          </a:prstGeom>
        </p:spPr>
        <p:txBody>
          <a:bodyPr wrap="none">
            <a:spAutoFit/>
          </a:bodyPr>
          <a:lstStyle/>
          <a:p>
            <a:pPr marL="0" indent="0" algn="l" defTabSz="914400" rtl="0" eaLnBrk="1" latinLnBrk="0" hangingPunct="1">
              <a:spcBef>
                <a:spcPct val="20000"/>
              </a:spcBef>
              <a:buFont typeface="Arial" panose="020B0604020202020204" pitchFamily="34" charset="0"/>
              <a:buNone/>
            </a:pPr>
            <a:r>
              <a:rPr lang="en-US" sz="1800" b="0" kern="1200" baseline="0" dirty="0">
                <a:solidFill>
                  <a:srgbClr val="003870"/>
                </a:solidFill>
                <a:effectLst/>
                <a:latin typeface="Arial" panose="020B0604020202020204" pitchFamily="34" charset="0"/>
                <a:ea typeface="+mn-ea"/>
                <a:cs typeface="Arial" panose="020B0604020202020204" pitchFamily="34" charset="0"/>
              </a:rPr>
              <a:t>Agenda </a:t>
            </a:r>
          </a:p>
        </p:txBody>
      </p:sp>
      <p:sp>
        <p:nvSpPr>
          <p:cNvPr id="10"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Tree>
    <p:extLst>
      <p:ext uri="{BB962C8B-B14F-4D97-AF65-F5344CB8AC3E}">
        <p14:creationId xmlns:p14="http://schemas.microsoft.com/office/powerpoint/2010/main" val="2246954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262104" y="698834"/>
            <a:ext cx="8821737" cy="548640"/>
          </a:xfrm>
          <a:prstGeom prst="rect">
            <a:avLst/>
          </a:prstGeom>
          <a:noFill/>
        </p:spPr>
        <p:txBody>
          <a:bodyPr lIns="0" rIns="182880" anchor="ctr"/>
          <a:lstStyle>
            <a:lvl1pPr marL="0" indent="0" algn="l">
              <a:buNone/>
              <a:defRPr sz="1800" b="0"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Use (continued) if title is on more than one slide.</a:t>
            </a:r>
          </a:p>
        </p:txBody>
      </p:sp>
      <p:sp>
        <p:nvSpPr>
          <p:cNvPr id="8"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5" name="Slide Number Placeholder 1">
            <a:extLst>
              <a:ext uri="{FF2B5EF4-FFF2-40B4-BE49-F238E27FC236}">
                <a16:creationId xmlns:a16="http://schemas.microsoft.com/office/drawing/2014/main" id="{ED98B2B7-226F-463E-89D5-ED6EE6F1D9FD}"/>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3738455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Slide w Subtitle">
    <p:spTree>
      <p:nvGrpSpPr>
        <p:cNvPr id="1" name=""/>
        <p:cNvGrpSpPr/>
        <p:nvPr/>
      </p:nvGrpSpPr>
      <p:grpSpPr>
        <a:xfrm>
          <a:off x="0" y="0"/>
          <a:ext cx="0" cy="0"/>
          <a:chOff x="0" y="0"/>
          <a:chExt cx="0" cy="0"/>
        </a:xfrm>
      </p:grpSpPr>
      <p:sp>
        <p:nvSpPr>
          <p:cNvPr id="9" name="Text Placeholder 30"/>
          <p:cNvSpPr>
            <a:spLocks noGrp="1"/>
          </p:cNvSpPr>
          <p:nvPr>
            <p:ph type="body" sz="quarter" idx="54" hasCustomPrompt="1"/>
          </p:nvPr>
        </p:nvSpPr>
        <p:spPr>
          <a:xfrm>
            <a:off x="246062" y="1782558"/>
            <a:ext cx="8821737" cy="2423160"/>
          </a:xfrm>
          <a:prstGeom prst="rect">
            <a:avLst/>
          </a:prstGeom>
        </p:spPr>
        <p:txBody>
          <a:bodyPr lIns="0" tIns="0" rIns="0" bIns="91440" anchor="t"/>
          <a:lstStyle>
            <a:lvl1pPr marL="0" indent="0" algn="l">
              <a:lnSpc>
                <a:spcPct val="110000"/>
              </a:lnSpc>
              <a:spcBef>
                <a:spcPts val="0"/>
              </a:spcBef>
              <a:spcAft>
                <a:spcPts val="600"/>
              </a:spcAft>
              <a:buFont typeface="Arial" pitchFamily="34" charset="0"/>
              <a:buNone/>
              <a:defRPr sz="1600" b="1" spc="60" baseline="0">
                <a:solidFill>
                  <a:schemeClr val="tx1"/>
                </a:solidFill>
                <a:latin typeface="Arial" panose="020B0604020202020204" pitchFamily="34" charset="0"/>
                <a:cs typeface="Arial" panose="020B0604020202020204" pitchFamily="34" charset="0"/>
              </a:defRPr>
            </a:lvl1pPr>
            <a:lvl2pPr marL="228600" indent="-228600" algn="l">
              <a:lnSpc>
                <a:spcPct val="110000"/>
              </a:lnSpc>
              <a:spcBef>
                <a:spcPts val="0"/>
              </a:spcBef>
              <a:spcAft>
                <a:spcPts val="600"/>
              </a:spcAft>
              <a:buFont typeface="Arial" pitchFamily="34" charset="0"/>
              <a:buChar char="•"/>
              <a:tabLst/>
              <a:defRPr sz="1600" b="0" spc="60" baseline="0">
                <a:solidFill>
                  <a:schemeClr val="tx1"/>
                </a:solidFill>
                <a:latin typeface="Arial" panose="020B0604020202020204" pitchFamily="34" charset="0"/>
                <a:cs typeface="Arial" panose="020B0604020202020204" pitchFamily="34" charset="0"/>
              </a:defRPr>
            </a:lvl2pPr>
            <a:lvl3pPr marL="457200" indent="-228600">
              <a:lnSpc>
                <a:spcPct val="110000"/>
              </a:lnSpc>
              <a:spcBef>
                <a:spcPts val="0"/>
              </a:spcBef>
              <a:spcAft>
                <a:spcPts val="600"/>
              </a:spcAft>
              <a:buFont typeface="Arial" panose="020B0604020202020204" pitchFamily="34" charset="0"/>
              <a:buChar char="−"/>
              <a:defRPr sz="1600" baseline="0">
                <a:latin typeface="Arial" panose="020B0604020202020204" pitchFamily="34" charset="0"/>
                <a:cs typeface="Arial" panose="020B0604020202020204" pitchFamily="34" charset="0"/>
              </a:defRPr>
            </a:lvl3pPr>
          </a:lstStyle>
          <a:p>
            <a:pPr lvl="0"/>
            <a:r>
              <a:rPr lang="en-US" dirty="0"/>
              <a:t>Type body of content text here.</a:t>
            </a:r>
          </a:p>
          <a:p>
            <a:pPr lvl="1"/>
            <a:r>
              <a:rPr lang="en-US" dirty="0"/>
              <a:t>Type body of content text here.</a:t>
            </a:r>
          </a:p>
          <a:p>
            <a:pPr lvl="2"/>
            <a:r>
              <a:rPr lang="en-US" dirty="0"/>
              <a:t>Type body of content text here. </a:t>
            </a:r>
          </a:p>
        </p:txBody>
      </p:sp>
      <p:sp>
        <p:nvSpPr>
          <p:cNvPr id="11" name="Text Placeholder 28"/>
          <p:cNvSpPr>
            <a:spLocks noGrp="1"/>
          </p:cNvSpPr>
          <p:nvPr>
            <p:ph type="body" sz="quarter" idx="57"/>
            <p:custDataLst>
              <p:tags r:id="rId1"/>
            </p:custDataLst>
          </p:nvPr>
        </p:nvSpPr>
        <p:spPr>
          <a:xfrm>
            <a:off x="246062" y="4389120"/>
            <a:ext cx="8821737" cy="384769"/>
          </a:xfrm>
          <a:prstGeom prst="rect">
            <a:avLst/>
          </a:prstGeom>
        </p:spPr>
        <p:txBody>
          <a:bodyPr lIns="0" tIns="91440" rIns="0" bIns="91440" anchor="ctr"/>
          <a:lstStyle>
            <a:lvl1pPr marL="0" indent="0" algn="l">
              <a:spcBef>
                <a:spcPts val="0"/>
              </a:spcBef>
              <a:buNone/>
              <a:defRPr sz="1400" b="0" i="1" spc="0" baseline="0">
                <a:solidFill>
                  <a:srgbClr val="00386B"/>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28"/>
          <p:cNvSpPr>
            <a:spLocks noGrp="1"/>
          </p:cNvSpPr>
          <p:nvPr>
            <p:ph type="body" sz="quarter" idx="51"/>
          </p:nvPr>
        </p:nvSpPr>
        <p:spPr>
          <a:xfrm>
            <a:off x="246062" y="1172958"/>
            <a:ext cx="8821737" cy="524435"/>
          </a:xfrm>
          <a:prstGeom prst="rect">
            <a:avLst/>
          </a:prstGeom>
        </p:spPr>
        <p:txBody>
          <a:bodyPr lIns="0" tIns="91440" rIns="0" bIns="91440" anchor="ctr"/>
          <a:lstStyle>
            <a:lvl1pPr marL="0" indent="0" algn="l">
              <a:spcBef>
                <a:spcPts val="0"/>
              </a:spcBef>
              <a:buNone/>
              <a:defRPr sz="1600" b="1" spc="80" baseline="0">
                <a:solidFill>
                  <a:srgbClr val="00386B"/>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Slide Number Placeholder 1"/>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
        <p:nvSpPr>
          <p:cNvPr id="8"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0" name="Subtitle 2">
            <a:extLst>
              <a:ext uri="{FF2B5EF4-FFF2-40B4-BE49-F238E27FC236}">
                <a16:creationId xmlns:a16="http://schemas.microsoft.com/office/drawing/2014/main" id="{B28246AF-C3BB-4F64-BE2A-D4523B1E58B8}"/>
              </a:ext>
            </a:extLst>
          </p:cNvPr>
          <p:cNvSpPr>
            <a:spLocks noGrp="1"/>
          </p:cNvSpPr>
          <p:nvPr>
            <p:ph type="subTitle" idx="1" hasCustomPrompt="1"/>
          </p:nvPr>
        </p:nvSpPr>
        <p:spPr>
          <a:xfrm>
            <a:off x="262104" y="698834"/>
            <a:ext cx="8821737" cy="548640"/>
          </a:xfrm>
          <a:prstGeom prst="rect">
            <a:avLst/>
          </a:prstGeom>
          <a:noFill/>
        </p:spPr>
        <p:txBody>
          <a:bodyPr lIns="0" rIns="182880" anchor="ctr"/>
          <a:lstStyle>
            <a:lvl1pPr marL="0" indent="0" algn="l">
              <a:buNone/>
              <a:defRPr sz="1800" b="0"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Use (continued) if title is on more than one slide.</a:t>
            </a:r>
          </a:p>
        </p:txBody>
      </p:sp>
    </p:spTree>
    <p:extLst>
      <p:ext uri="{BB962C8B-B14F-4D97-AF65-F5344CB8AC3E}">
        <p14:creationId xmlns:p14="http://schemas.microsoft.com/office/powerpoint/2010/main" val="193163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Slide w Image">
    <p:spTree>
      <p:nvGrpSpPr>
        <p:cNvPr id="1" name=""/>
        <p:cNvGrpSpPr/>
        <p:nvPr/>
      </p:nvGrpSpPr>
      <p:grpSpPr>
        <a:xfrm>
          <a:off x="0" y="0"/>
          <a:ext cx="0" cy="0"/>
          <a:chOff x="0" y="0"/>
          <a:chExt cx="0" cy="0"/>
        </a:xfrm>
      </p:grpSpPr>
      <p:sp>
        <p:nvSpPr>
          <p:cNvPr id="8" name="Text Placeholder 30"/>
          <p:cNvSpPr>
            <a:spLocks noGrp="1"/>
          </p:cNvSpPr>
          <p:nvPr>
            <p:ph type="body" sz="quarter" idx="54" hasCustomPrompt="1"/>
            <p:custDataLst>
              <p:tags r:id="rId1"/>
            </p:custDataLst>
          </p:nvPr>
        </p:nvSpPr>
        <p:spPr>
          <a:xfrm>
            <a:off x="246063" y="1314754"/>
            <a:ext cx="4325938" cy="2930508"/>
          </a:xfrm>
          <a:prstGeom prst="rect">
            <a:avLst/>
          </a:prstGeom>
        </p:spPr>
        <p:txBody>
          <a:bodyPr lIns="0" tIns="0" rIns="0" bIns="91440" anchor="t"/>
          <a:lstStyle>
            <a:lvl1pPr marL="231775" indent="-231775" algn="l">
              <a:lnSpc>
                <a:spcPct val="110000"/>
              </a:lnSpc>
              <a:spcBef>
                <a:spcPts val="0"/>
              </a:spcBef>
              <a:spcAft>
                <a:spcPts val="600"/>
              </a:spcAft>
              <a:buFont typeface="Arial" pitchFamily="34" charset="0"/>
              <a:buChar char="•"/>
              <a:defRPr sz="1600" b="0" spc="60" baseline="0">
                <a:solidFill>
                  <a:schemeClr val="tx1"/>
                </a:solidFill>
                <a:latin typeface="Arial" panose="020B0604020202020204" pitchFamily="34" charset="0"/>
                <a:cs typeface="Arial" panose="020B0604020202020204" pitchFamily="34" charset="0"/>
              </a:defRPr>
            </a:lvl1pPr>
            <a:lvl2pPr marL="457200" indent="-228600" algn="l">
              <a:lnSpc>
                <a:spcPct val="110000"/>
              </a:lnSpc>
              <a:spcBef>
                <a:spcPts val="0"/>
              </a:spcBef>
              <a:spcAft>
                <a:spcPts val="600"/>
              </a:spcAft>
              <a:buFont typeface="Arial" pitchFamily="34" charset="0"/>
              <a:buChar char="−"/>
              <a:tabLst/>
              <a:defRPr sz="1600" b="0" spc="60" baseline="0">
                <a:solidFill>
                  <a:schemeClr val="tx1"/>
                </a:solidFill>
                <a:latin typeface="Arial" panose="020B0604020202020204" pitchFamily="34" charset="0"/>
                <a:cs typeface="Arial" panose="020B0604020202020204" pitchFamily="34" charset="0"/>
              </a:defRPr>
            </a:lvl2pPr>
            <a:lvl3pPr marL="454025" indent="-228600">
              <a:buFont typeface="Calibri" panose="020F0502020204030204" pitchFamily="34" charset="0"/>
              <a:buChar char="─"/>
              <a:defRPr sz="1800">
                <a:latin typeface="Arial" panose="020B0604020202020204" pitchFamily="34" charset="0"/>
                <a:cs typeface="Arial" panose="020B0604020202020204" pitchFamily="34" charset="0"/>
              </a:defRPr>
            </a:lvl3pPr>
          </a:lstStyle>
          <a:p>
            <a:pPr lvl="0"/>
            <a:r>
              <a:rPr lang="en-US" dirty="0"/>
              <a:t>Type body of content text here.</a:t>
            </a:r>
          </a:p>
          <a:p>
            <a:pPr lvl="1"/>
            <a:r>
              <a:rPr lang="en-US" dirty="0"/>
              <a:t>Type body of content text here.</a:t>
            </a:r>
          </a:p>
        </p:txBody>
      </p:sp>
      <p:sp>
        <p:nvSpPr>
          <p:cNvPr id="9" name="Picture Placeholder 7"/>
          <p:cNvSpPr>
            <a:spLocks noGrp="1"/>
          </p:cNvSpPr>
          <p:nvPr>
            <p:ph type="pic" sz="quarter" idx="55"/>
          </p:nvPr>
        </p:nvSpPr>
        <p:spPr>
          <a:xfrm>
            <a:off x="4800600" y="640080"/>
            <a:ext cx="4343400" cy="4133809"/>
          </a:xfrm>
          <a:prstGeom prst="rect">
            <a:avLst/>
          </a:prstGeom>
        </p:spPr>
        <p:txBody>
          <a:bodyPr/>
          <a:lstStyle/>
          <a:p>
            <a:r>
              <a:rPr lang="en-US"/>
              <a:t>Click icon to add picture</a:t>
            </a:r>
          </a:p>
        </p:txBody>
      </p:sp>
      <p:sp>
        <p:nvSpPr>
          <p:cNvPr id="16" name="Slide Number Placeholder 1"/>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
        <p:nvSpPr>
          <p:cNvPr id="11"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2" name="Subtitle 2">
            <a:extLst>
              <a:ext uri="{FF2B5EF4-FFF2-40B4-BE49-F238E27FC236}">
                <a16:creationId xmlns:a16="http://schemas.microsoft.com/office/drawing/2014/main" id="{5B32D400-EA63-4BBF-AFC9-C36152B4408C}"/>
              </a:ext>
            </a:extLst>
          </p:cNvPr>
          <p:cNvSpPr>
            <a:spLocks noGrp="1"/>
          </p:cNvSpPr>
          <p:nvPr>
            <p:ph type="subTitle" idx="1" hasCustomPrompt="1"/>
          </p:nvPr>
        </p:nvSpPr>
        <p:spPr>
          <a:xfrm>
            <a:off x="246063" y="698834"/>
            <a:ext cx="4309896" cy="548640"/>
          </a:xfrm>
          <a:prstGeom prst="rect">
            <a:avLst/>
          </a:prstGeom>
          <a:noFill/>
        </p:spPr>
        <p:txBody>
          <a:bodyPr lIns="0" rIns="182880" anchor="ctr"/>
          <a:lstStyle>
            <a:lvl1pPr marL="0" indent="0" algn="l">
              <a:buNone/>
              <a:defRPr sz="1800" b="0"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a:t>
            </a:r>
          </a:p>
        </p:txBody>
      </p:sp>
    </p:spTree>
    <p:extLst>
      <p:ext uri="{BB962C8B-B14F-4D97-AF65-F5344CB8AC3E}">
        <p14:creationId xmlns:p14="http://schemas.microsoft.com/office/powerpoint/2010/main" val="305159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Slide w Image">
    <p:spTree>
      <p:nvGrpSpPr>
        <p:cNvPr id="1" name=""/>
        <p:cNvGrpSpPr/>
        <p:nvPr/>
      </p:nvGrpSpPr>
      <p:grpSpPr>
        <a:xfrm>
          <a:off x="0" y="0"/>
          <a:ext cx="0" cy="0"/>
          <a:chOff x="0" y="0"/>
          <a:chExt cx="0" cy="0"/>
        </a:xfrm>
      </p:grpSpPr>
      <p:sp>
        <p:nvSpPr>
          <p:cNvPr id="8" name="Text Placeholder 30"/>
          <p:cNvSpPr>
            <a:spLocks noGrp="1"/>
          </p:cNvSpPr>
          <p:nvPr>
            <p:ph type="body" sz="quarter" idx="54" hasCustomPrompt="1"/>
            <p:custDataLst>
              <p:tags r:id="rId1"/>
            </p:custDataLst>
          </p:nvPr>
        </p:nvSpPr>
        <p:spPr>
          <a:xfrm>
            <a:off x="4670899" y="1314754"/>
            <a:ext cx="4325938" cy="2930508"/>
          </a:xfrm>
          <a:prstGeom prst="rect">
            <a:avLst/>
          </a:prstGeom>
        </p:spPr>
        <p:txBody>
          <a:bodyPr lIns="0" tIns="0" rIns="0" bIns="91440" anchor="t"/>
          <a:lstStyle>
            <a:lvl1pPr marL="231775" indent="-231775" algn="l">
              <a:lnSpc>
                <a:spcPct val="110000"/>
              </a:lnSpc>
              <a:spcBef>
                <a:spcPts val="0"/>
              </a:spcBef>
              <a:spcAft>
                <a:spcPts val="600"/>
              </a:spcAft>
              <a:buFont typeface="Arial" pitchFamily="34" charset="0"/>
              <a:buChar char="•"/>
              <a:defRPr sz="1600" b="0" spc="60" baseline="0">
                <a:solidFill>
                  <a:schemeClr val="tx1"/>
                </a:solidFill>
                <a:latin typeface="Arial" panose="020B0604020202020204" pitchFamily="34" charset="0"/>
                <a:cs typeface="Arial" panose="020B0604020202020204" pitchFamily="34" charset="0"/>
              </a:defRPr>
            </a:lvl1pPr>
            <a:lvl2pPr marL="457200" indent="-228600" algn="l">
              <a:lnSpc>
                <a:spcPct val="110000"/>
              </a:lnSpc>
              <a:spcBef>
                <a:spcPts val="0"/>
              </a:spcBef>
              <a:spcAft>
                <a:spcPts val="600"/>
              </a:spcAft>
              <a:buFont typeface="Arial" pitchFamily="34" charset="0"/>
              <a:buChar char="−"/>
              <a:tabLst/>
              <a:defRPr sz="1600" b="0" spc="60" baseline="0">
                <a:solidFill>
                  <a:schemeClr val="tx1"/>
                </a:solidFill>
                <a:latin typeface="Arial" panose="020B0604020202020204" pitchFamily="34" charset="0"/>
                <a:cs typeface="Arial" panose="020B0604020202020204" pitchFamily="34" charset="0"/>
              </a:defRPr>
            </a:lvl2pPr>
            <a:lvl3pPr marL="454025" indent="-228600">
              <a:buFont typeface="Calibri" panose="020F0502020204030204" pitchFamily="34" charset="0"/>
              <a:buChar char="─"/>
              <a:defRPr sz="1800">
                <a:latin typeface="Arial" panose="020B0604020202020204" pitchFamily="34" charset="0"/>
                <a:cs typeface="Arial" panose="020B0604020202020204" pitchFamily="34" charset="0"/>
              </a:defRPr>
            </a:lvl3pPr>
          </a:lstStyle>
          <a:p>
            <a:pPr lvl="0"/>
            <a:r>
              <a:rPr lang="en-US" dirty="0"/>
              <a:t>Type body of content text here.</a:t>
            </a:r>
          </a:p>
          <a:p>
            <a:pPr lvl="1"/>
            <a:r>
              <a:rPr lang="en-US" dirty="0"/>
              <a:t>Type body of content text here.</a:t>
            </a:r>
          </a:p>
        </p:txBody>
      </p:sp>
      <p:sp>
        <p:nvSpPr>
          <p:cNvPr id="9" name="Picture Placeholder 7"/>
          <p:cNvSpPr>
            <a:spLocks noGrp="1"/>
          </p:cNvSpPr>
          <p:nvPr>
            <p:ph type="pic" sz="quarter" idx="55"/>
          </p:nvPr>
        </p:nvSpPr>
        <p:spPr>
          <a:xfrm>
            <a:off x="0" y="636178"/>
            <a:ext cx="4490563" cy="4169241"/>
          </a:xfrm>
          <a:prstGeom prst="rect">
            <a:avLst/>
          </a:prstGeom>
        </p:spPr>
        <p:txBody>
          <a:bodyPr/>
          <a:lstStyle/>
          <a:p>
            <a:r>
              <a:rPr lang="en-US"/>
              <a:t>Click icon to add picture</a:t>
            </a:r>
          </a:p>
        </p:txBody>
      </p:sp>
      <p:sp>
        <p:nvSpPr>
          <p:cNvPr id="16" name="Slide Number Placeholder 1"/>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
        <p:nvSpPr>
          <p:cNvPr id="11"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2" name="Subtitle 2">
            <a:extLst>
              <a:ext uri="{FF2B5EF4-FFF2-40B4-BE49-F238E27FC236}">
                <a16:creationId xmlns:a16="http://schemas.microsoft.com/office/drawing/2014/main" id="{5B32D400-EA63-4BBF-AFC9-C36152B4408C}"/>
              </a:ext>
            </a:extLst>
          </p:cNvPr>
          <p:cNvSpPr>
            <a:spLocks noGrp="1"/>
          </p:cNvSpPr>
          <p:nvPr>
            <p:ph type="subTitle" idx="1" hasCustomPrompt="1"/>
          </p:nvPr>
        </p:nvSpPr>
        <p:spPr>
          <a:xfrm>
            <a:off x="4670899" y="698834"/>
            <a:ext cx="4309896" cy="548640"/>
          </a:xfrm>
          <a:prstGeom prst="rect">
            <a:avLst/>
          </a:prstGeom>
          <a:noFill/>
        </p:spPr>
        <p:txBody>
          <a:bodyPr lIns="0" rIns="182880" anchor="ctr"/>
          <a:lstStyle>
            <a:lvl1pPr marL="0" indent="0" algn="l">
              <a:buNone/>
              <a:defRPr sz="1800" b="0"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a:t>
            </a:r>
          </a:p>
        </p:txBody>
      </p:sp>
    </p:spTree>
    <p:extLst>
      <p:ext uri="{BB962C8B-B14F-4D97-AF65-F5344CB8AC3E}">
        <p14:creationId xmlns:p14="http://schemas.microsoft.com/office/powerpoint/2010/main" val="1659119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Knowledge Check Opt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t="7507" r="35987" b="-451"/>
          <a:stretch/>
        </p:blipFill>
        <p:spPr>
          <a:xfrm>
            <a:off x="0" y="641684"/>
            <a:ext cx="9147694" cy="4170947"/>
          </a:xfrm>
          <a:prstGeom prst="rect">
            <a:avLst/>
          </a:prstGeom>
          <a:gradFill>
            <a:gsLst>
              <a:gs pos="0">
                <a:schemeClr val="bg1">
                  <a:lumMod val="75000"/>
                </a:schemeClr>
              </a:gs>
              <a:gs pos="50000">
                <a:schemeClr val="tx1">
                  <a:lumMod val="50000"/>
                  <a:lumOff val="50000"/>
                </a:schemeClr>
              </a:gs>
              <a:gs pos="100000">
                <a:schemeClr val="accent1">
                  <a:lumMod val="30000"/>
                  <a:lumOff val="70000"/>
                </a:schemeClr>
              </a:gs>
            </a:gsLst>
            <a:lin ang="0" scaled="1"/>
          </a:gradFill>
        </p:spPr>
      </p:pic>
      <p:sp>
        <p:nvSpPr>
          <p:cNvPr id="5" name="Rectangle 4">
            <a:extLst>
              <a:ext uri="{FF2B5EF4-FFF2-40B4-BE49-F238E27FC236}">
                <a16:creationId xmlns:a16="http://schemas.microsoft.com/office/drawing/2014/main" id="{E0858477-9278-4691-B98D-FA808F77585E}"/>
              </a:ext>
            </a:extLst>
          </p:cNvPr>
          <p:cNvSpPr/>
          <p:nvPr userDrawn="1"/>
        </p:nvSpPr>
        <p:spPr>
          <a:xfrm>
            <a:off x="262104" y="1264819"/>
            <a:ext cx="8608942" cy="324172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3" name="Text Placeholder 28"/>
          <p:cNvSpPr>
            <a:spLocks noGrp="1"/>
          </p:cNvSpPr>
          <p:nvPr>
            <p:ph type="body" sz="quarter" idx="51"/>
            <p:custDataLst>
              <p:tags r:id="rId1"/>
            </p:custDataLst>
          </p:nvPr>
        </p:nvSpPr>
        <p:spPr>
          <a:xfrm>
            <a:off x="432439" y="1364783"/>
            <a:ext cx="8298827" cy="524435"/>
          </a:xfrm>
          <a:prstGeom prst="rect">
            <a:avLst/>
          </a:prstGeom>
        </p:spPr>
        <p:txBody>
          <a:bodyPr lIns="0" tIns="91440" rIns="0" bIns="91440" anchor="ctr"/>
          <a:lstStyle>
            <a:lvl1pPr marL="0" indent="0" algn="l">
              <a:spcBef>
                <a:spcPts val="0"/>
              </a:spcBef>
              <a:buNone/>
              <a:defRPr sz="1600" b="0" spc="80" baseline="0">
                <a:solidFill>
                  <a:srgbClr val="00386B"/>
                </a:solidFill>
                <a:latin typeface="Arial" panose="020B0604020202020204" pitchFamily="34" charset="0"/>
                <a:cs typeface="Arial" panose="020B0604020202020204" pitchFamily="34" charset="0"/>
              </a:defRPr>
            </a:lvl1pPr>
          </a:lstStyle>
          <a:p>
            <a:pPr lvl="0"/>
            <a:endParaRPr lang="en-US" dirty="0"/>
          </a:p>
        </p:txBody>
      </p:sp>
      <p:sp>
        <p:nvSpPr>
          <p:cNvPr id="14" name="Text Placeholder 30"/>
          <p:cNvSpPr>
            <a:spLocks noGrp="1"/>
          </p:cNvSpPr>
          <p:nvPr>
            <p:ph type="body" sz="quarter" idx="54" hasCustomPrompt="1"/>
            <p:custDataLst>
              <p:tags r:id="rId2"/>
            </p:custDataLst>
          </p:nvPr>
        </p:nvSpPr>
        <p:spPr>
          <a:xfrm>
            <a:off x="432439" y="1959053"/>
            <a:ext cx="8298827" cy="2480970"/>
          </a:xfrm>
          <a:prstGeom prst="rect">
            <a:avLst/>
          </a:prstGeom>
        </p:spPr>
        <p:txBody>
          <a:bodyPr lIns="0" tIns="0" rIns="0" bIns="91440" anchor="t"/>
          <a:lstStyle>
            <a:lvl1pPr marL="228600" indent="-228600" algn="l">
              <a:lnSpc>
                <a:spcPct val="110000"/>
              </a:lnSpc>
              <a:spcBef>
                <a:spcPts val="0"/>
              </a:spcBef>
              <a:spcAft>
                <a:spcPts val="600"/>
              </a:spcAft>
              <a:buFont typeface="+mj-lt"/>
              <a:buAutoNum type="alphaUcPeriod"/>
              <a:defRPr sz="1600" b="0" spc="60" baseline="0">
                <a:solidFill>
                  <a:schemeClr val="tx1"/>
                </a:solidFill>
                <a:latin typeface="Arial" panose="020B0604020202020204" pitchFamily="34" charset="0"/>
                <a:cs typeface="Arial" panose="020B0604020202020204" pitchFamily="34" charset="0"/>
              </a:defRPr>
            </a:lvl1pPr>
            <a:lvl2pPr marL="457200" indent="-228600" algn="l">
              <a:lnSpc>
                <a:spcPct val="150000"/>
              </a:lnSpc>
              <a:spcBef>
                <a:spcPts val="200"/>
              </a:spcBef>
              <a:buFont typeface="Arial" pitchFamily="34" charset="0"/>
              <a:buChar char="•"/>
              <a:tabLst/>
              <a:defRPr sz="1800" b="0" spc="60" baseline="0">
                <a:solidFill>
                  <a:schemeClr val="tx1"/>
                </a:solidFill>
                <a:latin typeface="Arial" panose="020B0604020202020204" pitchFamily="34" charset="0"/>
                <a:cs typeface="Arial" panose="020B0604020202020204" pitchFamily="34" charset="0"/>
              </a:defRPr>
            </a:lvl2pPr>
            <a:lvl3pPr marL="1143000" indent="-228600">
              <a:lnSpc>
                <a:spcPct val="150000"/>
              </a:lnSpc>
              <a:buFont typeface="Arial" panose="020B0604020202020204" pitchFamily="34" charset="0"/>
              <a:buChar char="−"/>
              <a:defRPr sz="1800" baseline="0">
                <a:latin typeface="Arial" panose="020B0604020202020204" pitchFamily="34" charset="0"/>
                <a:cs typeface="Arial" panose="020B0604020202020204" pitchFamily="34" charset="0"/>
              </a:defRPr>
            </a:lvl3pPr>
          </a:lstStyle>
          <a:p>
            <a:pPr lvl="0"/>
            <a:r>
              <a:rPr lang="en-US" dirty="0"/>
              <a:t>Type body of content text here.</a:t>
            </a:r>
          </a:p>
          <a:p>
            <a:pPr lvl="0"/>
            <a:r>
              <a:rPr lang="en-US" dirty="0"/>
              <a:t>Type body of content text here.</a:t>
            </a:r>
          </a:p>
          <a:p>
            <a:pPr lvl="0"/>
            <a:r>
              <a:rPr lang="en-US" dirty="0"/>
              <a:t>Type body of content text here.</a:t>
            </a:r>
          </a:p>
          <a:p>
            <a:pPr lvl="0"/>
            <a:r>
              <a:rPr lang="en-US" dirty="0"/>
              <a:t>Type body of content text here.</a:t>
            </a:r>
          </a:p>
          <a:p>
            <a:pPr lvl="0"/>
            <a:r>
              <a:rPr lang="en-US" dirty="0"/>
              <a:t>Type body of content text here.</a:t>
            </a:r>
          </a:p>
          <a:p>
            <a:pPr lvl="0"/>
            <a:r>
              <a:rPr lang="en-US" dirty="0"/>
              <a:t>Type body of content text here.</a:t>
            </a:r>
          </a:p>
        </p:txBody>
      </p:sp>
      <p:sp>
        <p:nvSpPr>
          <p:cNvPr id="9" name="Subtitle 2">
            <a:extLst>
              <a:ext uri="{FF2B5EF4-FFF2-40B4-BE49-F238E27FC236}">
                <a16:creationId xmlns:a16="http://schemas.microsoft.com/office/drawing/2014/main" id="{AF9967DB-2BF7-41C9-A66C-B54B54803FA9}"/>
              </a:ext>
            </a:extLst>
          </p:cNvPr>
          <p:cNvSpPr>
            <a:spLocks noGrp="1"/>
          </p:cNvSpPr>
          <p:nvPr>
            <p:ph type="subTitle" idx="1" hasCustomPrompt="1"/>
          </p:nvPr>
        </p:nvSpPr>
        <p:spPr>
          <a:xfrm>
            <a:off x="262104" y="698834"/>
            <a:ext cx="8821737" cy="548640"/>
          </a:xfrm>
          <a:prstGeom prst="rect">
            <a:avLst/>
          </a:prstGeom>
          <a:noFill/>
        </p:spPr>
        <p:txBody>
          <a:bodyPr lIns="0" rIns="182880" anchor="ctr"/>
          <a:lstStyle>
            <a:lvl1pPr marL="0" indent="0" algn="l">
              <a:buNone/>
              <a:defRPr sz="1800" b="1"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Use (continued) if title is on more than one slide.</a:t>
            </a:r>
          </a:p>
        </p:txBody>
      </p:sp>
      <p:sp>
        <p:nvSpPr>
          <p:cNvPr id="10" name="Slide Number Placeholder 1">
            <a:extLst>
              <a:ext uri="{FF2B5EF4-FFF2-40B4-BE49-F238E27FC236}">
                <a16:creationId xmlns:a16="http://schemas.microsoft.com/office/drawing/2014/main" id="{6608B8A1-5ACE-4AB2-86E6-693E2FF5663B}"/>
              </a:ext>
            </a:extLst>
          </p:cNvPr>
          <p:cNvSpPr>
            <a:spLocks noGrp="1"/>
          </p:cNvSpPr>
          <p:nvPr>
            <p:ph type="sldNum" sz="quarter" idx="4"/>
            <p:custDataLst>
              <p:tags r:id="rId3"/>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2532717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Knowledge Check Opt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pic>
        <p:nvPicPr>
          <p:cNvPr id="28" name="Picture 27"/>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2922" r="2922"/>
          <a:stretch/>
        </p:blipFill>
        <p:spPr>
          <a:xfrm>
            <a:off x="5017168" y="1959053"/>
            <a:ext cx="3705727" cy="2805452"/>
          </a:xfrm>
          <a:prstGeom prst="rect">
            <a:avLst/>
          </a:prstGeom>
        </p:spPr>
      </p:pic>
      <p:sp>
        <p:nvSpPr>
          <p:cNvPr id="9" name="Text Placeholder 28">
            <a:extLst>
              <a:ext uri="{FF2B5EF4-FFF2-40B4-BE49-F238E27FC236}">
                <a16:creationId xmlns:a16="http://schemas.microsoft.com/office/drawing/2014/main" id="{FD110513-16B0-48F0-B493-B453E6DFAE94}"/>
              </a:ext>
            </a:extLst>
          </p:cNvPr>
          <p:cNvSpPr>
            <a:spLocks noGrp="1"/>
          </p:cNvSpPr>
          <p:nvPr>
            <p:ph type="body" sz="quarter" idx="51"/>
            <p:custDataLst>
              <p:tags r:id="rId1"/>
            </p:custDataLst>
          </p:nvPr>
        </p:nvSpPr>
        <p:spPr>
          <a:xfrm>
            <a:off x="432439" y="1364783"/>
            <a:ext cx="8298827" cy="524435"/>
          </a:xfrm>
          <a:prstGeom prst="rect">
            <a:avLst/>
          </a:prstGeom>
        </p:spPr>
        <p:txBody>
          <a:bodyPr lIns="0" tIns="91440" rIns="0" bIns="91440" anchor="ctr"/>
          <a:lstStyle>
            <a:lvl1pPr marL="0" indent="0" algn="l">
              <a:spcBef>
                <a:spcPts val="0"/>
              </a:spcBef>
              <a:buNone/>
              <a:defRPr sz="1600" b="0" spc="80" baseline="0">
                <a:solidFill>
                  <a:srgbClr val="00386B"/>
                </a:solidFill>
                <a:latin typeface="Arial" panose="020B0604020202020204" pitchFamily="34" charset="0"/>
                <a:cs typeface="Arial" panose="020B0604020202020204" pitchFamily="34" charset="0"/>
              </a:defRPr>
            </a:lvl1pPr>
          </a:lstStyle>
          <a:p>
            <a:pPr lvl="0"/>
            <a:endParaRPr lang="en-US" dirty="0"/>
          </a:p>
        </p:txBody>
      </p:sp>
      <p:sp>
        <p:nvSpPr>
          <p:cNvPr id="10" name="Text Placeholder 30">
            <a:extLst>
              <a:ext uri="{FF2B5EF4-FFF2-40B4-BE49-F238E27FC236}">
                <a16:creationId xmlns:a16="http://schemas.microsoft.com/office/drawing/2014/main" id="{CF59DE0A-3BF8-43EF-95FD-13A298CA380E}"/>
              </a:ext>
            </a:extLst>
          </p:cNvPr>
          <p:cNvSpPr>
            <a:spLocks noGrp="1"/>
          </p:cNvSpPr>
          <p:nvPr>
            <p:ph type="body" sz="quarter" idx="54" hasCustomPrompt="1"/>
            <p:custDataLst>
              <p:tags r:id="rId2"/>
            </p:custDataLst>
          </p:nvPr>
        </p:nvSpPr>
        <p:spPr>
          <a:xfrm>
            <a:off x="432439" y="1959053"/>
            <a:ext cx="4396235" cy="2480970"/>
          </a:xfrm>
          <a:prstGeom prst="rect">
            <a:avLst/>
          </a:prstGeom>
        </p:spPr>
        <p:txBody>
          <a:bodyPr lIns="0" tIns="0" rIns="0" bIns="91440" anchor="t"/>
          <a:lstStyle>
            <a:lvl1pPr marL="228600" indent="-228600" algn="l">
              <a:lnSpc>
                <a:spcPct val="110000"/>
              </a:lnSpc>
              <a:spcBef>
                <a:spcPts val="0"/>
              </a:spcBef>
              <a:spcAft>
                <a:spcPts val="600"/>
              </a:spcAft>
              <a:buFont typeface="+mj-lt"/>
              <a:buAutoNum type="alphaUcPeriod"/>
              <a:defRPr sz="1600" b="0" spc="60" baseline="0">
                <a:solidFill>
                  <a:schemeClr val="tx1"/>
                </a:solidFill>
                <a:latin typeface="Arial" panose="020B0604020202020204" pitchFamily="34" charset="0"/>
                <a:cs typeface="Arial" panose="020B0604020202020204" pitchFamily="34" charset="0"/>
              </a:defRPr>
            </a:lvl1pPr>
            <a:lvl2pPr marL="457200" indent="-228600" algn="l">
              <a:lnSpc>
                <a:spcPct val="150000"/>
              </a:lnSpc>
              <a:spcBef>
                <a:spcPts val="200"/>
              </a:spcBef>
              <a:buFont typeface="Arial" pitchFamily="34" charset="0"/>
              <a:buChar char="•"/>
              <a:tabLst/>
              <a:defRPr sz="1800" b="0" spc="60" baseline="0">
                <a:solidFill>
                  <a:schemeClr val="tx1"/>
                </a:solidFill>
                <a:latin typeface="Arial" panose="020B0604020202020204" pitchFamily="34" charset="0"/>
                <a:cs typeface="Arial" panose="020B0604020202020204" pitchFamily="34" charset="0"/>
              </a:defRPr>
            </a:lvl2pPr>
            <a:lvl3pPr marL="1143000" indent="-228600">
              <a:lnSpc>
                <a:spcPct val="150000"/>
              </a:lnSpc>
              <a:buFont typeface="Arial" panose="020B0604020202020204" pitchFamily="34" charset="0"/>
              <a:buChar char="−"/>
              <a:defRPr sz="1800" baseline="0">
                <a:latin typeface="Arial" panose="020B0604020202020204" pitchFamily="34" charset="0"/>
                <a:cs typeface="Arial" panose="020B0604020202020204" pitchFamily="34" charset="0"/>
              </a:defRPr>
            </a:lvl3pPr>
          </a:lstStyle>
          <a:p>
            <a:pPr lvl="0"/>
            <a:r>
              <a:rPr lang="en-US" dirty="0"/>
              <a:t>Type body of content text here.</a:t>
            </a:r>
          </a:p>
          <a:p>
            <a:pPr lvl="0"/>
            <a:r>
              <a:rPr lang="en-US" dirty="0"/>
              <a:t>Type body of content text here.</a:t>
            </a:r>
          </a:p>
          <a:p>
            <a:pPr lvl="0"/>
            <a:r>
              <a:rPr lang="en-US" dirty="0"/>
              <a:t>Type body of content text here.</a:t>
            </a:r>
          </a:p>
          <a:p>
            <a:pPr lvl="0"/>
            <a:r>
              <a:rPr lang="en-US" dirty="0"/>
              <a:t>Type body of content text here.</a:t>
            </a:r>
          </a:p>
          <a:p>
            <a:pPr lvl="0"/>
            <a:r>
              <a:rPr lang="en-US" dirty="0"/>
              <a:t>Type body of content text here.</a:t>
            </a:r>
          </a:p>
          <a:p>
            <a:pPr lvl="0"/>
            <a:r>
              <a:rPr lang="en-US" dirty="0"/>
              <a:t>Type body of content text here.</a:t>
            </a:r>
          </a:p>
        </p:txBody>
      </p:sp>
      <p:sp>
        <p:nvSpPr>
          <p:cNvPr id="11" name="Subtitle 2">
            <a:extLst>
              <a:ext uri="{FF2B5EF4-FFF2-40B4-BE49-F238E27FC236}">
                <a16:creationId xmlns:a16="http://schemas.microsoft.com/office/drawing/2014/main" id="{D0EC8404-86F0-47A0-9EA3-27B28163F0E1}"/>
              </a:ext>
            </a:extLst>
          </p:cNvPr>
          <p:cNvSpPr>
            <a:spLocks noGrp="1"/>
          </p:cNvSpPr>
          <p:nvPr>
            <p:ph type="subTitle" idx="1" hasCustomPrompt="1"/>
          </p:nvPr>
        </p:nvSpPr>
        <p:spPr>
          <a:xfrm>
            <a:off x="262104" y="698834"/>
            <a:ext cx="8821737" cy="548640"/>
          </a:xfrm>
          <a:prstGeom prst="rect">
            <a:avLst/>
          </a:prstGeom>
          <a:noFill/>
        </p:spPr>
        <p:txBody>
          <a:bodyPr lIns="0" rIns="182880" anchor="ctr"/>
          <a:lstStyle>
            <a:lvl1pPr marL="0" indent="0" algn="l">
              <a:buNone/>
              <a:defRPr sz="1800" b="0"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Use (continued) if title is on more than one slide.</a:t>
            </a:r>
          </a:p>
        </p:txBody>
      </p:sp>
      <p:sp>
        <p:nvSpPr>
          <p:cNvPr id="8" name="Slide Number Placeholder 1">
            <a:extLst>
              <a:ext uri="{FF2B5EF4-FFF2-40B4-BE49-F238E27FC236}">
                <a16:creationId xmlns:a16="http://schemas.microsoft.com/office/drawing/2014/main" id="{6D036568-AFE9-475F-9FC0-C775A3A1739F}"/>
              </a:ext>
            </a:extLst>
          </p:cNvPr>
          <p:cNvSpPr>
            <a:spLocks noGrp="1"/>
          </p:cNvSpPr>
          <p:nvPr>
            <p:ph type="sldNum" sz="quarter" idx="4"/>
            <p:custDataLst>
              <p:tags r:id="rId3"/>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286997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rse Title Slide FOR OFFICIAL US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636C84-F1A6-4965-BACC-AC3D60063AB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639" b="7405"/>
          <a:stretch/>
        </p:blipFill>
        <p:spPr>
          <a:xfrm>
            <a:off x="0" y="628651"/>
            <a:ext cx="9144000" cy="4161064"/>
          </a:xfrm>
          <a:prstGeom prst="rect">
            <a:avLst/>
          </a:prstGeom>
        </p:spPr>
      </p:pic>
      <p:sp>
        <p:nvSpPr>
          <p:cNvPr id="2" name="Rectangle 1"/>
          <p:cNvSpPr/>
          <p:nvPr userDrawn="1"/>
        </p:nvSpPr>
        <p:spPr>
          <a:xfrm>
            <a:off x="0" y="4282600"/>
            <a:ext cx="3276600" cy="509975"/>
          </a:xfrm>
          <a:prstGeom prst="rect">
            <a:avLst/>
          </a:prstGeom>
          <a:solidFill>
            <a:srgbClr val="000000">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Placeholder 1"/>
          <p:cNvSpPr>
            <a:spLocks noGrp="1"/>
          </p:cNvSpPr>
          <p:nvPr>
            <p:ph type="title"/>
            <p:custDataLst>
              <p:tags r:id="rId1"/>
            </p:custDataLst>
          </p:nvPr>
        </p:nvSpPr>
        <p:spPr>
          <a:xfrm>
            <a:off x="0" y="3200400"/>
            <a:ext cx="9144000" cy="640080"/>
          </a:xfrm>
          <a:prstGeom prst="rect">
            <a:avLst/>
          </a:prstGeom>
          <a:solidFill>
            <a:srgbClr val="000000">
              <a:alpha val="69804"/>
            </a:srgbClr>
          </a:soli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Subtitle 2"/>
          <p:cNvSpPr>
            <a:spLocks noGrp="1"/>
          </p:cNvSpPr>
          <p:nvPr>
            <p:ph type="subTitle" idx="1"/>
            <p:custDataLst>
              <p:tags r:id="rId2"/>
            </p:custDataLst>
          </p:nvPr>
        </p:nvSpPr>
        <p:spPr>
          <a:xfrm>
            <a:off x="2241" y="3840480"/>
            <a:ext cx="9139518" cy="457200"/>
          </a:xfrm>
          <a:prstGeom prst="rect">
            <a:avLst/>
          </a:prstGeom>
          <a:solidFill>
            <a:srgbClr val="000000">
              <a:alpha val="69804"/>
            </a:srgbClr>
          </a:solidFill>
        </p:spPr>
        <p:txBody>
          <a:bodyPr rIns="182880" anchor="ctr"/>
          <a:lstStyle>
            <a:lvl1pPr marL="0" indent="0" algn="r" defTabSz="914400" rtl="0" eaLnBrk="1" latinLnBrk="0" hangingPunct="1">
              <a:spcBef>
                <a:spcPct val="20000"/>
              </a:spcBef>
              <a:buFont typeface="Arial" panose="020B0604020202020204" pitchFamily="34" charset="0"/>
              <a:buNone/>
              <a:defRPr lang="en-US" sz="1600" b="0" kern="1200" dirty="0" smtClean="0">
                <a:solidFill>
                  <a:schemeClr val="bg1"/>
                </a:solidFill>
                <a:effectLst>
                  <a:outerShdw blurRad="50800" dist="50800" dir="2700000" algn="tl" rotWithShape="0">
                    <a:prstClr val="black">
                      <a:alpha val="50000"/>
                    </a:prstClr>
                  </a:outerShdw>
                </a:effectLst>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8"/>
          <p:cNvSpPr/>
          <p:nvPr userDrawn="1"/>
        </p:nvSpPr>
        <p:spPr>
          <a:xfrm>
            <a:off x="-36334" y="4282600"/>
            <a:ext cx="3349268" cy="566309"/>
          </a:xfrm>
          <a:prstGeom prst="rect">
            <a:avLst/>
          </a:prstGeom>
        </p:spPr>
        <p:txBody>
          <a:bodyPr wrap="square">
            <a:spAutoFit/>
          </a:bodyPr>
          <a:lstStyle/>
          <a:p>
            <a:pPr marL="0" marR="0" algn="ctr">
              <a:lnSpc>
                <a:spcPct val="110000"/>
              </a:lnSpc>
              <a:spcBef>
                <a:spcPts val="0"/>
              </a:spcBef>
              <a:spcAft>
                <a:spcPts val="600"/>
              </a:spcAft>
            </a:pPr>
            <a:r>
              <a:rPr lang="en-US" sz="700" b="1" dirty="0">
                <a:solidFill>
                  <a:schemeClr val="bg1"/>
                </a:solidFill>
                <a:effectLst/>
                <a:latin typeface="Arial"/>
                <a:ea typeface="Times New Roman"/>
                <a:cs typeface="Times New Roman"/>
              </a:rPr>
              <a:t>DISTRIBUTION STATEMENT D:</a:t>
            </a:r>
            <a:r>
              <a:rPr lang="en-US" sz="700" b="0" baseline="0" dirty="0">
                <a:solidFill>
                  <a:schemeClr val="bg1"/>
                </a:solidFill>
                <a:effectLst/>
                <a:latin typeface="Arial"/>
                <a:ea typeface="Times New Roman"/>
                <a:cs typeface="Times New Roman"/>
              </a:rPr>
              <a:t> </a:t>
            </a:r>
            <a:r>
              <a:rPr lang="en-US" sz="700" dirty="0">
                <a:solidFill>
                  <a:schemeClr val="bg1"/>
                </a:solidFill>
                <a:effectLst/>
                <a:latin typeface="Arial"/>
                <a:ea typeface="Times New Roman"/>
                <a:cs typeface="Times New Roman"/>
              </a:rPr>
              <a:t>Distribution authorized to the US Department of Defense (DOD)</a:t>
            </a:r>
            <a:r>
              <a:rPr lang="en-US" sz="700" baseline="0" dirty="0">
                <a:solidFill>
                  <a:schemeClr val="bg1"/>
                </a:solidFill>
                <a:effectLst/>
                <a:latin typeface="Arial"/>
                <a:ea typeface="Times New Roman"/>
                <a:cs typeface="Times New Roman"/>
              </a:rPr>
              <a:t> and DOD </a:t>
            </a:r>
            <a:r>
              <a:rPr lang="en-US" sz="700" dirty="0">
                <a:solidFill>
                  <a:schemeClr val="bg1"/>
                </a:solidFill>
                <a:effectLst/>
                <a:latin typeface="Arial"/>
                <a:ea typeface="Times New Roman"/>
                <a:cs typeface="Times New Roman"/>
              </a:rPr>
              <a:t>contractors only. Critical technology (June 2010). Other requests for this document shall be referred to NAVSEA 073/NAVSEA 08/SP29, VIA COMNAVSEASYSCOM(SEA 09P3).</a:t>
            </a:r>
          </a:p>
        </p:txBody>
      </p:sp>
    </p:spTree>
    <p:extLst>
      <p:ext uri="{BB962C8B-B14F-4D97-AF65-F5344CB8AC3E}">
        <p14:creationId xmlns:p14="http://schemas.microsoft.com/office/powerpoint/2010/main" val="3453163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Knowledge Check Opt3">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6" name="Text Placeholder 28"/>
          <p:cNvSpPr>
            <a:spLocks noGrp="1"/>
          </p:cNvSpPr>
          <p:nvPr>
            <p:ph type="body" sz="quarter" idx="51"/>
            <p:custDataLst>
              <p:tags r:id="rId1"/>
            </p:custDataLst>
          </p:nvPr>
        </p:nvSpPr>
        <p:spPr>
          <a:xfrm>
            <a:off x="432439" y="1348739"/>
            <a:ext cx="8298827" cy="524435"/>
          </a:xfrm>
          <a:prstGeom prst="rect">
            <a:avLst/>
          </a:prstGeom>
        </p:spPr>
        <p:txBody>
          <a:bodyPr lIns="0" tIns="91440" rIns="0" bIns="91440" anchor="ctr"/>
          <a:lstStyle>
            <a:lvl1pPr marL="0" indent="0" algn="l">
              <a:lnSpc>
                <a:spcPct val="110000"/>
              </a:lnSpc>
              <a:spcBef>
                <a:spcPts val="0"/>
              </a:spcBef>
              <a:spcAft>
                <a:spcPts val="600"/>
              </a:spcAft>
              <a:buNone/>
              <a:defRPr sz="1600" b="0" spc="80"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7" name="Subtitle 2">
            <a:extLst>
              <a:ext uri="{FF2B5EF4-FFF2-40B4-BE49-F238E27FC236}">
                <a16:creationId xmlns:a16="http://schemas.microsoft.com/office/drawing/2014/main" id="{DFD1637E-0C26-4F29-A29E-2F658B329E66}"/>
              </a:ext>
            </a:extLst>
          </p:cNvPr>
          <p:cNvSpPr>
            <a:spLocks noGrp="1"/>
          </p:cNvSpPr>
          <p:nvPr>
            <p:ph type="subTitle" idx="1" hasCustomPrompt="1"/>
          </p:nvPr>
        </p:nvSpPr>
        <p:spPr>
          <a:xfrm>
            <a:off x="262104" y="698834"/>
            <a:ext cx="8821737" cy="548640"/>
          </a:xfrm>
          <a:prstGeom prst="rect">
            <a:avLst/>
          </a:prstGeom>
          <a:noFill/>
        </p:spPr>
        <p:txBody>
          <a:bodyPr lIns="0" rIns="182880" anchor="ctr"/>
          <a:lstStyle>
            <a:lvl1pPr marL="0" indent="0" algn="l">
              <a:buNone/>
              <a:defRPr sz="1800" b="0"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Use (continued) if title is on more than one slide.</a:t>
            </a:r>
          </a:p>
        </p:txBody>
      </p:sp>
      <p:sp>
        <p:nvSpPr>
          <p:cNvPr id="6" name="Slide Number Placeholder 1">
            <a:extLst>
              <a:ext uri="{FF2B5EF4-FFF2-40B4-BE49-F238E27FC236}">
                <a16:creationId xmlns:a16="http://schemas.microsoft.com/office/drawing/2014/main" id="{14276518-3E3B-415D-8878-12E3A407A6CA}"/>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3261073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Activity Opt1">
    <p:bg>
      <p:bgPr>
        <a:solidFill>
          <a:schemeClr val="bg1">
            <a:lumMod val="95000"/>
          </a:schemeClr>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36F64AFB-ECF3-4913-AB08-2FFF61C5C593}"/>
              </a:ext>
            </a:extLst>
          </p:cNvPr>
          <p:cNvSpPr txBox="1">
            <a:spLocks/>
          </p:cNvSpPr>
          <p:nvPr userDrawn="1">
            <p:custDataLst>
              <p:tags r:id="rId1"/>
            </p:custDataLst>
          </p:nvPr>
        </p:nvSpPr>
        <p:spPr>
          <a:xfrm>
            <a:off x="0" y="771525"/>
            <a:ext cx="9144000" cy="416144"/>
          </a:xfrm>
          <a:prstGeom prst="rect">
            <a:avLst/>
          </a:prstGeom>
          <a:gradFill flip="none" rotWithShape="1">
            <a:gsLst>
              <a:gs pos="0">
                <a:srgbClr val="00368B">
                  <a:alpha val="0"/>
                </a:srgbClr>
              </a:gs>
              <a:gs pos="30000">
                <a:srgbClr val="00368B">
                  <a:alpha val="69000"/>
                </a:srgbClr>
              </a:gs>
              <a:gs pos="70000">
                <a:srgbClr val="000000">
                  <a:alpha val="80000"/>
                </a:srgbClr>
              </a:gs>
              <a:gs pos="100000">
                <a:srgbClr val="000000"/>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2000" dirty="0">
                <a:solidFill>
                  <a:schemeClr val="bg1"/>
                </a:solidFill>
              </a:rPr>
              <a:t>Activity:</a:t>
            </a:r>
          </a:p>
        </p:txBody>
      </p: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5860" t="10865" r="45293" b="6001"/>
          <a:stretch/>
        </p:blipFill>
        <p:spPr>
          <a:xfrm>
            <a:off x="5142157" y="1303283"/>
            <a:ext cx="3871051" cy="3457693"/>
          </a:xfrm>
          <a:prstGeom prst="rect">
            <a:avLst/>
          </a:prstGeom>
        </p:spPr>
      </p:pic>
      <p:sp>
        <p:nvSpPr>
          <p:cNvPr id="12"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5" name="Text Placeholder 7"/>
          <p:cNvSpPr>
            <a:spLocks noGrp="1"/>
          </p:cNvSpPr>
          <p:nvPr>
            <p:ph type="body" sz="quarter" idx="54" hasCustomPrompt="1"/>
          </p:nvPr>
        </p:nvSpPr>
        <p:spPr>
          <a:xfrm>
            <a:off x="911311" y="785172"/>
            <a:ext cx="8021637" cy="41751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lang="en-US" sz="2000" b="0" i="0" u="none" kern="1200" baseline="0" dirty="0">
                <a:solidFill>
                  <a:schemeClr val="bg1"/>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lvl="0"/>
            <a:r>
              <a:rPr lang="en-US" dirty="0"/>
              <a:t>Add Activity Name</a:t>
            </a:r>
          </a:p>
        </p:txBody>
      </p:sp>
      <p:sp>
        <p:nvSpPr>
          <p:cNvPr id="11" name="Rectangle 10">
            <a:extLst>
              <a:ext uri="{FF2B5EF4-FFF2-40B4-BE49-F238E27FC236}">
                <a16:creationId xmlns:a16="http://schemas.microsoft.com/office/drawing/2014/main" id="{2702E4EE-802A-4AFC-96E1-399397E0E652}"/>
              </a:ext>
            </a:extLst>
          </p:cNvPr>
          <p:cNvSpPr/>
          <p:nvPr userDrawn="1"/>
        </p:nvSpPr>
        <p:spPr>
          <a:xfrm>
            <a:off x="137361" y="1295234"/>
            <a:ext cx="4851734" cy="33762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489C4A75-2530-472C-93F7-B1182CBFB0FC}"/>
              </a:ext>
            </a:extLst>
          </p:cNvPr>
          <p:cNvSpPr>
            <a:spLocks noGrp="1"/>
          </p:cNvSpPr>
          <p:nvPr>
            <p:ph type="body" sz="quarter" idx="55"/>
          </p:nvPr>
        </p:nvSpPr>
        <p:spPr>
          <a:xfrm>
            <a:off x="156832" y="1319380"/>
            <a:ext cx="4832264" cy="3360196"/>
          </a:xfrm>
          <a:prstGeom prst="rect">
            <a:avLst/>
          </a:prstGeom>
        </p:spPr>
        <p:txBody>
          <a:bodyPr/>
          <a:lstStyle>
            <a:lvl1pPr algn="l">
              <a:lnSpc>
                <a:spcPct val="110000"/>
              </a:lnSpc>
              <a:spcBef>
                <a:spcPts val="0"/>
              </a:spcBef>
              <a:spcAft>
                <a:spcPts val="600"/>
              </a:spcAft>
              <a:defRPr sz="1600">
                <a:solidFill>
                  <a:schemeClr val="accent1"/>
                </a:solidFill>
                <a:latin typeface="+mn-lt"/>
              </a:defRPr>
            </a:lvl1pPr>
            <a:lvl2pPr marL="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2pPr>
            <a:lvl3pPr marL="45720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3pPr>
            <a:lvl4pPr marL="685800" indent="-228600" algn="l">
              <a:lnSpc>
                <a:spcPct val="110000"/>
              </a:lnSpc>
              <a:spcBef>
                <a:spcPts val="0"/>
              </a:spcBef>
              <a:spcAft>
                <a:spcPts val="600"/>
              </a:spcAft>
              <a:buFont typeface="Courier New" panose="02070309020205020404" pitchFamily="49" charset="0"/>
              <a:buChar char="o"/>
              <a:defRPr sz="1600">
                <a:solidFill>
                  <a:schemeClr val="accent1"/>
                </a:solidFill>
                <a:latin typeface="+mn-lt"/>
              </a:defRPr>
            </a:lvl4pPr>
            <a:lvl5pPr marL="914400" indent="-228600" algn="l">
              <a:lnSpc>
                <a:spcPct val="110000"/>
              </a:lnSpc>
              <a:spcBef>
                <a:spcPts val="0"/>
              </a:spcBef>
              <a:spcAft>
                <a:spcPts val="600"/>
              </a:spcAft>
              <a:buFont typeface="Wingdings" panose="05000000000000000000" pitchFamily="2" charset="2"/>
              <a:buChar char="§"/>
              <a:defRPr sz="1600">
                <a:solidFill>
                  <a:schemeClr val="accent1"/>
                </a:solidFill>
                <a:latin typeface="+mn-lt"/>
              </a:defRPr>
            </a:lvl5pPr>
          </a:lstStyle>
          <a:p>
            <a:pPr lvl="0"/>
            <a:r>
              <a:rPr lang="en-US" dirty="0"/>
              <a:t>Edit Master text styles</a:t>
            </a:r>
          </a:p>
          <a:p>
            <a:pPr lvl="1"/>
            <a:r>
              <a:rPr lang="en-US" dirty="0"/>
              <a:t>1st level</a:t>
            </a:r>
          </a:p>
          <a:p>
            <a:pPr lvl="2"/>
            <a:r>
              <a:rPr lang="en-US" dirty="0"/>
              <a:t>2nd level</a:t>
            </a:r>
          </a:p>
          <a:p>
            <a:pPr lvl="3"/>
            <a:r>
              <a:rPr lang="en-US" dirty="0"/>
              <a:t>3rd level</a:t>
            </a:r>
          </a:p>
          <a:p>
            <a:pPr lvl="4"/>
            <a:r>
              <a:rPr lang="en-US" dirty="0"/>
              <a:t>4th level</a:t>
            </a:r>
          </a:p>
        </p:txBody>
      </p:sp>
      <p:sp>
        <p:nvSpPr>
          <p:cNvPr id="9" name="Slide Number Placeholder 1">
            <a:extLst>
              <a:ext uri="{FF2B5EF4-FFF2-40B4-BE49-F238E27FC236}">
                <a16:creationId xmlns:a16="http://schemas.microsoft.com/office/drawing/2014/main" id="{6327FC5A-246F-4611-8D03-19AA1481C4E6}"/>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1655916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Activity Opt2">
    <p:bg>
      <p:bgPr>
        <a:solidFill>
          <a:schemeClr val="bg1">
            <a:lumMod val="95000"/>
          </a:schemeClr>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006EB5D-B342-4B89-9C92-AD0D0E0F716F}"/>
              </a:ext>
            </a:extLst>
          </p:cNvPr>
          <p:cNvSpPr txBox="1">
            <a:spLocks/>
          </p:cNvSpPr>
          <p:nvPr userDrawn="1">
            <p:custDataLst>
              <p:tags r:id="rId1"/>
            </p:custDataLst>
          </p:nvPr>
        </p:nvSpPr>
        <p:spPr>
          <a:xfrm>
            <a:off x="0" y="771525"/>
            <a:ext cx="9144000" cy="416144"/>
          </a:xfrm>
          <a:prstGeom prst="rect">
            <a:avLst/>
          </a:prstGeom>
          <a:gradFill flip="none" rotWithShape="1">
            <a:gsLst>
              <a:gs pos="0">
                <a:schemeClr val="bg1">
                  <a:lumMod val="75000"/>
                </a:schemeClr>
              </a:gs>
              <a:gs pos="50000">
                <a:schemeClr val="tx1">
                  <a:lumMod val="50000"/>
                  <a:lumOff val="50000"/>
                </a:schemeClr>
              </a:gs>
              <a:gs pos="100000">
                <a:schemeClr val="accent1">
                  <a:lumMod val="30000"/>
                  <a:lumOff val="70000"/>
                </a:schemeClr>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2000" dirty="0">
                <a:solidFill>
                  <a:schemeClr val="bg1"/>
                </a:solidFill>
              </a:rPr>
              <a:t>Activity:</a:t>
            </a:r>
          </a:p>
        </p:txBody>
      </p:sp>
      <p:sp>
        <p:nvSpPr>
          <p:cNvPr id="12"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5" name="Text Placeholder 7"/>
          <p:cNvSpPr>
            <a:spLocks noGrp="1"/>
          </p:cNvSpPr>
          <p:nvPr>
            <p:ph type="body" sz="quarter" idx="54" hasCustomPrompt="1"/>
          </p:nvPr>
        </p:nvSpPr>
        <p:spPr>
          <a:xfrm>
            <a:off x="911311" y="785172"/>
            <a:ext cx="8021637" cy="41751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lang="en-US" sz="2000" b="0" i="0" u="none" kern="1200" baseline="0" dirty="0">
                <a:solidFill>
                  <a:schemeClr val="bg1"/>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lvl="0"/>
            <a:r>
              <a:rPr lang="en-US" dirty="0"/>
              <a:t>Add Activity Name</a:t>
            </a:r>
          </a:p>
        </p:txBody>
      </p:sp>
      <p:sp>
        <p:nvSpPr>
          <p:cNvPr id="6" name="Picture Placeholder 5"/>
          <p:cNvSpPr>
            <a:spLocks noGrp="1"/>
          </p:cNvSpPr>
          <p:nvPr>
            <p:ph type="pic" sz="quarter" idx="56"/>
          </p:nvPr>
        </p:nvSpPr>
        <p:spPr>
          <a:xfrm>
            <a:off x="5165558" y="1303283"/>
            <a:ext cx="3902242" cy="3457692"/>
          </a:xfrm>
          <a:prstGeom prst="rect">
            <a:avLst/>
          </a:prstGeom>
        </p:spPr>
        <p:txBody>
          <a:bodyPr/>
          <a:lstStyle>
            <a:lvl1pPr>
              <a:defRPr>
                <a:solidFill>
                  <a:schemeClr val="accent1"/>
                </a:solidFill>
              </a:defRPr>
            </a:lvl1pPr>
          </a:lstStyle>
          <a:p>
            <a:endParaRPr lang="en-US" dirty="0"/>
          </a:p>
        </p:txBody>
      </p:sp>
      <p:sp>
        <p:nvSpPr>
          <p:cNvPr id="9" name="Rectangle 8">
            <a:extLst>
              <a:ext uri="{FF2B5EF4-FFF2-40B4-BE49-F238E27FC236}">
                <a16:creationId xmlns:a16="http://schemas.microsoft.com/office/drawing/2014/main" id="{BA1F012F-EE7F-43D9-9A82-298034E67D21}"/>
              </a:ext>
            </a:extLst>
          </p:cNvPr>
          <p:cNvSpPr/>
          <p:nvPr userDrawn="1"/>
        </p:nvSpPr>
        <p:spPr>
          <a:xfrm>
            <a:off x="137361" y="1295234"/>
            <a:ext cx="4851734" cy="33762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20507CEE-965C-416A-85B9-25EED83C2AE9}"/>
              </a:ext>
            </a:extLst>
          </p:cNvPr>
          <p:cNvSpPr>
            <a:spLocks noGrp="1"/>
          </p:cNvSpPr>
          <p:nvPr>
            <p:ph type="body" sz="quarter" idx="55"/>
          </p:nvPr>
        </p:nvSpPr>
        <p:spPr>
          <a:xfrm>
            <a:off x="156832" y="1319380"/>
            <a:ext cx="4832264" cy="3360196"/>
          </a:xfrm>
          <a:prstGeom prst="rect">
            <a:avLst/>
          </a:prstGeom>
        </p:spPr>
        <p:txBody>
          <a:bodyPr/>
          <a:lstStyle>
            <a:lvl1pPr algn="l">
              <a:lnSpc>
                <a:spcPct val="110000"/>
              </a:lnSpc>
              <a:spcBef>
                <a:spcPts val="0"/>
              </a:spcBef>
              <a:spcAft>
                <a:spcPts val="600"/>
              </a:spcAft>
              <a:defRPr sz="1600">
                <a:solidFill>
                  <a:schemeClr val="accent1"/>
                </a:solidFill>
                <a:latin typeface="+mn-lt"/>
              </a:defRPr>
            </a:lvl1pPr>
            <a:lvl2pPr marL="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2pPr>
            <a:lvl3pPr marL="45720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3pPr>
            <a:lvl4pPr marL="685800" indent="-228600" algn="l">
              <a:lnSpc>
                <a:spcPct val="110000"/>
              </a:lnSpc>
              <a:spcBef>
                <a:spcPts val="0"/>
              </a:spcBef>
              <a:spcAft>
                <a:spcPts val="600"/>
              </a:spcAft>
              <a:buFont typeface="Courier New" panose="02070309020205020404" pitchFamily="49" charset="0"/>
              <a:buChar char="o"/>
              <a:defRPr sz="1600">
                <a:solidFill>
                  <a:schemeClr val="accent1"/>
                </a:solidFill>
                <a:latin typeface="+mn-lt"/>
              </a:defRPr>
            </a:lvl4pPr>
            <a:lvl5pPr marL="914400" indent="-228600" algn="l">
              <a:lnSpc>
                <a:spcPct val="110000"/>
              </a:lnSpc>
              <a:spcBef>
                <a:spcPts val="0"/>
              </a:spcBef>
              <a:spcAft>
                <a:spcPts val="600"/>
              </a:spcAft>
              <a:buFont typeface="Wingdings" panose="05000000000000000000" pitchFamily="2" charset="2"/>
              <a:buChar char="§"/>
              <a:defRPr sz="1600">
                <a:solidFill>
                  <a:schemeClr val="accent1"/>
                </a:solidFill>
                <a:latin typeface="+mn-lt"/>
              </a:defRPr>
            </a:lvl5pPr>
          </a:lstStyle>
          <a:p>
            <a:pPr lvl="0"/>
            <a:r>
              <a:rPr lang="en-US" dirty="0"/>
              <a:t>Edit Master text styles</a:t>
            </a:r>
          </a:p>
          <a:p>
            <a:pPr lvl="1"/>
            <a:r>
              <a:rPr lang="en-US" dirty="0"/>
              <a:t>1st level</a:t>
            </a:r>
          </a:p>
          <a:p>
            <a:pPr lvl="2"/>
            <a:r>
              <a:rPr lang="en-US" dirty="0"/>
              <a:t>2nd level</a:t>
            </a:r>
          </a:p>
          <a:p>
            <a:pPr lvl="3"/>
            <a:r>
              <a:rPr lang="en-US" dirty="0"/>
              <a:t>3rd level</a:t>
            </a:r>
          </a:p>
          <a:p>
            <a:pPr lvl="4"/>
            <a:r>
              <a:rPr lang="en-US" dirty="0"/>
              <a:t>4th level</a:t>
            </a:r>
          </a:p>
        </p:txBody>
      </p:sp>
      <p:sp>
        <p:nvSpPr>
          <p:cNvPr id="10" name="Slide Number Placeholder 1">
            <a:extLst>
              <a:ext uri="{FF2B5EF4-FFF2-40B4-BE49-F238E27FC236}">
                <a16:creationId xmlns:a16="http://schemas.microsoft.com/office/drawing/2014/main" id="{EA7952DF-21C3-4A1B-B7CE-F1C611F9F5C1}"/>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2197186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Activity Opt3">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9C100D20-6065-4F72-9FA6-11FDCB382FCD}"/>
              </a:ext>
            </a:extLst>
          </p:cNvPr>
          <p:cNvSpPr txBox="1">
            <a:spLocks/>
          </p:cNvSpPr>
          <p:nvPr userDrawn="1">
            <p:custDataLst>
              <p:tags r:id="rId1"/>
            </p:custDataLst>
          </p:nvPr>
        </p:nvSpPr>
        <p:spPr>
          <a:xfrm>
            <a:off x="0" y="771525"/>
            <a:ext cx="9144000" cy="416144"/>
          </a:xfrm>
          <a:prstGeom prst="rect">
            <a:avLst/>
          </a:prstGeom>
          <a:gradFill flip="none" rotWithShape="1">
            <a:gsLst>
              <a:gs pos="0">
                <a:srgbClr val="00368B">
                  <a:alpha val="0"/>
                </a:srgbClr>
              </a:gs>
              <a:gs pos="30000">
                <a:srgbClr val="00368B">
                  <a:alpha val="69000"/>
                </a:srgbClr>
              </a:gs>
              <a:gs pos="70000">
                <a:srgbClr val="000000">
                  <a:alpha val="80000"/>
                </a:srgbClr>
              </a:gs>
              <a:gs pos="100000">
                <a:srgbClr val="000000"/>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2000" dirty="0">
                <a:solidFill>
                  <a:schemeClr val="bg1"/>
                </a:solidFill>
              </a:rPr>
              <a:t>Activity:</a:t>
            </a:r>
          </a:p>
        </p:txBody>
      </p:sp>
      <p:sp>
        <p:nvSpPr>
          <p:cNvPr id="5" name="Rectangle 4">
            <a:extLst>
              <a:ext uri="{FF2B5EF4-FFF2-40B4-BE49-F238E27FC236}">
                <a16:creationId xmlns:a16="http://schemas.microsoft.com/office/drawing/2014/main" id="{E0858477-9278-4691-B98D-FA808F77585E}"/>
              </a:ext>
            </a:extLst>
          </p:cNvPr>
          <p:cNvSpPr/>
          <p:nvPr userDrawn="1"/>
        </p:nvSpPr>
        <p:spPr>
          <a:xfrm>
            <a:off x="137360" y="1295234"/>
            <a:ext cx="8912499" cy="33762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5" name="Text Placeholder 7"/>
          <p:cNvSpPr>
            <a:spLocks noGrp="1"/>
          </p:cNvSpPr>
          <p:nvPr>
            <p:ph type="body" sz="quarter" idx="54" hasCustomPrompt="1"/>
          </p:nvPr>
        </p:nvSpPr>
        <p:spPr>
          <a:xfrm>
            <a:off x="911311" y="785172"/>
            <a:ext cx="8021637" cy="41751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lang="en-US" sz="2000" b="0" i="0" u="none" kern="1200" baseline="0" dirty="0">
                <a:solidFill>
                  <a:schemeClr val="bg1"/>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lvl="0"/>
            <a:r>
              <a:rPr lang="en-US" dirty="0"/>
              <a:t>Add Activity Name</a:t>
            </a:r>
          </a:p>
        </p:txBody>
      </p:sp>
      <p:sp>
        <p:nvSpPr>
          <p:cNvPr id="9" name="Text Placeholder 8">
            <a:extLst>
              <a:ext uri="{FF2B5EF4-FFF2-40B4-BE49-F238E27FC236}">
                <a16:creationId xmlns:a16="http://schemas.microsoft.com/office/drawing/2014/main" id="{7D67B02E-8ED9-417B-8F0A-3A2A3803D4DC}"/>
              </a:ext>
            </a:extLst>
          </p:cNvPr>
          <p:cNvSpPr>
            <a:spLocks noGrp="1"/>
          </p:cNvSpPr>
          <p:nvPr>
            <p:ph type="body" sz="quarter" idx="55"/>
          </p:nvPr>
        </p:nvSpPr>
        <p:spPr>
          <a:xfrm>
            <a:off x="156832" y="1319380"/>
            <a:ext cx="4367508" cy="3360196"/>
          </a:xfrm>
          <a:prstGeom prst="rect">
            <a:avLst/>
          </a:prstGeom>
        </p:spPr>
        <p:txBody>
          <a:bodyPr/>
          <a:lstStyle>
            <a:lvl1pPr algn="l">
              <a:lnSpc>
                <a:spcPct val="110000"/>
              </a:lnSpc>
              <a:spcBef>
                <a:spcPts val="0"/>
              </a:spcBef>
              <a:spcAft>
                <a:spcPts val="600"/>
              </a:spcAft>
              <a:defRPr sz="1600">
                <a:solidFill>
                  <a:schemeClr val="accent1"/>
                </a:solidFill>
                <a:latin typeface="+mn-lt"/>
              </a:defRPr>
            </a:lvl1pPr>
            <a:lvl2pPr marL="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2pPr>
            <a:lvl3pPr marL="45720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3pPr>
            <a:lvl4pPr marL="685800" indent="-228600" algn="l">
              <a:lnSpc>
                <a:spcPct val="110000"/>
              </a:lnSpc>
              <a:spcBef>
                <a:spcPts val="0"/>
              </a:spcBef>
              <a:spcAft>
                <a:spcPts val="600"/>
              </a:spcAft>
              <a:buFont typeface="Courier New" panose="02070309020205020404" pitchFamily="49" charset="0"/>
              <a:buChar char="o"/>
              <a:defRPr sz="1600">
                <a:solidFill>
                  <a:schemeClr val="accent1"/>
                </a:solidFill>
                <a:latin typeface="+mn-lt"/>
              </a:defRPr>
            </a:lvl4pPr>
            <a:lvl5pPr marL="914400" indent="-228600" algn="l">
              <a:lnSpc>
                <a:spcPct val="110000"/>
              </a:lnSpc>
              <a:spcBef>
                <a:spcPts val="0"/>
              </a:spcBef>
              <a:spcAft>
                <a:spcPts val="600"/>
              </a:spcAft>
              <a:buFont typeface="Wingdings" panose="05000000000000000000" pitchFamily="2" charset="2"/>
              <a:buChar char="§"/>
              <a:defRPr sz="1600">
                <a:solidFill>
                  <a:schemeClr val="accent1"/>
                </a:solidFill>
                <a:latin typeface="+mn-lt"/>
              </a:defRPr>
            </a:lvl5pPr>
          </a:lstStyle>
          <a:p>
            <a:pPr lvl="0"/>
            <a:r>
              <a:rPr lang="en-US" dirty="0"/>
              <a:t>Edit Master text styles</a:t>
            </a:r>
          </a:p>
          <a:p>
            <a:pPr lvl="1"/>
            <a:r>
              <a:rPr lang="en-US" dirty="0"/>
              <a:t>1st level</a:t>
            </a:r>
          </a:p>
          <a:p>
            <a:pPr lvl="2"/>
            <a:r>
              <a:rPr lang="en-US" dirty="0"/>
              <a:t>2nd level</a:t>
            </a:r>
          </a:p>
          <a:p>
            <a:pPr lvl="3"/>
            <a:r>
              <a:rPr lang="en-US" dirty="0"/>
              <a:t>3rd level</a:t>
            </a:r>
          </a:p>
          <a:p>
            <a:pPr lvl="4"/>
            <a:r>
              <a:rPr lang="en-US" dirty="0"/>
              <a:t>4th level</a:t>
            </a:r>
          </a:p>
        </p:txBody>
      </p:sp>
      <p:sp>
        <p:nvSpPr>
          <p:cNvPr id="10" name="Text Placeholder 8">
            <a:extLst>
              <a:ext uri="{FF2B5EF4-FFF2-40B4-BE49-F238E27FC236}">
                <a16:creationId xmlns:a16="http://schemas.microsoft.com/office/drawing/2014/main" id="{CA93E9E6-C699-46F7-A502-FD604279FE11}"/>
              </a:ext>
            </a:extLst>
          </p:cNvPr>
          <p:cNvSpPr>
            <a:spLocks noGrp="1"/>
          </p:cNvSpPr>
          <p:nvPr>
            <p:ph type="body" sz="quarter" idx="56"/>
          </p:nvPr>
        </p:nvSpPr>
        <p:spPr>
          <a:xfrm>
            <a:off x="4619661" y="1319380"/>
            <a:ext cx="4434640" cy="3360196"/>
          </a:xfrm>
          <a:prstGeom prst="rect">
            <a:avLst/>
          </a:prstGeom>
        </p:spPr>
        <p:txBody>
          <a:bodyPr/>
          <a:lstStyle>
            <a:lvl1pPr algn="l">
              <a:lnSpc>
                <a:spcPct val="110000"/>
              </a:lnSpc>
              <a:spcBef>
                <a:spcPts val="0"/>
              </a:spcBef>
              <a:spcAft>
                <a:spcPts val="600"/>
              </a:spcAft>
              <a:defRPr sz="1600">
                <a:solidFill>
                  <a:schemeClr val="accent1"/>
                </a:solidFill>
                <a:latin typeface="+mn-lt"/>
              </a:defRPr>
            </a:lvl1pPr>
            <a:lvl2pPr marL="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2pPr>
            <a:lvl3pPr marL="45720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3pPr>
            <a:lvl4pPr marL="685800" indent="-228600" algn="l">
              <a:lnSpc>
                <a:spcPct val="110000"/>
              </a:lnSpc>
              <a:spcBef>
                <a:spcPts val="0"/>
              </a:spcBef>
              <a:spcAft>
                <a:spcPts val="600"/>
              </a:spcAft>
              <a:buFont typeface="Courier New" panose="02070309020205020404" pitchFamily="49" charset="0"/>
              <a:buChar char="o"/>
              <a:defRPr sz="1600">
                <a:solidFill>
                  <a:schemeClr val="accent1"/>
                </a:solidFill>
                <a:latin typeface="+mn-lt"/>
              </a:defRPr>
            </a:lvl4pPr>
            <a:lvl5pPr marL="914400" indent="-228600" algn="l">
              <a:lnSpc>
                <a:spcPct val="110000"/>
              </a:lnSpc>
              <a:spcBef>
                <a:spcPts val="0"/>
              </a:spcBef>
              <a:spcAft>
                <a:spcPts val="600"/>
              </a:spcAft>
              <a:buFont typeface="Wingdings" panose="05000000000000000000" pitchFamily="2" charset="2"/>
              <a:buChar char="§"/>
              <a:defRPr sz="1600">
                <a:solidFill>
                  <a:schemeClr val="accent1"/>
                </a:solidFill>
                <a:latin typeface="+mn-lt"/>
              </a:defRPr>
            </a:lvl5pPr>
          </a:lstStyle>
          <a:p>
            <a:pPr lvl="0"/>
            <a:r>
              <a:rPr lang="en-US" dirty="0"/>
              <a:t>Edit Master text styles</a:t>
            </a:r>
          </a:p>
          <a:p>
            <a:pPr lvl="1"/>
            <a:r>
              <a:rPr lang="en-US" dirty="0"/>
              <a:t>1st level</a:t>
            </a:r>
          </a:p>
          <a:p>
            <a:pPr lvl="2"/>
            <a:r>
              <a:rPr lang="en-US" dirty="0"/>
              <a:t>2nd level</a:t>
            </a:r>
          </a:p>
          <a:p>
            <a:pPr lvl="3"/>
            <a:r>
              <a:rPr lang="en-US" dirty="0"/>
              <a:t>3rd level</a:t>
            </a:r>
          </a:p>
          <a:p>
            <a:pPr lvl="4"/>
            <a:r>
              <a:rPr lang="en-US" dirty="0"/>
              <a:t>4th level</a:t>
            </a:r>
          </a:p>
        </p:txBody>
      </p:sp>
      <p:sp>
        <p:nvSpPr>
          <p:cNvPr id="11" name="Slide Number Placeholder 1">
            <a:extLst>
              <a:ext uri="{FF2B5EF4-FFF2-40B4-BE49-F238E27FC236}">
                <a16:creationId xmlns:a16="http://schemas.microsoft.com/office/drawing/2014/main" id="{1F826D72-39F1-4081-B99F-B8000CFA6407}"/>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2319744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Activity Opt4">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46DBC5D-7229-498B-B7F2-8D50EFB4064E}"/>
              </a:ext>
            </a:extLst>
          </p:cNvPr>
          <p:cNvGrpSpPr/>
          <p:nvPr userDrawn="1"/>
        </p:nvGrpSpPr>
        <p:grpSpPr>
          <a:xfrm>
            <a:off x="0" y="607292"/>
            <a:ext cx="9144001" cy="4195954"/>
            <a:chOff x="0" y="607292"/>
            <a:chExt cx="9144001" cy="4195954"/>
          </a:xfrm>
        </p:grpSpPr>
        <p:pic>
          <p:nvPicPr>
            <p:cNvPr id="19" name="Picture 18"/>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409" t="18424" r="2969" b="21957"/>
            <a:stretch/>
          </p:blipFill>
          <p:spPr>
            <a:xfrm>
              <a:off x="0" y="607292"/>
              <a:ext cx="9144001" cy="4195954"/>
            </a:xfrm>
            <a:prstGeom prst="rect">
              <a:avLst/>
            </a:prstGeom>
          </p:spPr>
        </p:pic>
        <p:sp>
          <p:nvSpPr>
            <p:cNvPr id="3" name="Rectangle 2">
              <a:extLst>
                <a:ext uri="{FF2B5EF4-FFF2-40B4-BE49-F238E27FC236}">
                  <a16:creationId xmlns:a16="http://schemas.microsoft.com/office/drawing/2014/main" id="{D515712D-AC25-4B72-97E9-DA8BC71B09A8}"/>
                </a:ext>
              </a:extLst>
            </p:cNvPr>
            <p:cNvSpPr/>
            <p:nvPr userDrawn="1"/>
          </p:nvSpPr>
          <p:spPr>
            <a:xfrm rot="20067942">
              <a:off x="2781869" y="3579987"/>
              <a:ext cx="318593" cy="538961"/>
            </a:xfrm>
            <a:prstGeom prst="rect">
              <a:avLst/>
            </a:prstGeom>
            <a:solidFill>
              <a:srgbClr val="8AA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7C5F503B-F7FA-4553-8FA1-298E43AF23D1}"/>
              </a:ext>
            </a:extLst>
          </p:cNvPr>
          <p:cNvSpPr/>
          <p:nvPr userDrawn="1"/>
        </p:nvSpPr>
        <p:spPr>
          <a:xfrm>
            <a:off x="0" y="597790"/>
            <a:ext cx="9144000" cy="4195954"/>
          </a:xfrm>
          <a:prstGeom prst="rect">
            <a:avLst/>
          </a:prstGeom>
          <a:solidFill>
            <a:srgbClr val="C8E2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hasCustomPrompt="1"/>
          </p:nvPr>
        </p:nvSpPr>
        <p:spPr>
          <a:xfrm>
            <a:off x="246062" y="666750"/>
            <a:ext cx="8480843" cy="548640"/>
          </a:xfrm>
          <a:prstGeom prst="rect">
            <a:avLst/>
          </a:prstGeom>
          <a:noFill/>
        </p:spPr>
        <p:txBody>
          <a:bodyPr lIns="0" rIns="182880" anchor="ctr"/>
          <a:lstStyle>
            <a:lvl1pPr marL="0" indent="0" algn="l">
              <a:buNone/>
              <a:defRPr sz="1800" b="1"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Activity: Activity Name</a:t>
            </a:r>
          </a:p>
        </p:txBody>
      </p:sp>
      <p:sp>
        <p:nvSpPr>
          <p:cNvPr id="8"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cxnSp>
        <p:nvCxnSpPr>
          <p:cNvPr id="7" name="Straight Connector 6"/>
          <p:cNvCxnSpPr/>
          <p:nvPr userDrawn="1"/>
        </p:nvCxnSpPr>
        <p:spPr>
          <a:xfrm>
            <a:off x="246061" y="1215390"/>
            <a:ext cx="848084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1" name="Text Placeholder 8"/>
          <p:cNvSpPr>
            <a:spLocks noGrp="1"/>
          </p:cNvSpPr>
          <p:nvPr>
            <p:ph type="body" sz="quarter" idx="56"/>
          </p:nvPr>
        </p:nvSpPr>
        <p:spPr>
          <a:xfrm>
            <a:off x="246061" y="1278926"/>
            <a:ext cx="8480843" cy="3171825"/>
          </a:xfrm>
          <a:prstGeom prst="rect">
            <a:avLst/>
          </a:prstGeom>
        </p:spPr>
        <p:txBody>
          <a:bodyPr/>
          <a:lstStyle>
            <a:lvl1pPr algn="l">
              <a:lnSpc>
                <a:spcPct val="110000"/>
              </a:lnSpc>
              <a:spcBef>
                <a:spcPts val="0"/>
              </a:spcBef>
              <a:spcAft>
                <a:spcPts val="600"/>
              </a:spcAft>
              <a:defRPr sz="1600" b="0">
                <a:solidFill>
                  <a:schemeClr val="accent1"/>
                </a:solidFill>
                <a:latin typeface="+mn-lt"/>
              </a:defRPr>
            </a:lvl1pPr>
            <a:lvl2pPr marL="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2pPr>
            <a:lvl3pPr marL="45720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3pPr>
            <a:lvl4pPr marL="685800" indent="-228600" algn="l">
              <a:lnSpc>
                <a:spcPct val="110000"/>
              </a:lnSpc>
              <a:spcBef>
                <a:spcPts val="0"/>
              </a:spcBef>
              <a:spcAft>
                <a:spcPts val="600"/>
              </a:spcAft>
              <a:buFont typeface="Courier New" panose="02070309020205020404" pitchFamily="49" charset="0"/>
              <a:buChar char="o"/>
              <a:defRPr sz="1600">
                <a:solidFill>
                  <a:schemeClr val="accent1"/>
                </a:solidFill>
                <a:latin typeface="+mn-lt"/>
              </a:defRPr>
            </a:lvl4pPr>
            <a:lvl5pPr marL="914400" indent="-228600" algn="l">
              <a:lnSpc>
                <a:spcPct val="110000"/>
              </a:lnSpc>
              <a:spcBef>
                <a:spcPts val="0"/>
              </a:spcBef>
              <a:spcAft>
                <a:spcPts val="600"/>
              </a:spcAft>
              <a:buFont typeface="Wingdings" panose="05000000000000000000" pitchFamily="2" charset="2"/>
              <a:buChar char="§"/>
              <a:defRPr sz="1600">
                <a:solidFill>
                  <a:schemeClr val="accent1"/>
                </a:solidFill>
                <a:latin typeface="+mn-lt"/>
              </a:defRPr>
            </a:lvl5pPr>
          </a:lstStyle>
          <a:p>
            <a:pPr lvl="0"/>
            <a:r>
              <a:rPr lang="en-US" dirty="0"/>
              <a:t>Edit Master text styles</a:t>
            </a:r>
          </a:p>
          <a:p>
            <a:pPr lvl="1"/>
            <a:r>
              <a:rPr lang="en-US" dirty="0"/>
              <a:t>1st level</a:t>
            </a:r>
          </a:p>
          <a:p>
            <a:pPr lvl="2"/>
            <a:r>
              <a:rPr lang="en-US" dirty="0"/>
              <a:t>2nd level</a:t>
            </a:r>
          </a:p>
          <a:p>
            <a:pPr lvl="3"/>
            <a:r>
              <a:rPr lang="en-US" dirty="0"/>
              <a:t>3rd level</a:t>
            </a:r>
          </a:p>
          <a:p>
            <a:pPr lvl="4"/>
            <a:r>
              <a:rPr lang="en-US" dirty="0"/>
              <a:t>4th level</a:t>
            </a:r>
          </a:p>
        </p:txBody>
      </p:sp>
      <p:cxnSp>
        <p:nvCxnSpPr>
          <p:cNvPr id="13" name="Straight Connector 12"/>
          <p:cNvCxnSpPr/>
          <p:nvPr userDrawn="1"/>
        </p:nvCxnSpPr>
        <p:spPr>
          <a:xfrm>
            <a:off x="246061" y="4450751"/>
            <a:ext cx="848084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4" name="Slide Number Placeholder 1">
            <a:extLst>
              <a:ext uri="{FF2B5EF4-FFF2-40B4-BE49-F238E27FC236}">
                <a16:creationId xmlns:a16="http://schemas.microsoft.com/office/drawing/2014/main" id="{AA0CCE48-694C-4599-8322-421894A8F5FE}"/>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577262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Activity Opt5">
    <p:bg>
      <p:bgPr>
        <a:solidFill>
          <a:srgbClr val="DEE4EC"/>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21445C7-1908-49E1-8EF4-68B923BA7445}"/>
              </a:ext>
            </a:extLst>
          </p:cNvPr>
          <p:cNvGrpSpPr/>
          <p:nvPr userDrawn="1"/>
        </p:nvGrpSpPr>
        <p:grpSpPr>
          <a:xfrm>
            <a:off x="-2214" y="1209911"/>
            <a:ext cx="9146214" cy="3240239"/>
            <a:chOff x="-2214" y="1209911"/>
            <a:chExt cx="9146214" cy="3240239"/>
          </a:xfrm>
        </p:grpSpPr>
        <p:pic>
          <p:nvPicPr>
            <p:cNvPr id="9" name="Picture 8"/>
            <p:cNvPicPr>
              <a:picLocks noChangeAspect="1"/>
            </p:cNvPicPr>
            <p:nvPr userDrawn="1"/>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009" t="15277" r="608" b="24529"/>
            <a:stretch/>
          </p:blipFill>
          <p:spPr>
            <a:xfrm>
              <a:off x="-2214" y="1209911"/>
              <a:ext cx="9146214" cy="3240239"/>
            </a:xfrm>
            <a:prstGeom prst="rect">
              <a:avLst/>
            </a:prstGeom>
          </p:spPr>
        </p:pic>
        <p:sp>
          <p:nvSpPr>
            <p:cNvPr id="3" name="Rectangle 2">
              <a:extLst>
                <a:ext uri="{FF2B5EF4-FFF2-40B4-BE49-F238E27FC236}">
                  <a16:creationId xmlns:a16="http://schemas.microsoft.com/office/drawing/2014/main" id="{114D386A-2A7F-4D99-AEC4-4F9D7BAF49C7}"/>
                </a:ext>
              </a:extLst>
            </p:cNvPr>
            <p:cNvSpPr/>
            <p:nvPr userDrawn="1"/>
          </p:nvSpPr>
          <p:spPr>
            <a:xfrm rot="2436393">
              <a:off x="4982099" y="3053983"/>
              <a:ext cx="225677" cy="302841"/>
            </a:xfrm>
            <a:custGeom>
              <a:avLst/>
              <a:gdLst>
                <a:gd name="connsiteX0" fmla="*/ 0 w 151231"/>
                <a:gd name="connsiteY0" fmla="*/ 0 h 251671"/>
                <a:gd name="connsiteX1" fmla="*/ 151231 w 151231"/>
                <a:gd name="connsiteY1" fmla="*/ 0 h 251671"/>
                <a:gd name="connsiteX2" fmla="*/ 151231 w 151231"/>
                <a:gd name="connsiteY2" fmla="*/ 251671 h 251671"/>
                <a:gd name="connsiteX3" fmla="*/ 0 w 151231"/>
                <a:gd name="connsiteY3" fmla="*/ 251671 h 251671"/>
                <a:gd name="connsiteX4" fmla="*/ 0 w 151231"/>
                <a:gd name="connsiteY4" fmla="*/ 0 h 251671"/>
                <a:gd name="connsiteX0" fmla="*/ 0 w 151231"/>
                <a:gd name="connsiteY0" fmla="*/ 0 h 251671"/>
                <a:gd name="connsiteX1" fmla="*/ 151231 w 151231"/>
                <a:gd name="connsiteY1" fmla="*/ 0 h 251671"/>
                <a:gd name="connsiteX2" fmla="*/ 134398 w 151231"/>
                <a:gd name="connsiteY2" fmla="*/ 169317 h 251671"/>
                <a:gd name="connsiteX3" fmla="*/ 0 w 151231"/>
                <a:gd name="connsiteY3" fmla="*/ 251671 h 251671"/>
                <a:gd name="connsiteX4" fmla="*/ 0 w 151231"/>
                <a:gd name="connsiteY4" fmla="*/ 0 h 251671"/>
                <a:gd name="connsiteX0" fmla="*/ 0 w 151231"/>
                <a:gd name="connsiteY0" fmla="*/ 0 h 251671"/>
                <a:gd name="connsiteX1" fmla="*/ 151231 w 151231"/>
                <a:gd name="connsiteY1" fmla="*/ 0 h 251671"/>
                <a:gd name="connsiteX2" fmla="*/ 134398 w 151231"/>
                <a:gd name="connsiteY2" fmla="*/ 169317 h 251671"/>
                <a:gd name="connsiteX3" fmla="*/ 0 w 151231"/>
                <a:gd name="connsiteY3" fmla="*/ 251671 h 251671"/>
                <a:gd name="connsiteX4" fmla="*/ 0 w 151231"/>
                <a:gd name="connsiteY4" fmla="*/ 0 h 251671"/>
                <a:gd name="connsiteX0" fmla="*/ 887 w 151231"/>
                <a:gd name="connsiteY0" fmla="*/ 13578 h 251671"/>
                <a:gd name="connsiteX1" fmla="*/ 151231 w 151231"/>
                <a:gd name="connsiteY1" fmla="*/ 0 h 251671"/>
                <a:gd name="connsiteX2" fmla="*/ 134398 w 151231"/>
                <a:gd name="connsiteY2" fmla="*/ 169317 h 251671"/>
                <a:gd name="connsiteX3" fmla="*/ 0 w 151231"/>
                <a:gd name="connsiteY3" fmla="*/ 251671 h 251671"/>
                <a:gd name="connsiteX4" fmla="*/ 887 w 151231"/>
                <a:gd name="connsiteY4" fmla="*/ 13578 h 251671"/>
                <a:gd name="connsiteX0" fmla="*/ 887 w 151231"/>
                <a:gd name="connsiteY0" fmla="*/ 13578 h 251671"/>
                <a:gd name="connsiteX1" fmla="*/ 151231 w 151231"/>
                <a:gd name="connsiteY1" fmla="*/ 0 h 251671"/>
                <a:gd name="connsiteX2" fmla="*/ 135575 w 151231"/>
                <a:gd name="connsiteY2" fmla="*/ 128877 h 251671"/>
                <a:gd name="connsiteX3" fmla="*/ 0 w 151231"/>
                <a:gd name="connsiteY3" fmla="*/ 251671 h 251671"/>
                <a:gd name="connsiteX4" fmla="*/ 887 w 151231"/>
                <a:gd name="connsiteY4" fmla="*/ 13578 h 251671"/>
                <a:gd name="connsiteX0" fmla="*/ 887 w 151231"/>
                <a:gd name="connsiteY0" fmla="*/ 13578 h 251671"/>
                <a:gd name="connsiteX1" fmla="*/ 151231 w 151231"/>
                <a:gd name="connsiteY1" fmla="*/ 0 h 251671"/>
                <a:gd name="connsiteX2" fmla="*/ 135575 w 151231"/>
                <a:gd name="connsiteY2" fmla="*/ 128877 h 251671"/>
                <a:gd name="connsiteX3" fmla="*/ 0 w 151231"/>
                <a:gd name="connsiteY3" fmla="*/ 251671 h 251671"/>
                <a:gd name="connsiteX4" fmla="*/ 887 w 151231"/>
                <a:gd name="connsiteY4" fmla="*/ 13578 h 251671"/>
                <a:gd name="connsiteX0" fmla="*/ 887 w 151231"/>
                <a:gd name="connsiteY0" fmla="*/ 13578 h 251671"/>
                <a:gd name="connsiteX1" fmla="*/ 151231 w 151231"/>
                <a:gd name="connsiteY1" fmla="*/ 0 h 251671"/>
                <a:gd name="connsiteX2" fmla="*/ 130850 w 151231"/>
                <a:gd name="connsiteY2" fmla="*/ 115003 h 251671"/>
                <a:gd name="connsiteX3" fmla="*/ 0 w 151231"/>
                <a:gd name="connsiteY3" fmla="*/ 251671 h 251671"/>
                <a:gd name="connsiteX4" fmla="*/ 887 w 151231"/>
                <a:gd name="connsiteY4" fmla="*/ 13578 h 2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31" h="251671">
                  <a:moveTo>
                    <a:pt x="887" y="13578"/>
                  </a:moveTo>
                  <a:lnTo>
                    <a:pt x="151231" y="0"/>
                  </a:lnTo>
                  <a:cubicBezTo>
                    <a:pt x="146012" y="42959"/>
                    <a:pt x="121014" y="67027"/>
                    <a:pt x="130850" y="115003"/>
                  </a:cubicBezTo>
                  <a:cubicBezTo>
                    <a:pt x="85459" y="125039"/>
                    <a:pt x="44799" y="224220"/>
                    <a:pt x="0" y="251671"/>
                  </a:cubicBezTo>
                  <a:cubicBezTo>
                    <a:pt x="296" y="172307"/>
                    <a:pt x="591" y="92942"/>
                    <a:pt x="887" y="13578"/>
                  </a:cubicBezTo>
                  <a:close/>
                </a:path>
              </a:pathLst>
            </a:custGeom>
            <a:solidFill>
              <a:srgbClr val="9BA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userDrawn="1"/>
        </p:nvSpPr>
        <p:spPr>
          <a:xfrm>
            <a:off x="246061" y="1277493"/>
            <a:ext cx="8480843" cy="3172657"/>
          </a:xfrm>
          <a:prstGeom prst="rect">
            <a:avLst/>
          </a:prstGeom>
          <a:solidFill>
            <a:schemeClr val="bg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hasCustomPrompt="1"/>
          </p:nvPr>
        </p:nvSpPr>
        <p:spPr>
          <a:xfrm>
            <a:off x="246062" y="666750"/>
            <a:ext cx="8480843" cy="548640"/>
          </a:xfrm>
          <a:prstGeom prst="rect">
            <a:avLst/>
          </a:prstGeom>
          <a:noFill/>
        </p:spPr>
        <p:txBody>
          <a:bodyPr lIns="0" rIns="182880" anchor="ctr"/>
          <a:lstStyle>
            <a:lvl1pPr marL="0" indent="0" algn="l">
              <a:buNone/>
              <a:defRPr sz="1800" b="1" baseline="0">
                <a:solidFill>
                  <a:srgbClr val="003870"/>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Activity: Activity Name</a:t>
            </a:r>
          </a:p>
        </p:txBody>
      </p:sp>
      <p:sp>
        <p:nvSpPr>
          <p:cNvPr id="8"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cxnSp>
        <p:nvCxnSpPr>
          <p:cNvPr id="7" name="Straight Connector 6"/>
          <p:cNvCxnSpPr/>
          <p:nvPr userDrawn="1"/>
        </p:nvCxnSpPr>
        <p:spPr>
          <a:xfrm>
            <a:off x="246061" y="1215390"/>
            <a:ext cx="8480843" cy="0"/>
          </a:xfrm>
          <a:prstGeom prst="line">
            <a:avLst/>
          </a:prstGeom>
          <a:ln w="76200" cmpd="thickThin">
            <a:solidFill>
              <a:schemeClr val="tx2"/>
            </a:solidFill>
          </a:ln>
        </p:spPr>
        <p:style>
          <a:lnRef idx="1">
            <a:schemeClr val="accent2"/>
          </a:lnRef>
          <a:fillRef idx="0">
            <a:schemeClr val="accent2"/>
          </a:fillRef>
          <a:effectRef idx="0">
            <a:schemeClr val="accent2"/>
          </a:effectRef>
          <a:fontRef idx="minor">
            <a:schemeClr val="tx1"/>
          </a:fontRef>
        </p:style>
      </p:cxnSp>
      <p:sp>
        <p:nvSpPr>
          <p:cNvPr id="11" name="Text Placeholder 8"/>
          <p:cNvSpPr>
            <a:spLocks noGrp="1"/>
          </p:cNvSpPr>
          <p:nvPr>
            <p:ph type="body" sz="quarter" idx="56"/>
          </p:nvPr>
        </p:nvSpPr>
        <p:spPr>
          <a:xfrm>
            <a:off x="246061" y="1278926"/>
            <a:ext cx="8480843" cy="3171825"/>
          </a:xfrm>
          <a:prstGeom prst="rect">
            <a:avLst/>
          </a:prstGeom>
        </p:spPr>
        <p:txBody>
          <a:bodyPr/>
          <a:lstStyle>
            <a:lvl1pPr algn="l">
              <a:lnSpc>
                <a:spcPct val="110000"/>
              </a:lnSpc>
              <a:spcBef>
                <a:spcPts val="0"/>
              </a:spcBef>
              <a:spcAft>
                <a:spcPts val="600"/>
              </a:spcAft>
              <a:defRPr sz="1600" b="0">
                <a:solidFill>
                  <a:schemeClr val="accent1"/>
                </a:solidFill>
                <a:latin typeface="+mn-lt"/>
              </a:defRPr>
            </a:lvl1pPr>
            <a:lvl2pPr marL="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2pPr>
            <a:lvl3pPr marL="457200" indent="-228600" algn="l">
              <a:lnSpc>
                <a:spcPct val="110000"/>
              </a:lnSpc>
              <a:spcBef>
                <a:spcPts val="0"/>
              </a:spcBef>
              <a:spcAft>
                <a:spcPts val="600"/>
              </a:spcAft>
              <a:buFont typeface="Arial" panose="020B0604020202020204" pitchFamily="34" charset="0"/>
              <a:buChar char="‒"/>
              <a:defRPr sz="1600">
                <a:solidFill>
                  <a:schemeClr val="accent1"/>
                </a:solidFill>
                <a:latin typeface="+mn-lt"/>
              </a:defRPr>
            </a:lvl3pPr>
            <a:lvl4pPr marL="685800" indent="-228600" algn="l">
              <a:lnSpc>
                <a:spcPct val="110000"/>
              </a:lnSpc>
              <a:spcBef>
                <a:spcPts val="0"/>
              </a:spcBef>
              <a:spcAft>
                <a:spcPts val="600"/>
              </a:spcAft>
              <a:buFont typeface="Courier New" panose="02070309020205020404" pitchFamily="49" charset="0"/>
              <a:buChar char="o"/>
              <a:defRPr sz="1600">
                <a:solidFill>
                  <a:schemeClr val="accent1"/>
                </a:solidFill>
                <a:latin typeface="+mn-lt"/>
              </a:defRPr>
            </a:lvl4pPr>
            <a:lvl5pPr marL="914400" indent="-228600" algn="l">
              <a:lnSpc>
                <a:spcPct val="110000"/>
              </a:lnSpc>
              <a:spcBef>
                <a:spcPts val="0"/>
              </a:spcBef>
              <a:spcAft>
                <a:spcPts val="600"/>
              </a:spcAft>
              <a:buFont typeface="Wingdings" panose="05000000000000000000" pitchFamily="2" charset="2"/>
              <a:buChar char="§"/>
              <a:defRPr sz="1600">
                <a:solidFill>
                  <a:schemeClr val="accent1"/>
                </a:solidFill>
                <a:latin typeface="+mn-lt"/>
              </a:defRPr>
            </a:lvl5pPr>
          </a:lstStyle>
          <a:p>
            <a:pPr lvl="0"/>
            <a:r>
              <a:rPr lang="en-US" dirty="0"/>
              <a:t>Edit Master text styles</a:t>
            </a:r>
          </a:p>
          <a:p>
            <a:pPr lvl="1"/>
            <a:r>
              <a:rPr lang="en-US" dirty="0"/>
              <a:t>1st level</a:t>
            </a:r>
          </a:p>
          <a:p>
            <a:pPr lvl="2"/>
            <a:r>
              <a:rPr lang="en-US" dirty="0"/>
              <a:t>2nd level</a:t>
            </a:r>
          </a:p>
          <a:p>
            <a:pPr lvl="3"/>
            <a:r>
              <a:rPr lang="en-US" dirty="0"/>
              <a:t>3rd level</a:t>
            </a:r>
          </a:p>
          <a:p>
            <a:pPr lvl="4"/>
            <a:r>
              <a:rPr lang="en-US" dirty="0"/>
              <a:t>4th level</a:t>
            </a:r>
          </a:p>
        </p:txBody>
      </p:sp>
      <p:cxnSp>
        <p:nvCxnSpPr>
          <p:cNvPr id="13" name="Straight Connector 12"/>
          <p:cNvCxnSpPr/>
          <p:nvPr userDrawn="1"/>
        </p:nvCxnSpPr>
        <p:spPr>
          <a:xfrm>
            <a:off x="246061" y="4450751"/>
            <a:ext cx="8480843" cy="0"/>
          </a:xfrm>
          <a:prstGeom prst="line">
            <a:avLst/>
          </a:prstGeom>
          <a:ln w="76200" cmpd="thinThick">
            <a:solidFill>
              <a:schemeClr val="tx2"/>
            </a:solidFill>
          </a:ln>
        </p:spPr>
        <p:style>
          <a:lnRef idx="1">
            <a:schemeClr val="accent2"/>
          </a:lnRef>
          <a:fillRef idx="0">
            <a:schemeClr val="accent2"/>
          </a:fillRef>
          <a:effectRef idx="0">
            <a:schemeClr val="accent2"/>
          </a:effectRef>
          <a:fontRef idx="minor">
            <a:schemeClr val="tx1"/>
          </a:fontRef>
        </p:style>
      </p:cxnSp>
      <p:sp>
        <p:nvSpPr>
          <p:cNvPr id="14" name="Slide Number Placeholder 1">
            <a:extLst>
              <a:ext uri="{FF2B5EF4-FFF2-40B4-BE49-F238E27FC236}">
                <a16:creationId xmlns:a16="http://schemas.microsoft.com/office/drawing/2014/main" id="{A151E0E8-AD6D-4766-A28D-6395266F9F0A}"/>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2019587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Brea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 t="13181" r="200" b="6279"/>
          <a:stretch/>
        </p:blipFill>
        <p:spPr>
          <a:xfrm>
            <a:off x="0" y="604647"/>
            <a:ext cx="9144000" cy="4200444"/>
          </a:xfrm>
          <a:prstGeom prst="rect">
            <a:avLst/>
          </a:prstGeom>
        </p:spPr>
      </p:pic>
      <p:sp>
        <p:nvSpPr>
          <p:cNvPr id="7"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5" name="Slide Number Placeholder 1">
            <a:extLst>
              <a:ext uri="{FF2B5EF4-FFF2-40B4-BE49-F238E27FC236}">
                <a16:creationId xmlns:a16="http://schemas.microsoft.com/office/drawing/2014/main" id="{78A508BB-4AC7-4F96-9E59-B2C62B830A75}"/>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2279145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opic Summar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1920240"/>
            <a:ext cx="9144000" cy="640080"/>
          </a:xfrm>
          <a:prstGeom prst="rect">
            <a:avLst/>
          </a:prstGeom>
          <a:solidFill>
            <a:srgbClr val="000000">
              <a:alpha val="70000"/>
            </a:srgbClr>
          </a:solidFill>
        </p:spPr>
        <p:txBody>
          <a:bodyPr vert="horz" lIns="91440" tIns="45720" rIns="91440" bIns="45720" rtlCol="0" anchor="ctr">
            <a:normAutofit/>
          </a:bodyPr>
          <a:lstStyle>
            <a:lvl1pPr>
              <a:defRPr lang="en-US" sz="2400" dirty="0">
                <a:solidFill>
                  <a:srgbClr val="D6CEA3"/>
                </a:solidFill>
              </a:defRPr>
            </a:lvl1pPr>
          </a:lstStyle>
          <a:p>
            <a:pPr lvl="0" algn="ctr"/>
            <a:r>
              <a:rPr lang="en-US" dirty="0"/>
              <a:t>Topic Summary</a:t>
            </a:r>
          </a:p>
        </p:txBody>
      </p:sp>
      <p:sp>
        <p:nvSpPr>
          <p:cNvPr id="5" name="Subtitle 2"/>
          <p:cNvSpPr>
            <a:spLocks noGrp="1"/>
          </p:cNvSpPr>
          <p:nvPr>
            <p:ph type="subTitle" idx="1"/>
          </p:nvPr>
        </p:nvSpPr>
        <p:spPr>
          <a:xfrm>
            <a:off x="0" y="2560320"/>
            <a:ext cx="9139518" cy="457200"/>
          </a:xfrm>
          <a:prstGeom prst="rect">
            <a:avLst/>
          </a:prstGeom>
          <a:solidFill>
            <a:srgbClr val="000000">
              <a:alpha val="69804"/>
            </a:srgbClr>
          </a:solidFill>
        </p:spPr>
        <p:txBody>
          <a:bodyPr rIns="182880" anchor="ctr"/>
          <a:lstStyle>
            <a:lvl1pPr marL="0" indent="0" algn="ctr">
              <a:buNone/>
              <a:defRPr sz="1800" b="0">
                <a:solidFill>
                  <a:schemeClr val="bg1"/>
                </a:solidFill>
                <a:effectLst>
                  <a:outerShdw blurRad="50800" dist="50800" dir="2700000" algn="tl" rotWithShape="0">
                    <a:prstClr val="black">
                      <a:alpha val="50000"/>
                    </a:prstClr>
                  </a:outerShdw>
                </a:effectLst>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7"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6" name="Slide Number Placeholder 1">
            <a:extLst>
              <a:ext uri="{FF2B5EF4-FFF2-40B4-BE49-F238E27FC236}">
                <a16:creationId xmlns:a16="http://schemas.microsoft.com/office/drawing/2014/main" id="{7AA48417-CB0F-491A-BB0E-9D81FD26CABC}"/>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3649720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opic Summary Custo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44D6FA-6A4E-46A8-918E-06ED6D560E72}"/>
              </a:ext>
            </a:extLst>
          </p:cNvPr>
          <p:cNvSpPr>
            <a:spLocks noGrp="1"/>
          </p:cNvSpPr>
          <p:nvPr>
            <p:ph type="pic" sz="quarter" idx="11"/>
          </p:nvPr>
        </p:nvSpPr>
        <p:spPr>
          <a:xfrm>
            <a:off x="-4763" y="633413"/>
            <a:ext cx="9148763" cy="4171950"/>
          </a:xfrm>
          <a:prstGeom prst="rect">
            <a:avLst/>
          </a:prstGeom>
        </p:spPr>
        <p:txBody>
          <a:bodyPr/>
          <a:lstStyle/>
          <a:p>
            <a:endParaRPr lang="en-US"/>
          </a:p>
        </p:txBody>
      </p:sp>
      <p:sp>
        <p:nvSpPr>
          <p:cNvPr id="5" name="Rectangle 4"/>
          <p:cNvSpPr/>
          <p:nvPr userDrawn="1">
            <p:custDataLst>
              <p:tags r:id="rId1"/>
            </p:custDataLst>
          </p:nvPr>
        </p:nvSpPr>
        <p:spPr>
          <a:xfrm>
            <a:off x="-4354" y="633417"/>
            <a:ext cx="9144000" cy="1280160"/>
          </a:xfrm>
          <a:prstGeom prst="rect">
            <a:avLst/>
          </a:prstGeom>
          <a:gradFill flip="none" rotWithShape="1">
            <a:gsLst>
              <a:gs pos="0">
                <a:srgbClr val="203463"/>
              </a:gs>
              <a:gs pos="100000">
                <a:srgbClr val="203463">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custDataLst>
              <p:tags r:id="rId2"/>
            </p:custDataLst>
          </p:nvPr>
        </p:nvSpPr>
        <p:spPr>
          <a:xfrm flipV="1">
            <a:off x="0" y="2918623"/>
            <a:ext cx="9144000" cy="1886951"/>
          </a:xfrm>
          <a:prstGeom prst="rect">
            <a:avLst/>
          </a:prstGeom>
          <a:gradFill flip="none" rotWithShape="1">
            <a:gsLst>
              <a:gs pos="0">
                <a:srgbClr val="203463"/>
              </a:gs>
              <a:gs pos="70000">
                <a:srgbClr val="203463">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custDataLst>
              <p:tags r:id="rId3"/>
            </p:custDataLst>
          </p:nvPr>
        </p:nvSpPr>
        <p:spPr>
          <a:xfrm>
            <a:off x="0" y="1920240"/>
            <a:ext cx="9144000" cy="640080"/>
          </a:xfrm>
          <a:prstGeom prst="rect">
            <a:avLst/>
          </a:prstGeom>
          <a:solidFill>
            <a:srgbClr val="000000">
              <a:alpha val="70000"/>
            </a:srgbClr>
          </a:solidFill>
        </p:spPr>
        <p:txBody>
          <a:bodyPr vert="horz" lIns="91440" tIns="45720" rIns="91440" bIns="45720" rtlCol="0" anchor="ctr">
            <a:normAutofit/>
          </a:bodyPr>
          <a:lstStyle>
            <a:lvl1pPr>
              <a:defRPr lang="en-US" sz="2400" dirty="0">
                <a:solidFill>
                  <a:srgbClr val="D6CEA3"/>
                </a:solidFill>
              </a:defRPr>
            </a:lvl1pPr>
          </a:lstStyle>
          <a:p>
            <a:pPr lvl="0" algn="ctr"/>
            <a:r>
              <a:rPr lang="en-US" dirty="0"/>
              <a:t>Click to edit Master title style</a:t>
            </a:r>
          </a:p>
        </p:txBody>
      </p:sp>
      <p:sp>
        <p:nvSpPr>
          <p:cNvPr id="8" name="Subtitle 2"/>
          <p:cNvSpPr>
            <a:spLocks noGrp="1"/>
          </p:cNvSpPr>
          <p:nvPr>
            <p:ph type="subTitle" idx="1"/>
            <p:custDataLst>
              <p:tags r:id="rId4"/>
            </p:custDataLst>
          </p:nvPr>
        </p:nvSpPr>
        <p:spPr>
          <a:xfrm>
            <a:off x="0" y="2560320"/>
            <a:ext cx="9144000" cy="457200"/>
          </a:xfrm>
          <a:prstGeom prst="rect">
            <a:avLst/>
          </a:prstGeom>
          <a:solidFill>
            <a:srgbClr val="000000">
              <a:alpha val="69804"/>
            </a:srgbClr>
          </a:solidFill>
        </p:spPr>
        <p:txBody>
          <a:bodyPr rIns="182880" anchor="ctr"/>
          <a:lstStyle>
            <a:lvl1pPr marL="0" indent="0" algn="ctr">
              <a:buNone/>
              <a:defRPr sz="1800" b="0">
                <a:solidFill>
                  <a:schemeClr val="bg1"/>
                </a:solidFill>
                <a:effectLst>
                  <a:outerShdw blurRad="50800" dist="50800" dir="2700000" algn="tl" rotWithShape="0">
                    <a:prstClr val="black">
                      <a:alpha val="50000"/>
                    </a:prstClr>
                  </a:outerShdw>
                </a:effectLst>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Slide Number Placeholder 1">
            <a:extLst>
              <a:ext uri="{FF2B5EF4-FFF2-40B4-BE49-F238E27FC236}">
                <a16:creationId xmlns:a16="http://schemas.microsoft.com/office/drawing/2014/main" id="{418C9957-CD04-45B6-AF32-A82A2B4A57B5}"/>
              </a:ext>
            </a:extLst>
          </p:cNvPr>
          <p:cNvSpPr>
            <a:spLocks noGrp="1"/>
          </p:cNvSpPr>
          <p:nvPr>
            <p:ph type="sldNum" sz="quarter" idx="4"/>
            <p:custDataLst>
              <p:tags r:id="rId5"/>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663680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ourse Summary w Im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b="2552"/>
          <a:stretch/>
        </p:blipFill>
        <p:spPr>
          <a:xfrm>
            <a:off x="3976435" y="643975"/>
            <a:ext cx="5168209" cy="4151376"/>
          </a:xfrm>
          <a:prstGeom prst="rect">
            <a:avLst/>
          </a:prstGeom>
        </p:spPr>
      </p:pic>
      <p:sp>
        <p:nvSpPr>
          <p:cNvPr id="9" name="Rectangle 8"/>
          <p:cNvSpPr/>
          <p:nvPr userDrawn="1"/>
        </p:nvSpPr>
        <p:spPr>
          <a:xfrm>
            <a:off x="171971" y="792009"/>
            <a:ext cx="1980029" cy="369332"/>
          </a:xfrm>
          <a:prstGeom prst="rect">
            <a:avLst/>
          </a:prstGeom>
        </p:spPr>
        <p:txBody>
          <a:bodyPr wrap="none">
            <a:spAutoFit/>
          </a:bodyPr>
          <a:lstStyle/>
          <a:p>
            <a:pPr marL="0" indent="0" algn="l" defTabSz="914400" rtl="0" eaLnBrk="1" latinLnBrk="0" hangingPunct="1">
              <a:spcBef>
                <a:spcPct val="20000"/>
              </a:spcBef>
              <a:buFont typeface="Arial" panose="020B0604020202020204" pitchFamily="34" charset="0"/>
              <a:buNone/>
            </a:pPr>
            <a:r>
              <a:rPr lang="en-US" sz="1800" b="0" kern="1200" baseline="0" dirty="0">
                <a:solidFill>
                  <a:srgbClr val="003870"/>
                </a:solidFill>
                <a:effectLst/>
                <a:latin typeface="Arial" panose="020B0604020202020204" pitchFamily="34" charset="0"/>
                <a:ea typeface="+mn-ea"/>
                <a:cs typeface="Arial" panose="020B0604020202020204" pitchFamily="34" charset="0"/>
              </a:rPr>
              <a:t>Course Summary</a:t>
            </a:r>
          </a:p>
        </p:txBody>
      </p:sp>
      <p:sp>
        <p:nvSpPr>
          <p:cNvPr id="10" name="Text Placeholder 30"/>
          <p:cNvSpPr>
            <a:spLocks noGrp="1"/>
          </p:cNvSpPr>
          <p:nvPr>
            <p:ph type="body" sz="quarter" idx="54" hasCustomPrompt="1"/>
            <p:custDataLst>
              <p:tags r:id="rId1"/>
            </p:custDataLst>
          </p:nvPr>
        </p:nvSpPr>
        <p:spPr>
          <a:xfrm>
            <a:off x="237517" y="1734756"/>
            <a:ext cx="3411537" cy="3006476"/>
          </a:xfrm>
          <a:prstGeom prst="rect">
            <a:avLst/>
          </a:prstGeom>
        </p:spPr>
        <p:txBody>
          <a:bodyPr lIns="0" tIns="0" rIns="0" bIns="91440" anchor="t"/>
          <a:lstStyle>
            <a:lvl1pPr marL="231775" indent="-231775" algn="l">
              <a:lnSpc>
                <a:spcPct val="110000"/>
              </a:lnSpc>
              <a:spcBef>
                <a:spcPts val="0"/>
              </a:spcBef>
              <a:spcAft>
                <a:spcPts val="600"/>
              </a:spcAft>
              <a:buFont typeface="Arial" pitchFamily="34" charset="0"/>
              <a:buChar char="•"/>
              <a:defRPr sz="1400" b="0" spc="60" baseline="0">
                <a:solidFill>
                  <a:schemeClr val="tx1"/>
                </a:solidFill>
                <a:latin typeface="Arial" panose="020B0604020202020204" pitchFamily="34" charset="0"/>
                <a:cs typeface="Arial" panose="020B0604020202020204" pitchFamily="34" charset="0"/>
              </a:defRPr>
            </a:lvl1pPr>
            <a:lvl2pPr marL="457200" indent="-228600" algn="l">
              <a:lnSpc>
                <a:spcPct val="110000"/>
              </a:lnSpc>
              <a:spcBef>
                <a:spcPts val="0"/>
              </a:spcBef>
              <a:spcAft>
                <a:spcPts val="600"/>
              </a:spcAft>
              <a:buFont typeface="Arial" pitchFamily="34" charset="0"/>
              <a:buChar char="−"/>
              <a:tabLst/>
              <a:defRPr sz="1400" b="0" spc="60" baseline="0">
                <a:solidFill>
                  <a:schemeClr val="tx1"/>
                </a:solidFill>
                <a:latin typeface="Arial" panose="020B0604020202020204" pitchFamily="34" charset="0"/>
                <a:cs typeface="Arial" panose="020B0604020202020204" pitchFamily="34" charset="0"/>
              </a:defRPr>
            </a:lvl2pPr>
            <a:lvl3pPr marL="454025" indent="-228600">
              <a:buFont typeface="Calibri" panose="020F0502020204030204" pitchFamily="34" charset="0"/>
              <a:buChar char="─"/>
              <a:defRPr sz="1800">
                <a:latin typeface="Arial" panose="020B0604020202020204" pitchFamily="34" charset="0"/>
                <a:cs typeface="Arial" panose="020B0604020202020204" pitchFamily="34" charset="0"/>
              </a:defRPr>
            </a:lvl3pPr>
          </a:lstStyle>
          <a:p>
            <a:pPr lvl="0"/>
            <a:r>
              <a:rPr lang="en-US" dirty="0"/>
              <a:t>Type body of content text here.</a:t>
            </a:r>
          </a:p>
          <a:p>
            <a:pPr lvl="1"/>
            <a:r>
              <a:rPr lang="en-US" dirty="0"/>
              <a:t>Type body of content text here.</a:t>
            </a:r>
          </a:p>
        </p:txBody>
      </p:sp>
      <p:sp>
        <p:nvSpPr>
          <p:cNvPr id="8" name="Rectangle 7"/>
          <p:cNvSpPr/>
          <p:nvPr userDrawn="1"/>
        </p:nvSpPr>
        <p:spPr>
          <a:xfrm>
            <a:off x="155929" y="1170683"/>
            <a:ext cx="3574034" cy="523220"/>
          </a:xfrm>
          <a:prstGeom prst="rect">
            <a:avLst/>
          </a:prstGeom>
        </p:spPr>
        <p:txBody>
          <a:bodyPr wrap="square">
            <a:spAutoFit/>
          </a:bodyPr>
          <a:lstStyle/>
          <a:p>
            <a:r>
              <a:rPr lang="en-US" sz="1400" b="1" kern="1200" spc="80" baseline="0" dirty="0">
                <a:solidFill>
                  <a:srgbClr val="00386B"/>
                </a:solidFill>
                <a:latin typeface="Arial" panose="020B0604020202020204" pitchFamily="34" charset="0"/>
                <a:ea typeface="+mn-ea"/>
                <a:cs typeface="Arial" panose="020B0604020202020204" pitchFamily="34" charset="0"/>
              </a:rPr>
              <a:t>Now that you have completed this course, you should be able to:</a:t>
            </a:r>
          </a:p>
        </p:txBody>
      </p:sp>
      <p:sp>
        <p:nvSpPr>
          <p:cNvPr id="12"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11" name="Slide Number Placeholder 1">
            <a:extLst>
              <a:ext uri="{FF2B5EF4-FFF2-40B4-BE49-F238E27FC236}">
                <a16:creationId xmlns:a16="http://schemas.microsoft.com/office/drawing/2014/main" id="{E14BC5FD-0DFD-4988-A80C-554CF73ECCF1}"/>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171975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 Title Slide NOFO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D426D8-0E34-47D9-B017-319229A8C96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639" b="7405"/>
          <a:stretch/>
        </p:blipFill>
        <p:spPr>
          <a:xfrm>
            <a:off x="0" y="628651"/>
            <a:ext cx="9144000" cy="4161064"/>
          </a:xfrm>
          <a:prstGeom prst="rect">
            <a:avLst/>
          </a:prstGeom>
        </p:spPr>
      </p:pic>
      <p:sp>
        <p:nvSpPr>
          <p:cNvPr id="2" name="Rectangle 1"/>
          <p:cNvSpPr/>
          <p:nvPr userDrawn="1"/>
        </p:nvSpPr>
        <p:spPr>
          <a:xfrm>
            <a:off x="0" y="4283695"/>
            <a:ext cx="2828719" cy="583802"/>
          </a:xfrm>
          <a:prstGeom prst="rect">
            <a:avLst/>
          </a:prstGeom>
          <a:solidFill>
            <a:srgbClr val="000000">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Placeholder 1"/>
          <p:cNvSpPr>
            <a:spLocks noGrp="1"/>
          </p:cNvSpPr>
          <p:nvPr>
            <p:ph type="title"/>
            <p:custDataLst>
              <p:tags r:id="rId1"/>
            </p:custDataLst>
          </p:nvPr>
        </p:nvSpPr>
        <p:spPr>
          <a:xfrm>
            <a:off x="0" y="3200400"/>
            <a:ext cx="9144000" cy="640080"/>
          </a:xfrm>
          <a:prstGeom prst="rect">
            <a:avLst/>
          </a:prstGeom>
          <a:solidFill>
            <a:srgbClr val="000000">
              <a:alpha val="69804"/>
            </a:srgbClr>
          </a:soli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Subtitle 2"/>
          <p:cNvSpPr>
            <a:spLocks noGrp="1"/>
          </p:cNvSpPr>
          <p:nvPr>
            <p:ph type="subTitle" idx="1"/>
            <p:custDataLst>
              <p:tags r:id="rId2"/>
            </p:custDataLst>
          </p:nvPr>
        </p:nvSpPr>
        <p:spPr>
          <a:xfrm>
            <a:off x="2241" y="3840480"/>
            <a:ext cx="9139518" cy="457200"/>
          </a:xfrm>
          <a:prstGeom prst="rect">
            <a:avLst/>
          </a:prstGeom>
          <a:solidFill>
            <a:srgbClr val="000000">
              <a:alpha val="69804"/>
            </a:srgbClr>
          </a:solidFill>
        </p:spPr>
        <p:txBody>
          <a:bodyPr rIns="182880" anchor="ctr"/>
          <a:lstStyle>
            <a:lvl1pPr marL="0" indent="0" algn="r" defTabSz="914400" rtl="0" eaLnBrk="1" latinLnBrk="0" hangingPunct="1">
              <a:spcBef>
                <a:spcPct val="20000"/>
              </a:spcBef>
              <a:buFont typeface="Arial" panose="020B0604020202020204" pitchFamily="34" charset="0"/>
              <a:buNone/>
              <a:defRPr lang="en-US" sz="1600" b="0" kern="1200" dirty="0" smtClean="0">
                <a:solidFill>
                  <a:schemeClr val="bg1"/>
                </a:solidFill>
                <a:effectLst>
                  <a:outerShdw blurRad="50800" dist="50800" dir="2700000" algn="tl" rotWithShape="0">
                    <a:prstClr val="black">
                      <a:alpha val="50000"/>
                    </a:prstClr>
                  </a:outerShdw>
                </a:effectLst>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a:extLst>
              <a:ext uri="{FF2B5EF4-FFF2-40B4-BE49-F238E27FC236}">
                <a16:creationId xmlns:a16="http://schemas.microsoft.com/office/drawing/2014/main" id="{EBCF25DE-A66A-4708-AC33-A0F95B833523}"/>
              </a:ext>
            </a:extLst>
          </p:cNvPr>
          <p:cNvSpPr/>
          <p:nvPr userDrawn="1"/>
        </p:nvSpPr>
        <p:spPr>
          <a:xfrm>
            <a:off x="0" y="4346326"/>
            <a:ext cx="2828719" cy="447815"/>
          </a:xfrm>
          <a:prstGeom prst="rect">
            <a:avLst/>
          </a:prstGeom>
        </p:spPr>
        <p:txBody>
          <a:bodyPr wrap="square">
            <a:spAutoFit/>
          </a:bodyPr>
          <a:lstStyle/>
          <a:p>
            <a:pPr marL="0" marR="0" algn="r">
              <a:lnSpc>
                <a:spcPct val="110000"/>
              </a:lnSpc>
              <a:spcBef>
                <a:spcPts val="0"/>
              </a:spcBef>
              <a:spcAft>
                <a:spcPts val="600"/>
              </a:spcAft>
            </a:pPr>
            <a:r>
              <a:rPr lang="en-US" sz="700" b="1" dirty="0">
                <a:solidFill>
                  <a:schemeClr val="bg1"/>
                </a:solidFill>
                <a:effectLst/>
                <a:latin typeface="Arial"/>
                <a:ea typeface="Times New Roman"/>
                <a:cs typeface="Times New Roman"/>
              </a:rPr>
              <a:t>NOFORN:</a:t>
            </a:r>
            <a:r>
              <a:rPr lang="en-US" sz="700" b="0" baseline="0" dirty="0">
                <a:solidFill>
                  <a:schemeClr val="bg1"/>
                </a:solidFill>
                <a:effectLst/>
                <a:latin typeface="Arial"/>
                <a:ea typeface="Times New Roman"/>
                <a:cs typeface="Times New Roman"/>
              </a:rPr>
              <a:t> </a:t>
            </a:r>
            <a:r>
              <a:rPr lang="en-US" sz="700" dirty="0">
                <a:solidFill>
                  <a:schemeClr val="bg1"/>
                </a:solidFill>
                <a:effectLst/>
                <a:latin typeface="Arial"/>
                <a:ea typeface="Times New Roman"/>
                <a:cs typeface="Times New Roman"/>
              </a:rPr>
              <a:t>This document is subject to special export controls, and each transmittal to foreign governments or foreign nationals may be made only with the approval of Naval Sea Systems Command.</a:t>
            </a:r>
          </a:p>
        </p:txBody>
      </p:sp>
    </p:spTree>
    <p:extLst>
      <p:ext uri="{BB962C8B-B14F-4D97-AF65-F5344CB8AC3E}">
        <p14:creationId xmlns:p14="http://schemas.microsoft.com/office/powerpoint/2010/main" val="344779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opic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640080"/>
            <a:ext cx="9144000" cy="4151376"/>
          </a:xfrm>
          <a:prstGeom prst="rect">
            <a:avLst/>
          </a:prstGeom>
        </p:spPr>
        <p:txBody>
          <a:bodyPr/>
          <a:lstStyle/>
          <a:p>
            <a:endParaRPr lang="en-US"/>
          </a:p>
        </p:txBody>
      </p:sp>
      <p:sp>
        <p:nvSpPr>
          <p:cNvPr id="5" name="Title 1"/>
          <p:cNvSpPr>
            <a:spLocks noGrp="1"/>
          </p:cNvSpPr>
          <p:nvPr>
            <p:ph type="title"/>
            <p:custDataLst>
              <p:tags r:id="rId1"/>
            </p:custDataLst>
          </p:nvPr>
        </p:nvSpPr>
        <p:spPr>
          <a:xfrm>
            <a:off x="7494" y="3233253"/>
            <a:ext cx="9136505" cy="649137"/>
          </a:xfrm>
          <a:prstGeom prst="rect">
            <a:avLst/>
          </a:prstGeom>
          <a:gradFill flip="none" rotWithShape="1">
            <a:gsLst>
              <a:gs pos="30000">
                <a:srgbClr val="000000">
                  <a:alpha val="80000"/>
                </a:srgbClr>
              </a:gs>
              <a:gs pos="0">
                <a:srgbClr val="000000"/>
              </a:gs>
              <a:gs pos="70000">
                <a:srgbClr val="00368B">
                  <a:alpha val="80000"/>
                </a:srgbClr>
              </a:gs>
              <a:gs pos="100000">
                <a:srgbClr val="00368B">
                  <a:alpha val="0"/>
                </a:srgbClr>
              </a:gs>
            </a:gsLst>
            <a:lin ang="10800000" scaled="1"/>
            <a:tileRect/>
          </a:gradFill>
        </p:spPr>
        <p:txBody>
          <a:bodyPr vert="horz" lIns="91440" tIns="45720" rIns="91440" bIns="45720" rtlCol="0" anchor="ctr">
            <a:normAutofit/>
          </a:bodyPr>
          <a:lstStyle>
            <a:lvl1pPr algn="r">
              <a:defRPr lang="en-US" sz="2400" baseline="0" dirty="0">
                <a:solidFill>
                  <a:srgbClr val="D6CEA3"/>
                </a:solidFill>
              </a:defRPr>
            </a:lvl1pPr>
          </a:lstStyle>
          <a:p>
            <a:pPr lvl="0" algn="r"/>
            <a:endParaRPr lang="en-US" dirty="0"/>
          </a:p>
        </p:txBody>
      </p:sp>
      <p:sp>
        <p:nvSpPr>
          <p:cNvPr id="7" name="Slide Number Placeholder 1">
            <a:extLst>
              <a:ext uri="{FF2B5EF4-FFF2-40B4-BE49-F238E27FC236}">
                <a16:creationId xmlns:a16="http://schemas.microsoft.com/office/drawing/2014/main" id="{A9EF9DF8-8E4A-4979-9359-304D5F5AB5E5}"/>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275963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opic Slide w/Subtitle ">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640079"/>
            <a:ext cx="9144000" cy="4151376"/>
          </a:xfrm>
          <a:prstGeom prst="rect">
            <a:avLst/>
          </a:prstGeom>
        </p:spPr>
        <p:txBody>
          <a:bodyPr/>
          <a:lstStyle/>
          <a:p>
            <a:endParaRPr lang="en-US" dirty="0"/>
          </a:p>
        </p:txBody>
      </p:sp>
      <p:sp>
        <p:nvSpPr>
          <p:cNvPr id="6" name="Subtitle 2"/>
          <p:cNvSpPr>
            <a:spLocks noGrp="1"/>
          </p:cNvSpPr>
          <p:nvPr>
            <p:ph type="subTitle" idx="1"/>
          </p:nvPr>
        </p:nvSpPr>
        <p:spPr>
          <a:xfrm>
            <a:off x="2241" y="3840480"/>
            <a:ext cx="9139518" cy="457200"/>
          </a:xfrm>
          <a:prstGeom prst="rect">
            <a:avLst/>
          </a:prstGeom>
          <a:solidFill>
            <a:srgbClr val="000000">
              <a:alpha val="69804"/>
            </a:srgbClr>
          </a:solidFill>
        </p:spPr>
        <p:txBody>
          <a:bodyPr rIns="182880" anchor="ctr"/>
          <a:lstStyle>
            <a:lvl1pPr marL="0" indent="0" algn="r">
              <a:buNone/>
              <a:defRPr sz="1600">
                <a:solidFill>
                  <a:schemeClr val="bg1"/>
                </a:solidFill>
                <a:effectLst>
                  <a:outerShdw blurRad="50800" dist="50800" dir="2700000" algn="tl" rotWithShape="0">
                    <a:prstClr val="black">
                      <a:alpha val="50000"/>
                    </a:prstClr>
                  </a:outerShdw>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itle 1"/>
          <p:cNvSpPr>
            <a:spLocks noGrp="1"/>
          </p:cNvSpPr>
          <p:nvPr>
            <p:ph type="title"/>
            <p:custDataLst>
              <p:tags r:id="rId1"/>
            </p:custDataLst>
          </p:nvPr>
        </p:nvSpPr>
        <p:spPr>
          <a:xfrm>
            <a:off x="7494" y="3233253"/>
            <a:ext cx="9136505" cy="649137"/>
          </a:xfrm>
          <a:prstGeom prst="rect">
            <a:avLst/>
          </a:prstGeom>
          <a:gradFill flip="none" rotWithShape="1">
            <a:gsLst>
              <a:gs pos="30000">
                <a:srgbClr val="000000">
                  <a:alpha val="80000"/>
                </a:srgbClr>
              </a:gs>
              <a:gs pos="0">
                <a:srgbClr val="000000"/>
              </a:gs>
              <a:gs pos="70000">
                <a:srgbClr val="00368B">
                  <a:alpha val="80000"/>
                </a:srgbClr>
              </a:gs>
              <a:gs pos="100000">
                <a:srgbClr val="00368B">
                  <a:alpha val="0"/>
                </a:srgbClr>
              </a:gs>
            </a:gsLst>
            <a:lin ang="10800000" scaled="1"/>
            <a:tileRect/>
          </a:gradFill>
        </p:spPr>
        <p:txBody>
          <a:bodyPr vert="horz" lIns="91440" tIns="45720" rIns="91440" bIns="45720" rtlCol="0" anchor="ctr">
            <a:normAutofit/>
          </a:bodyPr>
          <a:lstStyle>
            <a:lvl1pPr>
              <a:defRPr lang="en-US" sz="2400" baseline="0" dirty="0">
                <a:solidFill>
                  <a:srgbClr val="D6CEA3"/>
                </a:solidFill>
              </a:defRPr>
            </a:lvl1pPr>
          </a:lstStyle>
          <a:p>
            <a:pPr lvl="0" algn="r"/>
            <a:endParaRPr lang="en-US" dirty="0"/>
          </a:p>
        </p:txBody>
      </p:sp>
      <p:sp>
        <p:nvSpPr>
          <p:cNvPr id="7" name="Slide Number Placeholder 1">
            <a:extLst>
              <a:ext uri="{FF2B5EF4-FFF2-40B4-BE49-F238E27FC236}">
                <a16:creationId xmlns:a16="http://schemas.microsoft.com/office/drawing/2014/main" id="{7BE9CC6E-5B4A-4238-92E8-7C3125ABF8A1}"/>
              </a:ext>
            </a:extLst>
          </p:cNvPr>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385553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I Health and Safety Slide Opt1">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8423A34B-F79C-481E-8BA5-971079DF0B96}"/>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6" name="Rectangle 5">
            <a:extLst>
              <a:ext uri="{FF2B5EF4-FFF2-40B4-BE49-F238E27FC236}">
                <a16:creationId xmlns:a16="http://schemas.microsoft.com/office/drawing/2014/main" id="{F1383239-CAA5-4AD2-8871-7346AFB9FF96}"/>
              </a:ext>
            </a:extLst>
          </p:cNvPr>
          <p:cNvSpPr/>
          <p:nvPr userDrawn="1"/>
        </p:nvSpPr>
        <p:spPr>
          <a:xfrm>
            <a:off x="256867" y="788398"/>
            <a:ext cx="3429144" cy="369332"/>
          </a:xfrm>
          <a:prstGeom prst="rect">
            <a:avLst/>
          </a:prstGeom>
          <a:noFill/>
        </p:spPr>
        <p:txBody>
          <a:bodyPr lIns="0" rIns="182880" anchor="ctr"/>
          <a:lstStyle/>
          <a:p>
            <a:pPr lvl="0" indent="0">
              <a:spcBef>
                <a:spcPct val="20000"/>
              </a:spcBef>
              <a:buFont typeface="Arial" panose="020B0604020202020204" pitchFamily="34" charset="0"/>
              <a:buNone/>
            </a:pPr>
            <a:r>
              <a:rPr lang="en-US" b="0" baseline="0" dirty="0">
                <a:solidFill>
                  <a:srgbClr val="003870"/>
                </a:solidFill>
                <a:effectLst/>
                <a:latin typeface="Arial" panose="020B0604020202020204" pitchFamily="34" charset="0"/>
                <a:cs typeface="Arial" panose="020B0604020202020204" pitchFamily="34" charset="0"/>
              </a:rPr>
              <a:t>Occupational Safety and Health</a:t>
            </a:r>
          </a:p>
        </p:txBody>
      </p:sp>
      <p:sp>
        <p:nvSpPr>
          <p:cNvPr id="7" name="Rectangle: Folded Corner 6">
            <a:extLst>
              <a:ext uri="{FF2B5EF4-FFF2-40B4-BE49-F238E27FC236}">
                <a16:creationId xmlns:a16="http://schemas.microsoft.com/office/drawing/2014/main" id="{861D8CB5-4CF0-4A7B-B03A-692C31203D5A}"/>
              </a:ext>
            </a:extLst>
          </p:cNvPr>
          <p:cNvSpPr/>
          <p:nvPr userDrawn="1"/>
        </p:nvSpPr>
        <p:spPr>
          <a:xfrm>
            <a:off x="3486659" y="1341481"/>
            <a:ext cx="4920362" cy="3194424"/>
          </a:xfrm>
          <a:prstGeom prst="foldedCorner">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dirty="0"/>
          </a:p>
          <a:p>
            <a:pPr marL="228600" lvl="0" indent="-228600">
              <a:lnSpc>
                <a:spcPct val="110000"/>
              </a:lnSpc>
              <a:spcAft>
                <a:spcPts val="600"/>
              </a:spcAft>
              <a:buFont typeface="Arial" panose="020B0604020202020204" pitchFamily="34" charset="0"/>
              <a:buChar char="•"/>
            </a:pPr>
            <a:r>
              <a:rPr lang="en-US" sz="1600" dirty="0">
                <a:solidFill>
                  <a:schemeClr val="accent1"/>
                </a:solidFill>
              </a:rPr>
              <a:t>What are some ways we stay alert to possible workplace hazards?</a:t>
            </a:r>
          </a:p>
          <a:p>
            <a:pPr marL="228600" lvl="0" indent="-228600">
              <a:lnSpc>
                <a:spcPct val="110000"/>
              </a:lnSpc>
              <a:spcAft>
                <a:spcPts val="600"/>
              </a:spcAft>
              <a:buFont typeface="Arial" panose="020B0604020202020204" pitchFamily="34" charset="0"/>
              <a:buChar char="•"/>
            </a:pPr>
            <a:r>
              <a:rPr lang="en-US" sz="1600" dirty="0">
                <a:solidFill>
                  <a:schemeClr val="accent1"/>
                </a:solidFill>
              </a:rPr>
              <a:t>What can happen to employees, or to Electric Boat, when we ignore safety regulations?</a:t>
            </a:r>
          </a:p>
          <a:p>
            <a:pPr marL="228600" lvl="0" indent="-228600">
              <a:lnSpc>
                <a:spcPct val="110000"/>
              </a:lnSpc>
              <a:spcAft>
                <a:spcPts val="600"/>
              </a:spcAft>
              <a:buFont typeface="Arial" panose="020B0604020202020204" pitchFamily="34" charset="0"/>
              <a:buChar char="•"/>
            </a:pPr>
            <a:r>
              <a:rPr lang="en-US" sz="1600" dirty="0">
                <a:solidFill>
                  <a:schemeClr val="accent1"/>
                </a:solidFill>
              </a:rPr>
              <a:t>Name some proactive ways you can participate in hazard prevention planning.</a:t>
            </a:r>
          </a:p>
          <a:p>
            <a:pPr marL="228600" lvl="0" indent="-228600">
              <a:lnSpc>
                <a:spcPct val="110000"/>
              </a:lnSpc>
              <a:spcAft>
                <a:spcPts val="600"/>
              </a:spcAft>
              <a:buFont typeface="Arial" panose="020B0604020202020204" pitchFamily="34" charset="0"/>
              <a:buChar char="•"/>
            </a:pPr>
            <a:r>
              <a:rPr lang="en-US" sz="1600" dirty="0">
                <a:solidFill>
                  <a:schemeClr val="accent1"/>
                </a:solidFill>
              </a:rPr>
              <a:t>Why is continuous improvement important?</a:t>
            </a:r>
          </a:p>
        </p:txBody>
      </p:sp>
      <p:pic>
        <p:nvPicPr>
          <p:cNvPr id="8" name="Picture 7">
            <a:extLst>
              <a:ext uri="{FF2B5EF4-FFF2-40B4-BE49-F238E27FC236}">
                <a16:creationId xmlns:a16="http://schemas.microsoft.com/office/drawing/2014/main" id="{4CBE1EB6-14C3-4F69-AE48-E23CF8EF294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28649" y="1249605"/>
            <a:ext cx="2610873" cy="3378175"/>
          </a:xfrm>
          <a:prstGeom prst="rect">
            <a:avLst/>
          </a:prstGeom>
        </p:spPr>
      </p:pic>
      <p:sp>
        <p:nvSpPr>
          <p:cNvPr id="9" name="Slide Number Placeholder 1">
            <a:extLst>
              <a:ext uri="{FF2B5EF4-FFF2-40B4-BE49-F238E27FC236}">
                <a16:creationId xmlns:a16="http://schemas.microsoft.com/office/drawing/2014/main" id="{7610CC6A-74A7-4BE7-8214-B2CA19C71C0B}"/>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415292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I Health and Safety Slide Opt2">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B946E090-C49C-44B7-B7A5-C33AFE1667F3}"/>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7" name="Rectangle 6">
            <a:extLst>
              <a:ext uri="{FF2B5EF4-FFF2-40B4-BE49-F238E27FC236}">
                <a16:creationId xmlns:a16="http://schemas.microsoft.com/office/drawing/2014/main" id="{AE2E8FC4-D64A-4869-B24A-9DA1B755035C}"/>
              </a:ext>
            </a:extLst>
          </p:cNvPr>
          <p:cNvSpPr/>
          <p:nvPr userDrawn="1"/>
        </p:nvSpPr>
        <p:spPr>
          <a:xfrm>
            <a:off x="256867" y="788398"/>
            <a:ext cx="3429144" cy="369332"/>
          </a:xfrm>
          <a:prstGeom prst="rect">
            <a:avLst/>
          </a:prstGeom>
          <a:noFill/>
        </p:spPr>
        <p:txBody>
          <a:bodyPr lIns="0" rIns="182880" anchor="ctr"/>
          <a:lstStyle/>
          <a:p>
            <a:pPr lvl="0" indent="0">
              <a:spcBef>
                <a:spcPct val="20000"/>
              </a:spcBef>
              <a:buFont typeface="Arial" panose="020B0604020202020204" pitchFamily="34" charset="0"/>
              <a:buNone/>
            </a:pPr>
            <a:r>
              <a:rPr lang="en-US" b="0" baseline="0" dirty="0">
                <a:solidFill>
                  <a:srgbClr val="003870"/>
                </a:solidFill>
                <a:effectLst/>
                <a:latin typeface="Arial" panose="020B0604020202020204" pitchFamily="34" charset="0"/>
                <a:cs typeface="Arial" panose="020B0604020202020204" pitchFamily="34" charset="0"/>
              </a:rPr>
              <a:t>Occupational Safety and Health</a:t>
            </a:r>
          </a:p>
        </p:txBody>
      </p:sp>
      <p:graphicFrame>
        <p:nvGraphicFramePr>
          <p:cNvPr id="8" name="Diagram 7">
            <a:extLst>
              <a:ext uri="{FF2B5EF4-FFF2-40B4-BE49-F238E27FC236}">
                <a16:creationId xmlns:a16="http://schemas.microsoft.com/office/drawing/2014/main" id="{52BA595A-E7F8-438C-8DBB-1E90921ED4F8}"/>
              </a:ext>
            </a:extLst>
          </p:cNvPr>
          <p:cNvGraphicFramePr/>
          <p:nvPr userDrawn="1">
            <p:extLst>
              <p:ext uri="{D42A27DB-BD31-4B8C-83A1-F6EECF244321}">
                <p14:modId xmlns:p14="http://schemas.microsoft.com/office/powerpoint/2010/main" val="1866193220"/>
              </p:ext>
            </p:extLst>
          </p:nvPr>
        </p:nvGraphicFramePr>
        <p:xfrm>
          <a:off x="446840" y="1219067"/>
          <a:ext cx="4895976" cy="2965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5ED1E12-385B-4EBB-BEEF-50EFD0ABE759}"/>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925312" y="689005"/>
            <a:ext cx="3119721" cy="4036568"/>
          </a:xfrm>
          <a:prstGeom prst="rect">
            <a:avLst/>
          </a:prstGeom>
        </p:spPr>
      </p:pic>
      <p:sp>
        <p:nvSpPr>
          <p:cNvPr id="10" name="Slide Number Placeholder 1">
            <a:extLst>
              <a:ext uri="{FF2B5EF4-FFF2-40B4-BE49-F238E27FC236}">
                <a16:creationId xmlns:a16="http://schemas.microsoft.com/office/drawing/2014/main" id="{5B989D37-505F-4C5D-9CFE-BE7CFD269509}"/>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35971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I Health and Safety Slide Opt3">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B946E090-C49C-44B7-B7A5-C33AFE1667F3}"/>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sp>
        <p:nvSpPr>
          <p:cNvPr id="7" name="Rectangle 6">
            <a:extLst>
              <a:ext uri="{FF2B5EF4-FFF2-40B4-BE49-F238E27FC236}">
                <a16:creationId xmlns:a16="http://schemas.microsoft.com/office/drawing/2014/main" id="{AE2E8FC4-D64A-4869-B24A-9DA1B755035C}"/>
              </a:ext>
            </a:extLst>
          </p:cNvPr>
          <p:cNvSpPr/>
          <p:nvPr userDrawn="1"/>
        </p:nvSpPr>
        <p:spPr>
          <a:xfrm>
            <a:off x="256867" y="788398"/>
            <a:ext cx="3429144" cy="369332"/>
          </a:xfrm>
          <a:prstGeom prst="rect">
            <a:avLst/>
          </a:prstGeom>
          <a:noFill/>
        </p:spPr>
        <p:txBody>
          <a:bodyPr lIns="0" rIns="182880" anchor="ctr"/>
          <a:lstStyle/>
          <a:p>
            <a:pPr lvl="0" indent="0">
              <a:spcBef>
                <a:spcPct val="20000"/>
              </a:spcBef>
              <a:buFont typeface="Arial" panose="020B0604020202020204" pitchFamily="34" charset="0"/>
              <a:buNone/>
            </a:pPr>
            <a:r>
              <a:rPr lang="en-US" b="0" baseline="0" dirty="0">
                <a:solidFill>
                  <a:srgbClr val="003870"/>
                </a:solidFill>
                <a:effectLst/>
                <a:latin typeface="Arial" panose="020B0604020202020204" pitchFamily="34" charset="0"/>
                <a:cs typeface="Arial" panose="020B0604020202020204" pitchFamily="34" charset="0"/>
              </a:rPr>
              <a:t>Occupational Safety and Health</a:t>
            </a:r>
          </a:p>
        </p:txBody>
      </p:sp>
      <p:sp>
        <p:nvSpPr>
          <p:cNvPr id="9" name="Rectangle 8">
            <a:extLst>
              <a:ext uri="{FF2B5EF4-FFF2-40B4-BE49-F238E27FC236}">
                <a16:creationId xmlns:a16="http://schemas.microsoft.com/office/drawing/2014/main" id="{985D9175-1A45-4D43-A94F-87EE16C90732}"/>
              </a:ext>
            </a:extLst>
          </p:cNvPr>
          <p:cNvSpPr/>
          <p:nvPr userDrawn="1"/>
        </p:nvSpPr>
        <p:spPr>
          <a:xfrm>
            <a:off x="365760" y="1200150"/>
            <a:ext cx="2286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spcAft>
                <a:spcPts val="600"/>
              </a:spcAft>
            </a:pPr>
            <a:r>
              <a:rPr lang="en-US" sz="1400" dirty="0"/>
              <a:t>What are some ways we stay alert to possible workplace hazards?</a:t>
            </a:r>
            <a:endParaRPr lang="en-US" sz="2400" dirty="0"/>
          </a:p>
        </p:txBody>
      </p:sp>
      <p:sp>
        <p:nvSpPr>
          <p:cNvPr id="10" name="Rectangle 9">
            <a:extLst>
              <a:ext uri="{FF2B5EF4-FFF2-40B4-BE49-F238E27FC236}">
                <a16:creationId xmlns:a16="http://schemas.microsoft.com/office/drawing/2014/main" id="{18A42A0E-33A5-4E43-82C4-E9D0BFE91291}"/>
              </a:ext>
            </a:extLst>
          </p:cNvPr>
          <p:cNvSpPr/>
          <p:nvPr userDrawn="1"/>
        </p:nvSpPr>
        <p:spPr>
          <a:xfrm>
            <a:off x="3145536" y="1200150"/>
            <a:ext cx="2286000" cy="1371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spcAft>
                <a:spcPts val="600"/>
              </a:spcAft>
            </a:pPr>
            <a:r>
              <a:rPr lang="en-US" sz="1400" dirty="0">
                <a:solidFill>
                  <a:schemeClr val="accent1"/>
                </a:solidFill>
              </a:rPr>
              <a:t>What can happen to employees, or to Electric Boat, when we ignore safety regulations?</a:t>
            </a:r>
          </a:p>
        </p:txBody>
      </p:sp>
      <p:sp>
        <p:nvSpPr>
          <p:cNvPr id="11" name="Rectangle 10">
            <a:extLst>
              <a:ext uri="{FF2B5EF4-FFF2-40B4-BE49-F238E27FC236}">
                <a16:creationId xmlns:a16="http://schemas.microsoft.com/office/drawing/2014/main" id="{FACD2714-4851-46F7-9A3B-AA049C7D2780}"/>
              </a:ext>
            </a:extLst>
          </p:cNvPr>
          <p:cNvSpPr/>
          <p:nvPr userDrawn="1"/>
        </p:nvSpPr>
        <p:spPr>
          <a:xfrm>
            <a:off x="365760" y="3007629"/>
            <a:ext cx="22860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spcAft>
                <a:spcPts val="600"/>
              </a:spcAft>
            </a:pPr>
            <a:r>
              <a:rPr lang="en-US" sz="1400" dirty="0">
                <a:solidFill>
                  <a:schemeClr val="accent1"/>
                </a:solidFill>
              </a:rPr>
              <a:t>Name some proactive ways you can participate in hazard prevention planning.</a:t>
            </a:r>
          </a:p>
        </p:txBody>
      </p:sp>
      <p:sp>
        <p:nvSpPr>
          <p:cNvPr id="12" name="Rectangle 11">
            <a:extLst>
              <a:ext uri="{FF2B5EF4-FFF2-40B4-BE49-F238E27FC236}">
                <a16:creationId xmlns:a16="http://schemas.microsoft.com/office/drawing/2014/main" id="{A5838DF3-83A0-4200-863B-77F91CC49337}"/>
              </a:ext>
            </a:extLst>
          </p:cNvPr>
          <p:cNvSpPr/>
          <p:nvPr userDrawn="1"/>
        </p:nvSpPr>
        <p:spPr>
          <a:xfrm>
            <a:off x="3145536" y="3007629"/>
            <a:ext cx="2286000" cy="13716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a:lnSpc>
                <a:spcPct val="110000"/>
              </a:lnSpc>
              <a:spcAft>
                <a:spcPts val="600"/>
              </a:spcAft>
            </a:pPr>
            <a:r>
              <a:rPr lang="en-US" sz="1400" dirty="0"/>
              <a:t>Why is continuous improvement  important?</a:t>
            </a:r>
          </a:p>
        </p:txBody>
      </p:sp>
      <p:pic>
        <p:nvPicPr>
          <p:cNvPr id="13" name="Picture 12">
            <a:extLst>
              <a:ext uri="{FF2B5EF4-FFF2-40B4-BE49-F238E27FC236}">
                <a16:creationId xmlns:a16="http://schemas.microsoft.com/office/drawing/2014/main" id="{55ED1E12-385B-4EBB-BEEF-50EFD0ABE75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925312" y="689005"/>
            <a:ext cx="3119721" cy="4036568"/>
          </a:xfrm>
          <a:prstGeom prst="rect">
            <a:avLst/>
          </a:prstGeom>
        </p:spPr>
      </p:pic>
      <p:sp>
        <p:nvSpPr>
          <p:cNvPr id="14" name="Slide Number Placeholder 1">
            <a:extLst>
              <a:ext uri="{FF2B5EF4-FFF2-40B4-BE49-F238E27FC236}">
                <a16:creationId xmlns:a16="http://schemas.microsoft.com/office/drawing/2014/main" id="{51921C3E-6924-4D1D-AC3D-2B3CC3A8E50B}"/>
              </a:ext>
            </a:extLst>
          </p:cNvPr>
          <p:cNvSpPr>
            <a:spLocks noGrp="1"/>
          </p:cNvSpPr>
          <p:nvPr>
            <p:ph type="sldNum" sz="quarter" idx="4"/>
            <p:custDataLst>
              <p:tags r:id="rId1"/>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Tree>
    <p:extLst>
      <p:ext uri="{BB962C8B-B14F-4D97-AF65-F5344CB8AC3E}">
        <p14:creationId xmlns:p14="http://schemas.microsoft.com/office/powerpoint/2010/main" val="350111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I Introductions Layout Opt1">
    <p:spTree>
      <p:nvGrpSpPr>
        <p:cNvPr id="1" name=""/>
        <p:cNvGrpSpPr/>
        <p:nvPr/>
      </p:nvGrpSpPr>
      <p:grpSpPr>
        <a:xfrm>
          <a:off x="0" y="0"/>
          <a:ext cx="0" cy="0"/>
          <a:chOff x="0" y="0"/>
          <a:chExt cx="0" cy="0"/>
        </a:xfrm>
      </p:grpSpPr>
      <p:sp>
        <p:nvSpPr>
          <p:cNvPr id="10" name="Subtitle 2"/>
          <p:cNvSpPr txBox="1">
            <a:spLocks/>
          </p:cNvSpPr>
          <p:nvPr userDrawn="1">
            <p:custDataLst>
              <p:tags r:id="rId1"/>
            </p:custDataLst>
          </p:nvPr>
        </p:nvSpPr>
        <p:spPr>
          <a:xfrm>
            <a:off x="76200" y="548640"/>
            <a:ext cx="4490021" cy="548640"/>
          </a:xfrm>
          <a:prstGeom prst="rect">
            <a:avLst/>
          </a:prstGeom>
          <a:noFill/>
        </p:spPr>
        <p:txBody>
          <a:bodyPr lIns="0" rIns="0" anchor="ctr"/>
          <a:lstStyle>
            <a:lvl1pPr marL="0" indent="0" algn="l" defTabSz="914400" rtl="0" eaLnBrk="1" latinLnBrk="0" hangingPunct="1">
              <a:spcBef>
                <a:spcPct val="20000"/>
              </a:spcBef>
              <a:buFont typeface="Arial" panose="020B0604020202020204" pitchFamily="34" charset="0"/>
              <a:buNone/>
              <a:defRPr sz="180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16" name="Slide Number Placeholder 1"/>
          <p:cNvSpPr>
            <a:spLocks noGrp="1"/>
          </p:cNvSpPr>
          <p:nvPr>
            <p:ph type="sldNum" sz="quarter" idx="4"/>
            <p:custDataLst>
              <p:tags r:id="rId2"/>
            </p:custDataLst>
          </p:nvPr>
        </p:nvSpPr>
        <p:spPr>
          <a:xfrm>
            <a:off x="8607807" y="4908104"/>
            <a:ext cx="459993" cy="234262"/>
          </a:xfrm>
          <a:prstGeom prst="rect">
            <a:avLst/>
          </a:prstGeom>
        </p:spPr>
        <p:txBody>
          <a:bodyPr vert="horz" lIns="9144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8965F865-7CEA-4A01-9869-B0443668BAEC}" type="slidenum">
              <a:rPr lang="en-US" smtClean="0"/>
              <a:pPr/>
              <a:t>‹#›</a:t>
            </a:fld>
            <a:endParaRPr lang="en-US" dirty="0"/>
          </a:p>
        </p:txBody>
      </p:sp>
      <p:sp>
        <p:nvSpPr>
          <p:cNvPr id="11" name="Text Placeholder 9">
            <a:extLst>
              <a:ext uri="{FF2B5EF4-FFF2-40B4-BE49-F238E27FC236}">
                <a16:creationId xmlns:a16="http://schemas.microsoft.com/office/drawing/2014/main" id="{61651C4C-6B90-4954-A7A2-23447AD9FD4A}"/>
              </a:ext>
            </a:extLst>
          </p:cNvPr>
          <p:cNvSpPr>
            <a:spLocks noGrp="1"/>
          </p:cNvSpPr>
          <p:nvPr>
            <p:ph type="body" sz="quarter" idx="53" hasCustomPrompt="1"/>
          </p:nvPr>
        </p:nvSpPr>
        <p:spPr>
          <a:xfrm>
            <a:off x="3387636" y="369611"/>
            <a:ext cx="4762500" cy="235036"/>
          </a:xfrm>
          <a:prstGeom prst="rect">
            <a:avLst/>
          </a:prstGeom>
        </p:spPr>
        <p:txBody>
          <a:bodyPr lIns="0" bIns="0" anchor="b" anchorCtr="0"/>
          <a:lstStyle>
            <a:lvl1pPr algn="l">
              <a:defRPr sz="1100" b="0"/>
            </a:lvl1pPr>
          </a:lstStyle>
          <a:p>
            <a:pPr lvl="0"/>
            <a:r>
              <a:rPr lang="en-US" dirty="0"/>
              <a:t>Enter Section Title (Full Topic Name)</a:t>
            </a:r>
          </a:p>
        </p:txBody>
      </p:sp>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t="8417" r="10267"/>
          <a:stretch/>
        </p:blipFill>
        <p:spPr>
          <a:xfrm>
            <a:off x="264052" y="1097280"/>
            <a:ext cx="4368908" cy="2972677"/>
          </a:xfrm>
          <a:prstGeom prst="rect">
            <a:avLst/>
          </a:prstGeom>
        </p:spPr>
      </p:pic>
      <p:sp>
        <p:nvSpPr>
          <p:cNvPr id="12" name="Title Placeholder 1">
            <a:extLst>
              <a:ext uri="{FF2B5EF4-FFF2-40B4-BE49-F238E27FC236}">
                <a16:creationId xmlns:a16="http://schemas.microsoft.com/office/drawing/2014/main" id="{A006EB5D-B342-4B89-9C92-AD0D0E0F716F}"/>
              </a:ext>
            </a:extLst>
          </p:cNvPr>
          <p:cNvSpPr txBox="1">
            <a:spLocks/>
          </p:cNvSpPr>
          <p:nvPr userDrawn="1">
            <p:custDataLst>
              <p:tags r:id="rId3"/>
            </p:custDataLst>
          </p:nvPr>
        </p:nvSpPr>
        <p:spPr>
          <a:xfrm>
            <a:off x="0" y="1251926"/>
            <a:ext cx="4291584" cy="573023"/>
          </a:xfrm>
          <a:prstGeom prst="rect">
            <a:avLst/>
          </a:prstGeom>
          <a:gradFill flip="none" rotWithShape="1">
            <a:gsLst>
              <a:gs pos="0">
                <a:schemeClr val="tx2"/>
              </a:gs>
              <a:gs pos="50000">
                <a:schemeClr val="accent4"/>
              </a:gs>
              <a:gs pos="100000">
                <a:schemeClr val="accent1"/>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2000" dirty="0">
                <a:solidFill>
                  <a:schemeClr val="bg1"/>
                </a:solidFill>
              </a:rPr>
              <a:t>Introductions</a:t>
            </a:r>
          </a:p>
        </p:txBody>
      </p:sp>
      <p:sp>
        <p:nvSpPr>
          <p:cNvPr id="7" name="TextBox 6">
            <a:extLst>
              <a:ext uri="{FF2B5EF4-FFF2-40B4-BE49-F238E27FC236}">
                <a16:creationId xmlns:a16="http://schemas.microsoft.com/office/drawing/2014/main" id="{CA64E42A-ADDA-4EAD-AF7B-4D1A57FF3398}"/>
              </a:ext>
            </a:extLst>
          </p:cNvPr>
          <p:cNvSpPr txBox="1"/>
          <p:nvPr userDrawn="1"/>
        </p:nvSpPr>
        <p:spPr>
          <a:xfrm>
            <a:off x="4794254" y="1251926"/>
            <a:ext cx="4085694" cy="820161"/>
          </a:xfrm>
          <a:prstGeom prst="rect">
            <a:avLst/>
          </a:prstGeom>
          <a:noFill/>
        </p:spPr>
        <p:txBody>
          <a:bodyPr wrap="square" rtlCol="0">
            <a:spAutoFit/>
          </a:bodyPr>
          <a:lstStyle/>
          <a:p>
            <a:pPr algn="ctr">
              <a:lnSpc>
                <a:spcPct val="110000"/>
              </a:lnSpc>
              <a:spcAft>
                <a:spcPts val="600"/>
              </a:spcAft>
            </a:pPr>
            <a:r>
              <a:rPr lang="en-US" sz="2000" dirty="0">
                <a:solidFill>
                  <a:schemeClr val="accent1"/>
                </a:solidFill>
              </a:rPr>
              <a:t>Let’s get to know each other!</a:t>
            </a:r>
          </a:p>
          <a:p>
            <a:pPr algn="ctr">
              <a:lnSpc>
                <a:spcPct val="110000"/>
              </a:lnSpc>
              <a:spcAft>
                <a:spcPts val="600"/>
              </a:spcAft>
            </a:pPr>
            <a:r>
              <a:rPr lang="en-US" sz="2000" dirty="0">
                <a:solidFill>
                  <a:schemeClr val="accent1"/>
                </a:solidFill>
              </a:rPr>
              <a:t>Tell the class:</a:t>
            </a:r>
          </a:p>
        </p:txBody>
      </p:sp>
      <p:sp>
        <p:nvSpPr>
          <p:cNvPr id="4" name="Text Placeholder 3">
            <a:extLst>
              <a:ext uri="{FF2B5EF4-FFF2-40B4-BE49-F238E27FC236}">
                <a16:creationId xmlns:a16="http://schemas.microsoft.com/office/drawing/2014/main" id="{1F67A37C-F241-4D69-AC6B-A1A726190E71}"/>
              </a:ext>
            </a:extLst>
          </p:cNvPr>
          <p:cNvSpPr>
            <a:spLocks noGrp="1"/>
          </p:cNvSpPr>
          <p:nvPr>
            <p:ph type="body" sz="quarter" idx="54"/>
          </p:nvPr>
        </p:nvSpPr>
        <p:spPr>
          <a:xfrm>
            <a:off x="4847698" y="2145907"/>
            <a:ext cx="4032250" cy="1924050"/>
          </a:xfrm>
          <a:prstGeom prst="rect">
            <a:avLst/>
          </a:prstGeom>
        </p:spPr>
        <p:txBody>
          <a:bodyPr/>
          <a:lstStyle>
            <a:lvl1pPr algn="l">
              <a:lnSpc>
                <a:spcPct val="110000"/>
              </a:lnSpc>
              <a:spcBef>
                <a:spcPts val="0"/>
              </a:spcBef>
              <a:spcAft>
                <a:spcPts val="600"/>
              </a:spcAft>
              <a:defRPr sz="1600" b="0">
                <a:solidFill>
                  <a:schemeClr val="accent1"/>
                </a:solidFill>
              </a:defRPr>
            </a:lvl1pPr>
            <a:lvl2pPr marL="228600" indent="-228600">
              <a:lnSpc>
                <a:spcPct val="110000"/>
              </a:lnSpc>
              <a:spcBef>
                <a:spcPts val="0"/>
              </a:spcBef>
              <a:spcAft>
                <a:spcPts val="600"/>
              </a:spcAft>
              <a:buFont typeface="Arial" panose="020B0604020202020204" pitchFamily="34" charset="0"/>
              <a:buChar char="•"/>
              <a:defRPr sz="1600">
                <a:solidFill>
                  <a:schemeClr val="accent1"/>
                </a:solidFill>
              </a:defRPr>
            </a:lvl2pPr>
            <a:lvl3pPr marL="457200" indent="-228600">
              <a:lnSpc>
                <a:spcPct val="110000"/>
              </a:lnSpc>
              <a:spcBef>
                <a:spcPts val="0"/>
              </a:spcBef>
              <a:spcAft>
                <a:spcPts val="600"/>
              </a:spcAft>
              <a:buFont typeface="Arial" panose="020B0604020202020204" pitchFamily="34" charset="0"/>
              <a:buChar char="–"/>
              <a:defRPr sz="1600">
                <a:solidFill>
                  <a:schemeClr val="accent1"/>
                </a:solidFill>
              </a:defRPr>
            </a:lvl3pPr>
            <a:lvl4pPr marL="685800" indent="-228600">
              <a:lnSpc>
                <a:spcPct val="110000"/>
              </a:lnSpc>
              <a:spcBef>
                <a:spcPts val="0"/>
              </a:spcBef>
              <a:spcAft>
                <a:spcPts val="600"/>
              </a:spcAft>
              <a:buFont typeface="Courier New" panose="02070309020205020404" pitchFamily="49" charset="0"/>
              <a:buChar char="o"/>
              <a:defRPr sz="1600">
                <a:solidFill>
                  <a:schemeClr val="accent1"/>
                </a:solidFill>
              </a:defRPr>
            </a:lvl4pPr>
            <a:lvl5pPr marL="914400" indent="-228600">
              <a:lnSpc>
                <a:spcPct val="110000"/>
              </a:lnSpc>
              <a:spcBef>
                <a:spcPts val="0"/>
              </a:spcBef>
              <a:spcAft>
                <a:spcPts val="600"/>
              </a:spcAft>
              <a:buFont typeface="Wingdings" panose="05000000000000000000" pitchFamily="2" charset="2"/>
              <a:buChar char="§"/>
              <a:defRPr sz="16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86589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custDataLst>
              <p:tags r:id="rId31"/>
            </p:custDataLst>
          </p:nvPr>
        </p:nvSpPr>
        <p:spPr>
          <a:xfrm>
            <a:off x="4787" y="227"/>
            <a:ext cx="9144000" cy="640080"/>
          </a:xfrm>
          <a:prstGeom prst="rect">
            <a:avLst/>
          </a:prstGeom>
          <a:gradFill flip="none" rotWithShape="1">
            <a:gsLst>
              <a:gs pos="25000">
                <a:srgbClr val="000000"/>
              </a:gs>
              <a:gs pos="75000">
                <a:srgbClr val="00387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custDataLst>
              <p:tags r:id="rId32"/>
            </p:custDataLst>
          </p:nvPr>
        </p:nvSpPr>
        <p:spPr>
          <a:xfrm>
            <a:off x="0" y="4800600"/>
            <a:ext cx="9144000" cy="34670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pic>
        <p:nvPicPr>
          <p:cNvPr id="9" name="Picture 2"/>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r="59904"/>
          <a:stretch/>
        </p:blipFill>
        <p:spPr bwMode="auto">
          <a:xfrm>
            <a:off x="6913445" y="76198"/>
            <a:ext cx="222576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3"/>
          <p:cNvSpPr txBox="1">
            <a:spLocks/>
          </p:cNvSpPr>
          <p:nvPr>
            <p:custDataLst>
              <p:tags r:id="rId33"/>
            </p:custDataLst>
          </p:nvPr>
        </p:nvSpPr>
        <p:spPr>
          <a:xfrm>
            <a:off x="6828817" y="11430"/>
            <a:ext cx="2238983" cy="274320"/>
          </a:xfrm>
          <a:prstGeom prst="rect">
            <a:avLst/>
          </a:prstGeom>
        </p:spPr>
        <p:txBody>
          <a:bodyPr lIns="0" tIns="0" rIns="0" bIns="0" anchor="ctr"/>
          <a:lstStyle>
            <a:lvl1pPr marL="0" indent="0" algn="r" defTabSz="914400" rtl="0" eaLnBrk="1" latinLnBrk="0" hangingPunct="1">
              <a:lnSpc>
                <a:spcPct val="100000"/>
              </a:lnSpc>
              <a:spcBef>
                <a:spcPts val="100"/>
              </a:spcBef>
              <a:buFontTx/>
              <a:buNone/>
              <a:defRPr sz="1200" b="1" kern="1200" spc="0" baseline="0">
                <a:solidFill>
                  <a:schemeClr val="bg1"/>
                </a:solidFill>
                <a:latin typeface="Arial" panose="020B0604020202020204" pitchFamily="34" charset="0"/>
                <a:ea typeface="+mn-ea"/>
                <a:cs typeface="Arial" panose="020B0604020202020204" pitchFamily="34" charset="0"/>
              </a:defRPr>
            </a:lvl1pPr>
            <a:lvl2pPr marL="231775" indent="-111125" algn="l" defTabSz="914400" rtl="0" eaLnBrk="1" latinLnBrk="0" hangingPunct="1">
              <a:lnSpc>
                <a:spcPts val="1440"/>
              </a:lnSpc>
              <a:spcBef>
                <a:spcPts val="100"/>
              </a:spcBef>
              <a:buFont typeface="Arial" pitchFamily="34" charset="0"/>
              <a:buChar char="•"/>
              <a:defRPr sz="1200" kern="1200" spc="50" baseline="0">
                <a:solidFill>
                  <a:schemeClr val="tx1"/>
                </a:solidFill>
                <a:latin typeface="Calibri Light"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14" name="Rectangle 13"/>
          <p:cNvSpPr>
            <a:spLocks noChangeAspect="1"/>
          </p:cNvSpPr>
          <p:nvPr userDrawn="1">
            <p:custDataLst>
              <p:tags r:id="rId34"/>
            </p:custDataLst>
          </p:nvPr>
        </p:nvSpPr>
        <p:spPr>
          <a:xfrm>
            <a:off x="36360" y="87084"/>
            <a:ext cx="548640" cy="485957"/>
          </a:xfrm>
          <a:prstGeom prst="rect">
            <a:avLst/>
          </a:prstGeom>
          <a:solidFill>
            <a:srgbClr val="00387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 tIns="0" rIns="0" bIns="45720" rtlCol="0" anchor="ctr"/>
          <a:lstStyle/>
          <a:p>
            <a:pPr algn="ctr">
              <a:spcBef>
                <a:spcPts val="0"/>
              </a:spcBef>
              <a:spcAft>
                <a:spcPts val="0"/>
              </a:spcAft>
            </a:pPr>
            <a:r>
              <a:rPr lang="en-US" sz="2400" b="1" kern="1200" spc="100" baseline="0" dirty="0">
                <a:solidFill>
                  <a:schemeClr val="bg1"/>
                </a:solidFill>
                <a:effectLst>
                  <a:outerShdw blurRad="50800" dist="50800" dir="2700000" algn="tl" rotWithShape="0">
                    <a:prstClr val="black">
                      <a:alpha val="50000"/>
                    </a:prstClr>
                  </a:outerShdw>
                </a:effectLst>
                <a:latin typeface="Arial" panose="020B0604020202020204" pitchFamily="34" charset="0"/>
                <a:cs typeface="Arial" panose="020B0604020202020204" pitchFamily="34" charset="0"/>
              </a:rPr>
              <a:t>EB</a:t>
            </a:r>
          </a:p>
          <a:p>
            <a:pPr algn="ctr">
              <a:spcBef>
                <a:spcPts val="0"/>
              </a:spcBef>
              <a:spcAft>
                <a:spcPts val="0"/>
              </a:spcAft>
            </a:pPr>
            <a:r>
              <a:rPr lang="en-US" sz="1000" b="0" dirty="0">
                <a:solidFill>
                  <a:schemeClr val="bg1"/>
                </a:solidFill>
                <a:effectLst/>
                <a:latin typeface="Arial Narrow" panose="020B0606020202030204" pitchFamily="34" charset="0"/>
                <a:cs typeface="Arial" panose="020B0604020202020204" pitchFamily="34" charset="0"/>
              </a:rPr>
              <a:t>TRAINING</a:t>
            </a:r>
          </a:p>
        </p:txBody>
      </p:sp>
      <p:sp>
        <p:nvSpPr>
          <p:cNvPr id="10" name="TextBox 9">
            <a:extLst>
              <a:ext uri="{FF2B5EF4-FFF2-40B4-BE49-F238E27FC236}">
                <a16:creationId xmlns:a16="http://schemas.microsoft.com/office/drawing/2014/main" id="{5FB93C22-858D-47A1-9F97-786CA0C5662D}"/>
              </a:ext>
            </a:extLst>
          </p:cNvPr>
          <p:cNvSpPr txBox="1"/>
          <p:nvPr userDrawn="1"/>
        </p:nvSpPr>
        <p:spPr>
          <a:xfrm>
            <a:off x="296593" y="4743121"/>
            <a:ext cx="855081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SECURITY MARKING</a:t>
            </a:r>
          </a:p>
        </p:txBody>
      </p:sp>
      <p:sp>
        <p:nvSpPr>
          <p:cNvPr id="15" name="TextBox 14">
            <a:extLst>
              <a:ext uri="{FF2B5EF4-FFF2-40B4-BE49-F238E27FC236}">
                <a16:creationId xmlns:a16="http://schemas.microsoft.com/office/drawing/2014/main" id="{C0C1E20D-DD61-4E04-A9E8-2F73B347A39D}"/>
              </a:ext>
            </a:extLst>
          </p:cNvPr>
          <p:cNvSpPr txBox="1"/>
          <p:nvPr userDrawn="1"/>
        </p:nvSpPr>
        <p:spPr>
          <a:xfrm>
            <a:off x="286990" y="-90274"/>
            <a:ext cx="855081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SECURITY MARKING</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2" name="TextBox 1"/>
          <p:cNvSpPr txBox="1"/>
          <p:nvPr userDrawn="1"/>
        </p:nvSpPr>
        <p:spPr>
          <a:xfrm>
            <a:off x="0" y="4773898"/>
            <a:ext cx="1443789"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DRAFT</a:t>
            </a:r>
          </a:p>
        </p:txBody>
      </p:sp>
    </p:spTree>
    <p:extLst>
      <p:ext uri="{BB962C8B-B14F-4D97-AF65-F5344CB8AC3E}">
        <p14:creationId xmlns:p14="http://schemas.microsoft.com/office/powerpoint/2010/main" val="2600531051"/>
      </p:ext>
    </p:extLst>
  </p:cSld>
  <p:clrMap bg1="lt1" tx1="dk1" bg2="lt2" tx2="dk2" accent1="accent1" accent2="accent2" accent3="accent3" accent4="accent4" accent5="accent5" accent6="accent6" hlink="hlink" folHlink="folHlink"/>
  <p:sldLayoutIdLst>
    <p:sldLayoutId id="2147483837" r:id="rId1"/>
    <p:sldLayoutId id="2147483823" r:id="rId2"/>
    <p:sldLayoutId id="2147483836" r:id="rId3"/>
    <p:sldLayoutId id="2147483828" r:id="rId4"/>
    <p:sldLayoutId id="2147483829" r:id="rId5"/>
    <p:sldLayoutId id="2147483850" r:id="rId6"/>
    <p:sldLayoutId id="2147483849" r:id="rId7"/>
    <p:sldLayoutId id="2147483851" r:id="rId8"/>
    <p:sldLayoutId id="2147483846" r:id="rId9"/>
    <p:sldLayoutId id="2147483852" r:id="rId10"/>
    <p:sldLayoutId id="2147483847" r:id="rId11"/>
    <p:sldLayoutId id="2147483745" r:id="rId12"/>
    <p:sldLayoutId id="2147483833" r:id="rId13"/>
    <p:sldLayoutId id="2147483771" r:id="rId14"/>
    <p:sldLayoutId id="2147483734" r:id="rId15"/>
    <p:sldLayoutId id="2147483772" r:id="rId16"/>
    <p:sldLayoutId id="2147483853" r:id="rId17"/>
    <p:sldLayoutId id="2147483844" r:id="rId18"/>
    <p:sldLayoutId id="2147483845" r:id="rId19"/>
    <p:sldLayoutId id="2147483848" r:id="rId20"/>
    <p:sldLayoutId id="2147483838" r:id="rId21"/>
    <p:sldLayoutId id="2147483840" r:id="rId22"/>
    <p:sldLayoutId id="2147483841" r:id="rId23"/>
    <p:sldLayoutId id="2147483842" r:id="rId24"/>
    <p:sldLayoutId id="2147483843" r:id="rId25"/>
    <p:sldLayoutId id="2147483815" r:id="rId26"/>
    <p:sldLayoutId id="2147483831" r:id="rId27"/>
    <p:sldLayoutId id="2147483827" r:id="rId28"/>
    <p:sldLayoutId id="2147483835" r:id="rId29"/>
  </p:sldLayoutIdLst>
  <p:hf hdr="0" ftr="0" dt="0"/>
  <p:txStyles>
    <p:titleStyle>
      <a:lvl1pPr algn="l" defTabSz="914400" rtl="0" eaLnBrk="1" latinLnBrk="0" hangingPunct="1">
        <a:spcBef>
          <a:spcPct val="0"/>
        </a:spcBef>
        <a:buNone/>
        <a:defRPr sz="1800" b="0" i="0" u="none" kern="1200">
          <a:solidFill>
            <a:schemeClr val="bg1"/>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p:titleStyle>
    <p:bodyStyle>
      <a:lvl1pPr marL="0" indent="0" algn="r" defTabSz="914400" rtl="0" eaLnBrk="1" latinLnBrk="0" hangingPunct="1">
        <a:spcBef>
          <a:spcPct val="20000"/>
        </a:spcBef>
        <a:buFont typeface="Arial" panose="020B0604020202020204" pitchFamily="34" charset="0"/>
        <a:buNone/>
        <a:defRPr sz="1200" b="1" kern="1200" baseline="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85.xml"/><Relationship Id="rId1" Type="http://schemas.openxmlformats.org/officeDocument/2006/relationships/slideLayout" Target="../slideLayouts/slideLayout1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DMP Mixhead Processor</a:t>
            </a:r>
          </a:p>
        </p:txBody>
      </p:sp>
      <p:sp>
        <p:nvSpPr>
          <p:cNvPr id="4" name="Subtitle 3"/>
          <p:cNvSpPr>
            <a:spLocks noGrp="1"/>
          </p:cNvSpPr>
          <p:nvPr>
            <p:ph type="subTitle" idx="1"/>
          </p:nvPr>
        </p:nvSpPr>
        <p:spPr/>
        <p:txBody>
          <a:bodyPr/>
          <a:lstStyle/>
          <a:p>
            <a:r>
              <a:rPr lang="en-US" dirty="0"/>
              <a:t>Electric Boat</a:t>
            </a:r>
          </a:p>
        </p:txBody>
      </p:sp>
    </p:spTree>
    <p:extLst>
      <p:ext uri="{BB962C8B-B14F-4D97-AF65-F5344CB8AC3E}">
        <p14:creationId xmlns:p14="http://schemas.microsoft.com/office/powerpoint/2010/main" val="1803203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4"/>
          </p:nvPr>
        </p:nvSpPr>
        <p:spPr/>
        <p:txBody>
          <a:bodyPr/>
          <a:lstStyle/>
          <a:p>
            <a:r>
              <a:rPr lang="en-US" dirty="0"/>
              <a:t>Demonstrate ability to disassemble, clean, and reassemble Mixhead valves  (3-Way Valves, Slide Gate, Wave Pump)</a:t>
            </a:r>
          </a:p>
          <a:p>
            <a:r>
              <a:rPr lang="en-US" dirty="0"/>
              <a:t>Demonstrate the ability to hook up and breakdown material, air and solvent hoses</a:t>
            </a:r>
          </a:p>
          <a:p>
            <a:r>
              <a:rPr lang="en-US" dirty="0"/>
              <a:t>Demonstrate the ability to assist in taking calibration samples</a:t>
            </a:r>
          </a:p>
          <a:p>
            <a:endParaRPr lang="en-US" dirty="0"/>
          </a:p>
          <a:p>
            <a:endParaRPr lang="en-US" dirty="0"/>
          </a:p>
        </p:txBody>
      </p:sp>
      <p:pic>
        <p:nvPicPr>
          <p:cNvPr id="7" name="Picture Placeholder 2"/>
          <p:cNvPicPr>
            <a:picLocks noGrp="1" noChangeAspect="1"/>
          </p:cNvPicPr>
          <p:nvPr>
            <p:ph type="pic" sz="quarter" idx="55"/>
          </p:nvPr>
        </p:nvPicPr>
        <p:blipFill>
          <a:blip r:embed="rId3" cstate="print">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l="7972" r="7972"/>
          <a:stretch>
            <a:fillRect/>
          </a:stretch>
        </p:blipFill>
        <p:spPr>
          <a:xfrm>
            <a:off x="4773304" y="637317"/>
            <a:ext cx="4371465" cy="4160520"/>
          </a:xfrm>
        </p:spPr>
      </p:pic>
      <p:sp>
        <p:nvSpPr>
          <p:cNvPr id="6" name="Slide Number Placeholder 5"/>
          <p:cNvSpPr>
            <a:spLocks noGrp="1"/>
          </p:cNvSpPr>
          <p:nvPr>
            <p:ph type="sldNum" sz="quarter" idx="4"/>
          </p:nvPr>
        </p:nvSpPr>
        <p:spPr/>
        <p:txBody>
          <a:bodyPr/>
          <a:lstStyle/>
          <a:p>
            <a:fld id="{8965F865-7CEA-4A01-9869-B0443668BAEC}" type="slidenum">
              <a:rPr lang="en-US" smtClean="0"/>
              <a:pPr/>
              <a:t>10</a:t>
            </a:fld>
            <a:endParaRPr lang="en-US" dirty="0"/>
          </a:p>
        </p:txBody>
      </p:sp>
      <p:sp>
        <p:nvSpPr>
          <p:cNvPr id="3" name="Text Placeholder 4">
            <a:extLst>
              <a:ext uri="{FF2B5EF4-FFF2-40B4-BE49-F238E27FC236}">
                <a16:creationId xmlns:a16="http://schemas.microsoft.com/office/drawing/2014/main" id="{E06AFA97-BCD8-C4BC-984D-0CF1CD958DD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142121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What is the DMP Mixhead Processor?</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11</a:t>
            </a:fld>
            <a:endParaRPr lang="en-US" dirty="0"/>
          </a:p>
        </p:txBody>
      </p:sp>
    </p:spTree>
    <p:extLst>
      <p:ext uri="{BB962C8B-B14F-4D97-AF65-F5344CB8AC3E}">
        <p14:creationId xmlns:p14="http://schemas.microsoft.com/office/powerpoint/2010/main" val="77813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400" b="1" dirty="0"/>
              <a:t>Ice Breaker</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12</a:t>
            </a:fld>
            <a:endParaRPr lang="en-US" dirty="0"/>
          </a:p>
        </p:txBody>
      </p:sp>
      <p:sp>
        <p:nvSpPr>
          <p:cNvPr id="2" name="Subtitle 2">
            <a:extLst>
              <a:ext uri="{FF2B5EF4-FFF2-40B4-BE49-F238E27FC236}">
                <a16:creationId xmlns:a16="http://schemas.microsoft.com/office/drawing/2014/main" id="{89AC61B4-C9AF-7B92-FD75-3F10368E0662}"/>
              </a:ext>
            </a:extLst>
          </p:cNvPr>
          <p:cNvSpPr txBox="1">
            <a:spLocks/>
          </p:cNvSpPr>
          <p:nvPr/>
        </p:nvSpPr>
        <p:spPr>
          <a:xfrm>
            <a:off x="939544" y="2571750"/>
            <a:ext cx="755974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dirty="0"/>
              <a:t>Share a personal disaster story while on the painting task. </a:t>
            </a:r>
          </a:p>
          <a:p>
            <a:pPr algn="ctr"/>
            <a:r>
              <a:rPr lang="en-US" dirty="0"/>
              <a:t>What did you learn?</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What would you do differently?</a:t>
            </a:r>
          </a:p>
        </p:txBody>
      </p:sp>
      <p:sp>
        <p:nvSpPr>
          <p:cNvPr id="6" name="Text Placeholder 4">
            <a:extLst>
              <a:ext uri="{FF2B5EF4-FFF2-40B4-BE49-F238E27FC236}">
                <a16:creationId xmlns:a16="http://schemas.microsoft.com/office/drawing/2014/main" id="{D7166D4D-7539-71CE-D505-FD5C119260CC}"/>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5" name="Rectangle 4"/>
          <p:cNvSpPr/>
          <p:nvPr/>
        </p:nvSpPr>
        <p:spPr>
          <a:xfrm>
            <a:off x="3400019" y="2413363"/>
            <a:ext cx="2343955" cy="106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2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31" y="688442"/>
            <a:ext cx="8821737" cy="548640"/>
          </a:xfrm>
        </p:spPr>
        <p:txBody>
          <a:bodyPr/>
          <a:lstStyle/>
          <a:p>
            <a:pPr algn="ctr"/>
            <a:r>
              <a:rPr lang="en-US" sz="2000" b="1" dirty="0"/>
              <a:t>What is the DMP Mixhead Processor?</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13</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233" y="1237082"/>
            <a:ext cx="4603531" cy="3271490"/>
          </a:xfrm>
          <a:prstGeom prst="rect">
            <a:avLst/>
          </a:prstGeom>
        </p:spPr>
      </p:pic>
    </p:spTree>
    <p:extLst>
      <p:ext uri="{BB962C8B-B14F-4D97-AF65-F5344CB8AC3E}">
        <p14:creationId xmlns:p14="http://schemas.microsoft.com/office/powerpoint/2010/main" val="193399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31" y="688442"/>
            <a:ext cx="8821737" cy="548640"/>
          </a:xfrm>
        </p:spPr>
        <p:txBody>
          <a:bodyPr/>
          <a:lstStyle/>
          <a:p>
            <a:pPr algn="ctr"/>
            <a:r>
              <a:rPr lang="en-US" sz="2000" b="1" dirty="0">
                <a:highlight>
                  <a:srgbClr val="00FF00"/>
                </a:highlight>
              </a:rPr>
              <a:t>What is the DMP Mixhead Processor?</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14</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305" y="1628504"/>
            <a:ext cx="3470711" cy="2466454"/>
          </a:xfrm>
          <a:prstGeom prst="rect">
            <a:avLst/>
          </a:prstGeom>
        </p:spPr>
      </p:pic>
      <p:graphicFrame>
        <p:nvGraphicFramePr>
          <p:cNvPr id="8" name="Diagram 7"/>
          <p:cNvGraphicFramePr/>
          <p:nvPr>
            <p:extLst>
              <p:ext uri="{D42A27DB-BD31-4B8C-83A1-F6EECF244321}">
                <p14:modId xmlns:p14="http://schemas.microsoft.com/office/powerpoint/2010/main" val="3986640284"/>
              </p:ext>
            </p:extLst>
          </p:nvPr>
        </p:nvGraphicFramePr>
        <p:xfrm>
          <a:off x="892935" y="1493575"/>
          <a:ext cx="3679064" cy="2736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6848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31" y="688442"/>
            <a:ext cx="8821737" cy="548640"/>
          </a:xfrm>
        </p:spPr>
        <p:txBody>
          <a:bodyPr/>
          <a:lstStyle/>
          <a:p>
            <a:pPr algn="ctr"/>
            <a:r>
              <a:rPr lang="en-US" sz="2000" b="1" dirty="0">
                <a:highlight>
                  <a:srgbClr val="00FF00"/>
                </a:highlight>
              </a:rPr>
              <a:t>What is the DMP Mixhead Processor?</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15</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8" name="Diagram 7"/>
          <p:cNvGraphicFramePr/>
          <p:nvPr>
            <p:extLst>
              <p:ext uri="{D42A27DB-BD31-4B8C-83A1-F6EECF244321}">
                <p14:modId xmlns:p14="http://schemas.microsoft.com/office/powerpoint/2010/main" val="1078978861"/>
              </p:ext>
            </p:extLst>
          </p:nvPr>
        </p:nvGraphicFramePr>
        <p:xfrm>
          <a:off x="892049" y="1416448"/>
          <a:ext cx="3679064" cy="2736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7305" y="1628504"/>
            <a:ext cx="3470711" cy="2466454"/>
          </a:xfrm>
          <a:prstGeom prst="rect">
            <a:avLst/>
          </a:prstGeom>
        </p:spPr>
      </p:pic>
    </p:spTree>
    <p:extLst>
      <p:ext uri="{BB962C8B-B14F-4D97-AF65-F5344CB8AC3E}">
        <p14:creationId xmlns:p14="http://schemas.microsoft.com/office/powerpoint/2010/main" val="1637670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31" y="688442"/>
            <a:ext cx="8821737" cy="548640"/>
          </a:xfrm>
        </p:spPr>
        <p:txBody>
          <a:bodyPr/>
          <a:lstStyle/>
          <a:p>
            <a:pPr algn="ctr"/>
            <a:r>
              <a:rPr lang="en-US" sz="2000" b="1" dirty="0">
                <a:highlight>
                  <a:srgbClr val="00FF00"/>
                </a:highlight>
              </a:rPr>
              <a:t>What is the DMP Mixhead Processor?</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16</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8" name="Diagram 7"/>
          <p:cNvGraphicFramePr/>
          <p:nvPr>
            <p:extLst>
              <p:ext uri="{D42A27DB-BD31-4B8C-83A1-F6EECF244321}">
                <p14:modId xmlns:p14="http://schemas.microsoft.com/office/powerpoint/2010/main" val="3917097334"/>
              </p:ext>
            </p:extLst>
          </p:nvPr>
        </p:nvGraphicFramePr>
        <p:xfrm>
          <a:off x="854298" y="1416301"/>
          <a:ext cx="3679064" cy="2736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7305" y="1628504"/>
            <a:ext cx="3470711" cy="2466454"/>
          </a:xfrm>
          <a:prstGeom prst="rect">
            <a:avLst/>
          </a:prstGeom>
        </p:spPr>
      </p:pic>
    </p:spTree>
    <p:extLst>
      <p:ext uri="{BB962C8B-B14F-4D97-AF65-F5344CB8AC3E}">
        <p14:creationId xmlns:p14="http://schemas.microsoft.com/office/powerpoint/2010/main" val="2402088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17</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12" name="Picture 11"/>
          <p:cNvPicPr>
            <a:picLocks noChangeAspect="1"/>
          </p:cNvPicPr>
          <p:nvPr/>
        </p:nvPicPr>
        <p:blipFill>
          <a:blip r:embed="rId3"/>
          <a:stretch>
            <a:fillRect/>
          </a:stretch>
        </p:blipFill>
        <p:spPr>
          <a:xfrm>
            <a:off x="1102376" y="885389"/>
            <a:ext cx="6939248" cy="3497381"/>
          </a:xfrm>
          <a:prstGeom prst="rect">
            <a:avLst/>
          </a:prstGeom>
        </p:spPr>
      </p:pic>
    </p:spTree>
    <p:extLst>
      <p:ext uri="{BB962C8B-B14F-4D97-AF65-F5344CB8AC3E}">
        <p14:creationId xmlns:p14="http://schemas.microsoft.com/office/powerpoint/2010/main" val="3801822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18</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12" name="Picture 11"/>
          <p:cNvPicPr>
            <a:picLocks noChangeAspect="1"/>
          </p:cNvPicPr>
          <p:nvPr/>
        </p:nvPicPr>
        <p:blipFill>
          <a:blip r:embed="rId3"/>
          <a:stretch>
            <a:fillRect/>
          </a:stretch>
        </p:blipFill>
        <p:spPr>
          <a:xfrm>
            <a:off x="3693741" y="1403797"/>
            <a:ext cx="5144062" cy="2592607"/>
          </a:xfrm>
          <a:prstGeom prst="rect">
            <a:avLst/>
          </a:prstGeom>
        </p:spPr>
      </p:pic>
      <p:sp>
        <p:nvSpPr>
          <p:cNvPr id="2" name="Rectangle 1"/>
          <p:cNvSpPr/>
          <p:nvPr/>
        </p:nvSpPr>
        <p:spPr>
          <a:xfrm>
            <a:off x="480462" y="1758868"/>
            <a:ext cx="3213279" cy="2237536"/>
          </a:xfrm>
          <a:prstGeom prst="rect">
            <a:avLst/>
          </a:prstGeom>
        </p:spPr>
        <p:txBody>
          <a:bodyPr wrap="square">
            <a:spAutoFit/>
          </a:bodyPr>
          <a:lstStyle/>
          <a:p>
            <a:pPr lvl="0">
              <a:lnSpc>
                <a:spcPct val="110000"/>
              </a:lnSpc>
              <a:spcAft>
                <a:spcPts val="600"/>
              </a:spcAft>
            </a:pPr>
            <a:r>
              <a:rPr lang="en-US" sz="1600" dirty="0">
                <a:solidFill>
                  <a:srgbClr val="000000"/>
                </a:solidFill>
                <a:latin typeface="Arial" panose="020B0604020202020204" pitchFamily="34" charset="0"/>
                <a:ea typeface="Times New Roman" panose="02020603050405020304" pitchFamily="18" charset="0"/>
                <a:cs typeface="GEInspiraPitch"/>
              </a:rPr>
              <a:t>The mixhead skid contains an SLC to provide automated control of various mixhead components such as: </a:t>
            </a:r>
          </a:p>
          <a:p>
            <a:pPr marL="800100" marR="0" lvl="1" indent="-342900">
              <a:spcBef>
                <a:spcPts val="0"/>
              </a:spcBef>
              <a:spcAft>
                <a:spcPts val="0"/>
              </a:spcAft>
              <a:buFont typeface="+mj-lt"/>
              <a:buAutoNum type="arabicPeriod"/>
            </a:pPr>
            <a:r>
              <a:rPr lang="en-US" sz="1600" dirty="0">
                <a:latin typeface="Arial" panose="020B0604020202020204" pitchFamily="34" charset="0"/>
                <a:ea typeface="Calibri" panose="020F0502020204030204" pitchFamily="34" charset="0"/>
              </a:rPr>
              <a:t>The A, B catalyst</a:t>
            </a:r>
            <a:endParaRPr lang="en-US" sz="1400" dirty="0">
              <a:latin typeface="Arial" panose="020B0604020202020204" pitchFamily="34" charset="0"/>
              <a:ea typeface="Calibri" panose="020F0502020204030204" pitchFamily="34" charset="0"/>
            </a:endParaRPr>
          </a:p>
          <a:p>
            <a:pPr marL="800100" marR="0" lvl="1" indent="-342900">
              <a:spcBef>
                <a:spcPts val="0"/>
              </a:spcBef>
              <a:spcAft>
                <a:spcPts val="0"/>
              </a:spcAft>
              <a:buFont typeface="+mj-lt"/>
              <a:buAutoNum type="arabicPeriod"/>
            </a:pPr>
            <a:r>
              <a:rPr lang="en-US" sz="1600" dirty="0">
                <a:latin typeface="Arial" panose="020B0604020202020204" pitchFamily="34" charset="0"/>
                <a:ea typeface="Calibri" panose="020F0502020204030204" pitchFamily="34" charset="0"/>
              </a:rPr>
              <a:t>Dump/dispense</a:t>
            </a:r>
            <a:endParaRPr lang="en-US" sz="1400" dirty="0">
              <a:latin typeface="Arial" panose="020B0604020202020204" pitchFamily="34" charset="0"/>
              <a:ea typeface="Calibri" panose="020F0502020204030204" pitchFamily="34" charset="0"/>
            </a:endParaRPr>
          </a:p>
          <a:p>
            <a:pPr marL="800100" marR="0" lvl="1" indent="-342900">
              <a:spcBef>
                <a:spcPts val="0"/>
              </a:spcBef>
              <a:spcAft>
                <a:spcPts val="0"/>
              </a:spcAft>
              <a:buFont typeface="+mj-lt"/>
              <a:buAutoNum type="arabicPeriod"/>
            </a:pPr>
            <a:r>
              <a:rPr lang="en-US" sz="1600" dirty="0">
                <a:latin typeface="Arial" panose="020B0604020202020204" pitchFamily="34" charset="0"/>
                <a:ea typeface="Calibri" panose="020F0502020204030204" pitchFamily="34" charset="0"/>
              </a:rPr>
              <a:t>Solvent</a:t>
            </a:r>
            <a:endParaRPr lang="en-US" sz="1400" dirty="0">
              <a:latin typeface="Arial" panose="020B0604020202020204" pitchFamily="34" charset="0"/>
              <a:ea typeface="Calibri" panose="020F0502020204030204" pitchFamily="34" charset="0"/>
            </a:endParaRPr>
          </a:p>
          <a:p>
            <a:pPr marL="800100" marR="0" lvl="1" indent="-342900">
              <a:spcBef>
                <a:spcPts val="0"/>
              </a:spcBef>
              <a:spcAft>
                <a:spcPts val="0"/>
              </a:spcAft>
              <a:buFont typeface="+mj-lt"/>
              <a:buAutoNum type="arabicPeriod"/>
            </a:pPr>
            <a:r>
              <a:rPr lang="en-US" sz="1600" dirty="0">
                <a:latin typeface="Arial" panose="020B0604020202020204" pitchFamily="34" charset="0"/>
                <a:ea typeface="Calibri" panose="020F0502020204030204" pitchFamily="34" charset="0"/>
              </a:rPr>
              <a:t>N2 valves </a:t>
            </a:r>
            <a:endParaRPr lang="en-US" sz="1400" dirty="0">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867598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19</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2" name="Picture 1"/>
          <p:cNvPicPr>
            <a:picLocks noChangeAspect="1"/>
          </p:cNvPicPr>
          <p:nvPr/>
        </p:nvPicPr>
        <p:blipFill>
          <a:blip r:embed="rId3"/>
          <a:stretch>
            <a:fillRect/>
          </a:stretch>
        </p:blipFill>
        <p:spPr>
          <a:xfrm>
            <a:off x="473865" y="962913"/>
            <a:ext cx="4796247" cy="3591866"/>
          </a:xfrm>
          <a:prstGeom prst="rect">
            <a:avLst/>
          </a:prstGeom>
          <a:scene3d>
            <a:camera prst="orthographicFront"/>
            <a:lightRig rig="threePt" dir="t"/>
          </a:scene3d>
          <a:sp3d>
            <a:bevelT w="165100" prst="coolSlant"/>
          </a:sp3d>
        </p:spPr>
      </p:pic>
      <p:sp>
        <p:nvSpPr>
          <p:cNvPr id="3" name="Rectangle 2"/>
          <p:cNvSpPr/>
          <p:nvPr/>
        </p:nvSpPr>
        <p:spPr>
          <a:xfrm>
            <a:off x="5801934" y="1849134"/>
            <a:ext cx="2685244" cy="2092881"/>
          </a:xfrm>
          <a:prstGeom prst="rect">
            <a:avLst/>
          </a:prstGeom>
        </p:spPr>
        <p:txBody>
          <a:bodyPr wrap="square">
            <a:spAutoFit/>
          </a:bodyPr>
          <a:lstStyle/>
          <a:p>
            <a:r>
              <a:rPr lang="en-US" sz="1600" dirty="0"/>
              <a:t>It also allows the operator to monitor: </a:t>
            </a:r>
          </a:p>
          <a:p>
            <a:pPr marL="342900" indent="-342900">
              <a:buFont typeface="Wingdings" panose="05000000000000000000" pitchFamily="2" charset="2"/>
              <a:buChar char="ü"/>
            </a:pPr>
            <a:r>
              <a:rPr lang="en-US" sz="1600" dirty="0"/>
              <a:t>Flow deviation</a:t>
            </a:r>
          </a:p>
          <a:p>
            <a:pPr marL="342900" indent="-342900">
              <a:buFont typeface="Wingdings" panose="05000000000000000000" pitchFamily="2" charset="2"/>
              <a:buChar char="ü"/>
            </a:pPr>
            <a:r>
              <a:rPr lang="en-US" sz="1600" dirty="0"/>
              <a:t>Material pressures</a:t>
            </a:r>
          </a:p>
          <a:p>
            <a:pPr marL="342900" indent="-342900">
              <a:buFont typeface="Wingdings" panose="05000000000000000000" pitchFamily="2" charset="2"/>
              <a:buChar char="ü"/>
            </a:pPr>
            <a:r>
              <a:rPr lang="en-US" sz="1600" dirty="0"/>
              <a:t>Temperatures</a:t>
            </a:r>
          </a:p>
          <a:p>
            <a:pPr marL="342900" indent="-342900">
              <a:buFont typeface="Wingdings" panose="05000000000000000000" pitchFamily="2" charset="2"/>
              <a:buChar char="ü"/>
            </a:pPr>
            <a:r>
              <a:rPr lang="en-US" sz="1600" dirty="0"/>
              <a:t>Dry filler hopper net weight</a:t>
            </a:r>
          </a:p>
          <a:p>
            <a:pPr marL="342900" indent="-342900">
              <a:buFont typeface="Wingdings" panose="05000000000000000000" pitchFamily="2" charset="2"/>
              <a:buChar char="ü"/>
            </a:pPr>
            <a:r>
              <a:rPr lang="en-US" sz="1600" dirty="0"/>
              <a:t>Loss in weight</a:t>
            </a:r>
          </a:p>
        </p:txBody>
      </p:sp>
    </p:spTree>
    <p:extLst>
      <p:ext uri="{BB962C8B-B14F-4D97-AF65-F5344CB8AC3E}">
        <p14:creationId xmlns:p14="http://schemas.microsoft.com/office/powerpoint/2010/main" val="163232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965F865-7CEA-4A01-9869-B0443668BAEC}" type="slidenum">
              <a:rPr lang="en-US" smtClean="0"/>
              <a:pPr/>
              <a:t>2</a:t>
            </a:fld>
            <a:endParaRPr lang="en-US" dirty="0"/>
          </a:p>
        </p:txBody>
      </p:sp>
      <p:sp>
        <p:nvSpPr>
          <p:cNvPr id="5" name="Text Placeholder 4">
            <a:extLst>
              <a:ext uri="{FF2B5EF4-FFF2-40B4-BE49-F238E27FC236}">
                <a16:creationId xmlns:a16="http://schemas.microsoft.com/office/drawing/2014/main" id="{F40A6D29-A214-4B13-8CE0-C3FE6238339B}"/>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6" name="Text Placeholder 5">
            <a:extLst>
              <a:ext uri="{FF2B5EF4-FFF2-40B4-BE49-F238E27FC236}">
                <a16:creationId xmlns:a16="http://schemas.microsoft.com/office/drawing/2014/main" id="{9A1B6B99-003B-48F1-BA8E-25DACD302FAA}"/>
              </a:ext>
            </a:extLst>
          </p:cNvPr>
          <p:cNvSpPr>
            <a:spLocks noGrp="1"/>
          </p:cNvSpPr>
          <p:nvPr>
            <p:ph type="body" sz="quarter" idx="54"/>
          </p:nvPr>
        </p:nvSpPr>
        <p:spPr/>
        <p:txBody>
          <a:bodyPr/>
          <a:lstStyle/>
          <a:p>
            <a:pPr marL="228600" indent="-228600">
              <a:buFont typeface="Arial" panose="020B0604020202020204" pitchFamily="34" charset="0"/>
              <a:buChar char="•"/>
            </a:pPr>
            <a:r>
              <a:rPr lang="en-US" dirty="0"/>
              <a:t>Your name</a:t>
            </a:r>
          </a:p>
          <a:p>
            <a:pPr marL="228600" indent="-228600">
              <a:buFont typeface="Arial" panose="020B0604020202020204" pitchFamily="34" charset="0"/>
              <a:buChar char="•"/>
            </a:pPr>
            <a:r>
              <a:rPr lang="en-US" dirty="0"/>
              <a:t>Your background in the painting trade</a:t>
            </a:r>
          </a:p>
          <a:p>
            <a:pPr marL="228600" indent="-228600">
              <a:buFont typeface="Arial" panose="020B0604020202020204" pitchFamily="34" charset="0"/>
              <a:buChar char="•"/>
            </a:pPr>
            <a:r>
              <a:rPr lang="en-US" dirty="0"/>
              <a:t>What you want to learn from this class</a:t>
            </a:r>
          </a:p>
          <a:p>
            <a:pPr marL="228600" indent="-228600">
              <a:buFont typeface="Arial" panose="020B0604020202020204" pitchFamily="34" charset="0"/>
              <a:buChar char="•"/>
            </a:pPr>
            <a:r>
              <a:rPr lang="en-US" dirty="0"/>
              <a:t>A personal “fun fact”</a:t>
            </a:r>
          </a:p>
        </p:txBody>
      </p:sp>
    </p:spTree>
    <p:extLst>
      <p:ext uri="{BB962C8B-B14F-4D97-AF65-F5344CB8AC3E}">
        <p14:creationId xmlns:p14="http://schemas.microsoft.com/office/powerpoint/2010/main" val="3157104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20</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3" name="Rectangle 2"/>
          <p:cNvSpPr/>
          <p:nvPr/>
        </p:nvSpPr>
        <p:spPr>
          <a:xfrm>
            <a:off x="339586" y="1168282"/>
            <a:ext cx="3284869" cy="3000821"/>
          </a:xfrm>
          <a:prstGeom prst="rect">
            <a:avLst/>
          </a:prstGeom>
        </p:spPr>
        <p:txBody>
          <a:bodyPr wrap="square">
            <a:spAutoFit/>
          </a:bodyPr>
          <a:lstStyle/>
          <a:p>
            <a:pPr>
              <a:lnSpc>
                <a:spcPct val="110000"/>
              </a:lnSpc>
            </a:pPr>
            <a:r>
              <a:rPr lang="en-US" b="1" dirty="0">
                <a:solidFill>
                  <a:srgbClr val="000000"/>
                </a:solidFill>
                <a:latin typeface="Arial" panose="020B0604020202020204" pitchFamily="34" charset="0"/>
                <a:ea typeface="Times New Roman" panose="02020603050405020304" pitchFamily="18" charset="0"/>
                <a:cs typeface="GEInspiraPitch"/>
              </a:rPr>
              <a:t>The SLS:</a:t>
            </a:r>
            <a:endParaRPr lang="en-US" dirty="0">
              <a:solidFill>
                <a:srgbClr val="000000"/>
              </a:solidFill>
              <a:latin typeface="Arial" panose="020B0604020202020204" pitchFamily="34" charset="0"/>
              <a:ea typeface="Times New Roman" panose="02020603050405020304" pitchFamily="18" charset="0"/>
              <a:cs typeface="GEInspiraPitch"/>
            </a:endParaRPr>
          </a:p>
          <a:p>
            <a:pPr marL="342900" marR="0" lvl="0" indent="-342900">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rPr>
              <a:t>Communicates with the control console, providing status and reacting to changes that occur at the metering skid.</a:t>
            </a:r>
            <a:endParaRPr lang="en-US" sz="1600" dirty="0">
              <a:latin typeface="Arial" panose="020B0604020202020204" pitchFamily="34" charset="0"/>
              <a:ea typeface="Calibri" panose="020F0502020204030204" pitchFamily="34" charset="0"/>
            </a:endParaRPr>
          </a:p>
          <a:p>
            <a:pPr marL="342900" marR="0" lvl="0" indent="-342900">
              <a:lnSpc>
                <a:spcPct val="110000"/>
              </a:lnSpc>
              <a:spcBef>
                <a:spcPts val="0"/>
              </a:spcBef>
              <a:spcAft>
                <a:spcPts val="600"/>
              </a:spcAft>
              <a:buFont typeface="Symbol" panose="05050102010706020507" pitchFamily="18" charset="2"/>
              <a:buChar char=""/>
            </a:pPr>
            <a:r>
              <a:rPr lang="en-US" dirty="0">
                <a:latin typeface="Arial" panose="020B0604020202020204" pitchFamily="34" charset="0"/>
                <a:ea typeface="Calibri" panose="020F0502020204030204" pitchFamily="34" charset="0"/>
              </a:rPr>
              <a:t>The mixhead skid directs the flow of materials to align with the operating mode that is selected:</a:t>
            </a:r>
          </a:p>
        </p:txBody>
      </p:sp>
      <p:pic>
        <p:nvPicPr>
          <p:cNvPr id="7" name="Picture 6"/>
          <p:cNvPicPr>
            <a:picLocks noChangeAspect="1"/>
          </p:cNvPicPr>
          <p:nvPr/>
        </p:nvPicPr>
        <p:blipFill>
          <a:blip r:embed="rId3"/>
          <a:stretch>
            <a:fillRect/>
          </a:stretch>
        </p:blipFill>
        <p:spPr>
          <a:xfrm>
            <a:off x="3794613" y="938697"/>
            <a:ext cx="5144399" cy="3459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9496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21</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3" name="Rectangle 2"/>
          <p:cNvSpPr/>
          <p:nvPr/>
        </p:nvSpPr>
        <p:spPr>
          <a:xfrm>
            <a:off x="339587" y="1168282"/>
            <a:ext cx="3284869" cy="3000821"/>
          </a:xfrm>
          <a:prstGeom prst="rect">
            <a:avLst/>
          </a:prstGeom>
        </p:spPr>
        <p:txBody>
          <a:bodyPr wrap="square">
            <a:spAutoFit/>
          </a:bodyPr>
          <a:lstStyle/>
          <a:p>
            <a:pPr>
              <a:lnSpc>
                <a:spcPct val="110000"/>
              </a:lnSpc>
            </a:pPr>
            <a:r>
              <a:rPr lang="en-US" b="1" dirty="0">
                <a:solidFill>
                  <a:srgbClr val="000000"/>
                </a:solidFill>
                <a:latin typeface="Arial" panose="020B0604020202020204" pitchFamily="34" charset="0"/>
                <a:ea typeface="Times New Roman" panose="02020603050405020304" pitchFamily="18" charset="0"/>
                <a:cs typeface="GEInspiraPitch"/>
              </a:rPr>
              <a:t>The SLS:</a:t>
            </a:r>
            <a:endParaRPr lang="en-US" dirty="0">
              <a:solidFill>
                <a:srgbClr val="000000"/>
              </a:solidFill>
              <a:latin typeface="Arial" panose="020B0604020202020204" pitchFamily="34" charset="0"/>
              <a:ea typeface="Times New Roman" panose="02020603050405020304" pitchFamily="18" charset="0"/>
              <a:cs typeface="GEInspiraPitch"/>
            </a:endParaRPr>
          </a:p>
          <a:p>
            <a:pPr marL="342900" marR="0" lvl="0" indent="-342900">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rPr>
              <a:t>Communicates with the control console, providing status and reacting to changes that occur at the metering skid</a:t>
            </a:r>
            <a:endParaRPr lang="en-US" sz="1600" dirty="0">
              <a:latin typeface="Arial" panose="020B0604020202020204" pitchFamily="34" charset="0"/>
              <a:ea typeface="Calibri" panose="020F0502020204030204" pitchFamily="34" charset="0"/>
            </a:endParaRPr>
          </a:p>
          <a:p>
            <a:pPr marL="342900" marR="0" lvl="0" indent="-342900">
              <a:lnSpc>
                <a:spcPct val="110000"/>
              </a:lnSpc>
              <a:spcBef>
                <a:spcPts val="0"/>
              </a:spcBef>
              <a:spcAft>
                <a:spcPts val="600"/>
              </a:spcAft>
              <a:buFont typeface="Symbol" panose="05050102010706020507" pitchFamily="18" charset="2"/>
              <a:buChar char=""/>
            </a:pPr>
            <a:r>
              <a:rPr lang="en-US" dirty="0">
                <a:latin typeface="Arial" panose="020B0604020202020204" pitchFamily="34" charset="0"/>
                <a:ea typeface="Calibri" panose="020F0502020204030204" pitchFamily="34" charset="0"/>
              </a:rPr>
              <a:t>The mixhead skid directs the flow of materials to align with the operating mode that is selected</a:t>
            </a:r>
          </a:p>
        </p:txBody>
      </p:sp>
      <p:pic>
        <p:nvPicPr>
          <p:cNvPr id="8" name="Picture 7"/>
          <p:cNvPicPr>
            <a:picLocks noChangeAspect="1"/>
          </p:cNvPicPr>
          <p:nvPr/>
        </p:nvPicPr>
        <p:blipFill>
          <a:blip r:embed="rId3"/>
          <a:stretch>
            <a:fillRect/>
          </a:stretch>
        </p:blipFill>
        <p:spPr>
          <a:xfrm>
            <a:off x="3794613" y="938697"/>
            <a:ext cx="5144399" cy="3459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315232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22</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3" name="Rectangle 2"/>
          <p:cNvSpPr/>
          <p:nvPr/>
        </p:nvSpPr>
        <p:spPr>
          <a:xfrm>
            <a:off x="406713" y="1403731"/>
            <a:ext cx="3096341" cy="2834622"/>
          </a:xfrm>
          <a:prstGeom prst="rect">
            <a:avLst/>
          </a:prstGeom>
        </p:spPr>
        <p:txBody>
          <a:bodyPr wrap="square">
            <a:spAutoFit/>
          </a:bodyPr>
          <a:lstStyle/>
          <a:p>
            <a:pPr>
              <a:lnSpc>
                <a:spcPct val="110000"/>
              </a:lnSpc>
            </a:pPr>
            <a:r>
              <a:rPr lang="en-US" b="1" dirty="0">
                <a:solidFill>
                  <a:srgbClr val="000000"/>
                </a:solidFill>
                <a:latin typeface="Arial" panose="020B0604020202020204" pitchFamily="34" charset="0"/>
                <a:ea typeface="Times New Roman" panose="02020603050405020304" pitchFamily="18" charset="0"/>
                <a:cs typeface="GEInspiraPitch"/>
              </a:rPr>
              <a:t>Standby: </a:t>
            </a:r>
          </a:p>
          <a:p>
            <a:pPr>
              <a:lnSpc>
                <a:spcPct val="110000"/>
              </a:lnSpc>
            </a:pPr>
            <a:r>
              <a:rPr lang="en-US" dirty="0">
                <a:solidFill>
                  <a:srgbClr val="000000"/>
                </a:solidFill>
                <a:latin typeface="Arial" panose="020B0604020202020204" pitchFamily="34" charset="0"/>
                <a:ea typeface="Times New Roman" panose="02020603050405020304" pitchFamily="18" charset="0"/>
                <a:cs typeface="GEInspiraPitch"/>
              </a:rPr>
              <a:t>The A and B material is recirculated back to the return side of the metering skid, where it passes through back-pressure regulating valves, and then back to the return side of the supply tank</a:t>
            </a:r>
          </a:p>
        </p:txBody>
      </p:sp>
      <p:pic>
        <p:nvPicPr>
          <p:cNvPr id="8" name="Picture 7"/>
          <p:cNvPicPr>
            <a:picLocks noChangeAspect="1"/>
          </p:cNvPicPr>
          <p:nvPr/>
        </p:nvPicPr>
        <p:blipFill>
          <a:blip r:embed="rId3"/>
          <a:stretch>
            <a:fillRect/>
          </a:stretch>
        </p:blipFill>
        <p:spPr>
          <a:xfrm>
            <a:off x="3794613" y="938697"/>
            <a:ext cx="5144399" cy="3459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4028008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23</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3" name="Rectangle 2"/>
          <p:cNvSpPr/>
          <p:nvPr/>
        </p:nvSpPr>
        <p:spPr>
          <a:xfrm>
            <a:off x="368076" y="1556080"/>
            <a:ext cx="3284869" cy="2225225"/>
          </a:xfrm>
          <a:prstGeom prst="rect">
            <a:avLst/>
          </a:prstGeom>
        </p:spPr>
        <p:txBody>
          <a:bodyPr wrap="square">
            <a:spAutoFit/>
          </a:bodyPr>
          <a:lstStyle/>
          <a:p>
            <a:pPr>
              <a:lnSpc>
                <a:spcPct val="110000"/>
              </a:lnSpc>
            </a:pPr>
            <a:r>
              <a:rPr lang="en-US" b="1" dirty="0">
                <a:solidFill>
                  <a:srgbClr val="000000"/>
                </a:solidFill>
                <a:latin typeface="Arial" panose="020B0604020202020204" pitchFamily="34" charset="0"/>
                <a:ea typeface="Times New Roman" panose="02020603050405020304" pitchFamily="18" charset="0"/>
                <a:cs typeface="GEInspiraPitch"/>
              </a:rPr>
              <a:t>Standby </a:t>
            </a:r>
            <a:r>
              <a:rPr lang="en-US" i="1" dirty="0">
                <a:solidFill>
                  <a:srgbClr val="000000"/>
                </a:solidFill>
                <a:latin typeface="Arial" panose="020B0604020202020204" pitchFamily="34" charset="0"/>
                <a:ea typeface="Times New Roman" panose="02020603050405020304" pitchFamily="18" charset="0"/>
                <a:cs typeface="GEInspiraPitch"/>
              </a:rPr>
              <a:t>continued: </a:t>
            </a:r>
          </a:p>
          <a:p>
            <a:pPr>
              <a:lnSpc>
                <a:spcPct val="110000"/>
              </a:lnSpc>
            </a:pPr>
            <a:r>
              <a:rPr lang="en-US" dirty="0">
                <a:solidFill>
                  <a:srgbClr val="000000"/>
                </a:solidFill>
                <a:latin typeface="Arial" panose="020B0604020202020204" pitchFamily="34" charset="0"/>
                <a:ea typeface="Times New Roman" panose="02020603050405020304" pitchFamily="18" charset="0"/>
                <a:cs typeface="GEInspiraPitch"/>
              </a:rPr>
              <a:t>The catalyst is recirculated from its tank in the catalyst oven, through the sample and dispense valves, and back to the catalyst tank through a back-pressure valve</a:t>
            </a:r>
          </a:p>
        </p:txBody>
      </p:sp>
      <p:pic>
        <p:nvPicPr>
          <p:cNvPr id="8" name="Picture 7"/>
          <p:cNvPicPr>
            <a:picLocks noChangeAspect="1"/>
          </p:cNvPicPr>
          <p:nvPr/>
        </p:nvPicPr>
        <p:blipFill>
          <a:blip r:embed="rId3"/>
          <a:stretch>
            <a:fillRect/>
          </a:stretch>
        </p:blipFill>
        <p:spPr>
          <a:xfrm>
            <a:off x="3794613" y="938697"/>
            <a:ext cx="5144399" cy="3459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666103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24</a:t>
            </a:fld>
            <a:endParaRPr lang="en-US" dirty="0"/>
          </a:p>
        </p:txBody>
      </p:sp>
      <p:sp>
        <p:nvSpPr>
          <p:cNvPr id="6" name="Text Placeholder 4">
            <a:extLst>
              <a:ext uri="{FF2B5EF4-FFF2-40B4-BE49-F238E27FC236}">
                <a16:creationId xmlns:a16="http://schemas.microsoft.com/office/drawing/2014/main" id="{0896E2AB-5131-6B08-57F5-19B46E094D89}"/>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3" name="Rectangle 2"/>
          <p:cNvSpPr/>
          <p:nvPr/>
        </p:nvSpPr>
        <p:spPr>
          <a:xfrm>
            <a:off x="187772" y="1036836"/>
            <a:ext cx="3478052" cy="3444020"/>
          </a:xfrm>
          <a:prstGeom prst="rect">
            <a:avLst/>
          </a:prstGeom>
        </p:spPr>
        <p:txBody>
          <a:bodyPr wrap="square">
            <a:spAutoFit/>
          </a:bodyPr>
          <a:lstStyle/>
          <a:p>
            <a:pPr>
              <a:lnSpc>
                <a:spcPct val="110000"/>
              </a:lnSpc>
            </a:pPr>
            <a:r>
              <a:rPr lang="en-US" b="1" dirty="0">
                <a:solidFill>
                  <a:srgbClr val="000000"/>
                </a:solidFill>
                <a:latin typeface="Arial" panose="020B0604020202020204" pitchFamily="34" charset="0"/>
                <a:ea typeface="Times New Roman" panose="02020603050405020304" pitchFamily="18" charset="0"/>
                <a:cs typeface="GEInspiraPitch"/>
              </a:rPr>
              <a:t>Sample: </a:t>
            </a:r>
          </a:p>
          <a:p>
            <a:pPr marL="285750" indent="-285750">
              <a:lnSpc>
                <a:spcPct val="110000"/>
              </a:lnSpc>
              <a:buFont typeface="Arial" panose="020B0604020202020204" pitchFamily="34" charset="0"/>
              <a:buChar char="•"/>
            </a:pPr>
            <a:r>
              <a:rPr lang="en-US" dirty="0">
                <a:solidFill>
                  <a:srgbClr val="000000"/>
                </a:solidFill>
                <a:latin typeface="Arial" panose="020B0604020202020204" pitchFamily="34" charset="0"/>
                <a:ea typeface="Times New Roman" panose="02020603050405020304" pitchFamily="18" charset="0"/>
                <a:cs typeface="GEInspiraPitch"/>
              </a:rPr>
              <a:t>The selected A, B, or catalyst material is directed to a sampling port, which is located either on the mixer or at a sampling station located close to the mixer</a:t>
            </a:r>
          </a:p>
          <a:p>
            <a:pPr marL="285750" indent="-285750">
              <a:lnSpc>
                <a:spcPct val="110000"/>
              </a:lnSpc>
              <a:buFont typeface="Arial" panose="020B0604020202020204" pitchFamily="34" charset="0"/>
              <a:buChar char="•"/>
            </a:pPr>
            <a:r>
              <a:rPr lang="en-US" dirty="0">
                <a:solidFill>
                  <a:srgbClr val="000000"/>
                </a:solidFill>
                <a:latin typeface="Arial" panose="020B0604020202020204" pitchFamily="34" charset="0"/>
                <a:ea typeface="Times New Roman" panose="02020603050405020304" pitchFamily="18" charset="0"/>
                <a:cs typeface="GEInspiraPitch"/>
              </a:rPr>
              <a:t>This is typically a timed operation (0 to sixty seconds) used to check the calibration of the flow meters</a:t>
            </a:r>
          </a:p>
        </p:txBody>
      </p:sp>
      <p:sp>
        <p:nvSpPr>
          <p:cNvPr id="5" name="Rectangle 4"/>
          <p:cNvSpPr/>
          <p:nvPr/>
        </p:nvSpPr>
        <p:spPr>
          <a:xfrm>
            <a:off x="4755199" y="4398689"/>
            <a:ext cx="3551673" cy="430887"/>
          </a:xfrm>
          <a:prstGeom prst="rect">
            <a:avLst/>
          </a:prstGeom>
        </p:spPr>
        <p:txBody>
          <a:bodyPr wrap="square">
            <a:spAutoFit/>
          </a:bodyPr>
          <a:lstStyle/>
          <a:p>
            <a:r>
              <a:rPr lang="en-US" sz="1050" b="1" dirty="0"/>
              <a:t>Note</a:t>
            </a:r>
            <a:r>
              <a:rPr lang="en-US" sz="1050" dirty="0"/>
              <a:t>: Only one stream of material can be “sampled”. </a:t>
            </a:r>
          </a:p>
          <a:p>
            <a:r>
              <a:rPr lang="en-US" sz="1050" dirty="0"/>
              <a:t>The other streams are recirculating in standby mode</a:t>
            </a:r>
            <a:r>
              <a:rPr lang="en-US" sz="1100" dirty="0"/>
              <a:t>.</a:t>
            </a:r>
          </a:p>
        </p:txBody>
      </p:sp>
      <p:pic>
        <p:nvPicPr>
          <p:cNvPr id="7" name="Picture 6"/>
          <p:cNvPicPr>
            <a:picLocks noChangeAspect="1"/>
          </p:cNvPicPr>
          <p:nvPr/>
        </p:nvPicPr>
        <p:blipFill>
          <a:blip r:embed="rId3"/>
          <a:stretch>
            <a:fillRect/>
          </a:stretch>
        </p:blipFill>
        <p:spPr>
          <a:xfrm>
            <a:off x="3794613" y="938697"/>
            <a:ext cx="5144399" cy="3459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903308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6BE685E-C617-4D9E-857E-B0D7272FF3DC}"/>
              </a:ext>
            </a:extLst>
          </p:cNvPr>
          <p:cNvSpPr>
            <a:spLocks noGrp="1"/>
          </p:cNvSpPr>
          <p:nvPr>
            <p:ph type="subTitle" idx="1"/>
          </p:nvPr>
        </p:nvSpPr>
        <p:spPr/>
        <p:txBody>
          <a:bodyPr/>
          <a:lstStyle/>
          <a:p>
            <a:r>
              <a:rPr lang="en-US" dirty="0">
                <a:solidFill>
                  <a:srgbClr val="002060"/>
                </a:solidFill>
              </a:rPr>
              <a:t>Activity: </a:t>
            </a:r>
            <a:r>
              <a:rPr lang="en-US" sz="1800" b="1" dirty="0">
                <a:solidFill>
                  <a:srgbClr val="002060"/>
                </a:solidFill>
                <a:effectLst/>
                <a:latin typeface="Arial" panose="020B0604020202020204" pitchFamily="34" charset="0"/>
                <a:ea typeface="SimSun" panose="02010600030101010101" pitchFamily="2" charset="-122"/>
                <a:cs typeface="Times New Roman" panose="02020603050405020304" pitchFamily="18" charset="0"/>
              </a:rPr>
              <a:t>Evaluating the DMP Mixhead </a:t>
            </a:r>
          </a:p>
        </p:txBody>
      </p:sp>
      <p:sp>
        <p:nvSpPr>
          <p:cNvPr id="6" name="Text Placeholder 5">
            <a:extLst>
              <a:ext uri="{FF2B5EF4-FFF2-40B4-BE49-F238E27FC236}">
                <a16:creationId xmlns:a16="http://schemas.microsoft.com/office/drawing/2014/main" id="{C33F3A23-E2D7-46BB-81AE-F349A3E3F3B0}"/>
              </a:ext>
            </a:extLst>
          </p:cNvPr>
          <p:cNvSpPr>
            <a:spLocks noGrp="1"/>
          </p:cNvSpPr>
          <p:nvPr>
            <p:ph type="body" sz="quarter" idx="56"/>
          </p:nvPr>
        </p:nvSpPr>
        <p:spPr>
          <a:xfrm>
            <a:off x="246061" y="1630513"/>
            <a:ext cx="8480843" cy="548641"/>
          </a:xfrm>
        </p:spPr>
        <p:txBody>
          <a:bodyPr/>
          <a:lstStyle/>
          <a:p>
            <a:pPr algn="ctr"/>
            <a:r>
              <a:rPr lang="en-US" sz="2000" i="1" dirty="0">
                <a:solidFill>
                  <a:srgbClr val="000000"/>
                </a:solidFill>
                <a:effectLst/>
                <a:latin typeface="Arial" panose="020B0604020202020204" pitchFamily="34" charset="0"/>
                <a:ea typeface="Calibri" panose="020F0502020204030204" pitchFamily="34" charset="0"/>
                <a:cs typeface="GEInspiraPitch"/>
              </a:rPr>
              <a:t>What is the DMP Mixhead tool best used for?</a:t>
            </a:r>
            <a:endParaRPr lang="en-US" sz="2000" dirty="0"/>
          </a:p>
        </p:txBody>
      </p:sp>
      <p:sp>
        <p:nvSpPr>
          <p:cNvPr id="3" name="Slide Number Placeholder 2"/>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25</a:t>
            </a:fld>
            <a:endParaRPr lang="en-US" dirty="0"/>
          </a:p>
        </p:txBody>
      </p:sp>
      <p:sp>
        <p:nvSpPr>
          <p:cNvPr id="2" name="Text Placeholder 4">
            <a:extLst>
              <a:ext uri="{FF2B5EF4-FFF2-40B4-BE49-F238E27FC236}">
                <a16:creationId xmlns:a16="http://schemas.microsoft.com/office/drawing/2014/main" id="{3DD12113-7F54-DB39-E2F5-588B5ACD103B}"/>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Rectangle 6">
            <a:extLst>
              <a:ext uri="{FF2B5EF4-FFF2-40B4-BE49-F238E27FC236}">
                <a16:creationId xmlns:a16="http://schemas.microsoft.com/office/drawing/2014/main" id="{7AD7A7A7-CD95-924D-46A9-2C37ECF96C5A}"/>
              </a:ext>
            </a:extLst>
          </p:cNvPr>
          <p:cNvSpPr/>
          <p:nvPr/>
        </p:nvSpPr>
        <p:spPr>
          <a:xfrm>
            <a:off x="1918952" y="2349271"/>
            <a:ext cx="1200150" cy="819150"/>
          </a:xfrm>
          <a:prstGeom prst="rect">
            <a:avLst/>
          </a:prstGeom>
          <a:solidFill>
            <a:srgbClr val="0072BF"/>
          </a:solidFill>
          <a:ln>
            <a:solidFill>
              <a:schemeClr val="bg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bg1"/>
                </a:solidFill>
              </a:rPr>
              <a:t>Start up</a:t>
            </a:r>
          </a:p>
        </p:txBody>
      </p:sp>
      <p:sp>
        <p:nvSpPr>
          <p:cNvPr id="8" name="Rectangle 7">
            <a:extLst>
              <a:ext uri="{FF2B5EF4-FFF2-40B4-BE49-F238E27FC236}">
                <a16:creationId xmlns:a16="http://schemas.microsoft.com/office/drawing/2014/main" id="{938F5223-F6DA-8C3B-241A-BAEC60DFE5D2}"/>
              </a:ext>
            </a:extLst>
          </p:cNvPr>
          <p:cNvSpPr/>
          <p:nvPr/>
        </p:nvSpPr>
        <p:spPr>
          <a:xfrm>
            <a:off x="3783077" y="2349271"/>
            <a:ext cx="1406810" cy="819150"/>
          </a:xfrm>
          <a:prstGeom prst="rect">
            <a:avLst/>
          </a:prstGeom>
          <a:solidFill>
            <a:srgbClr val="0072BF"/>
          </a:solidFill>
          <a:ln>
            <a:solidFill>
              <a:schemeClr val="bg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bg1"/>
                </a:solidFill>
                <a:effectLst>
                  <a:outerShdw blurRad="38100" dist="19050" dir="2700000" algn="tl" rotWithShape="0">
                    <a:schemeClr val="dk1">
                      <a:alpha val="40000"/>
                    </a:schemeClr>
                  </a:outerShdw>
                </a:effectLst>
              </a:rPr>
              <a:t>Shutdown</a:t>
            </a:r>
          </a:p>
        </p:txBody>
      </p:sp>
      <p:sp>
        <p:nvSpPr>
          <p:cNvPr id="9" name="Rectangle 8">
            <a:extLst>
              <a:ext uri="{FF2B5EF4-FFF2-40B4-BE49-F238E27FC236}">
                <a16:creationId xmlns:a16="http://schemas.microsoft.com/office/drawing/2014/main" id="{41F7C9FA-DA46-4F81-1520-0EDD576746D2}"/>
              </a:ext>
            </a:extLst>
          </p:cNvPr>
          <p:cNvSpPr/>
          <p:nvPr/>
        </p:nvSpPr>
        <p:spPr>
          <a:xfrm>
            <a:off x="5853862" y="2349271"/>
            <a:ext cx="1200150" cy="819150"/>
          </a:xfrm>
          <a:prstGeom prst="rect">
            <a:avLst/>
          </a:prstGeom>
          <a:solidFill>
            <a:srgbClr val="0072BF"/>
          </a:solidFill>
          <a:ln>
            <a:solidFill>
              <a:schemeClr val="bg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bg1"/>
                </a:solidFill>
                <a:effectLst>
                  <a:outerShdw blurRad="38100" dist="19050" dir="2700000" algn="tl" rotWithShape="0">
                    <a:schemeClr val="dk1">
                      <a:alpha val="40000"/>
                    </a:schemeClr>
                  </a:outerShdw>
                </a:effectLst>
              </a:rPr>
              <a:t>Cleanout</a:t>
            </a:r>
          </a:p>
        </p:txBody>
      </p:sp>
      <p:sp>
        <p:nvSpPr>
          <p:cNvPr id="5" name="Rectangle 4"/>
          <p:cNvSpPr/>
          <p:nvPr/>
        </p:nvSpPr>
        <p:spPr>
          <a:xfrm>
            <a:off x="1488412" y="3567339"/>
            <a:ext cx="6167175" cy="646331"/>
          </a:xfrm>
          <a:prstGeom prst="rect">
            <a:avLst/>
          </a:prstGeom>
        </p:spPr>
        <p:txBody>
          <a:bodyPr wrap="square">
            <a:spAutoFit/>
          </a:bodyPr>
          <a:lstStyle/>
          <a:p>
            <a:pPr algn="ctr"/>
            <a:r>
              <a:rPr lang="en-US" dirty="0"/>
              <a:t>The correct answer is: “The process of combining one or more materials from the oven then feeder to hopper.”</a:t>
            </a:r>
          </a:p>
        </p:txBody>
      </p:sp>
    </p:spTree>
    <p:extLst>
      <p:ext uri="{BB962C8B-B14F-4D97-AF65-F5344CB8AC3E}">
        <p14:creationId xmlns:p14="http://schemas.microsoft.com/office/powerpoint/2010/main" val="5453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Components of the DMP Mixhead</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26</a:t>
            </a:fld>
            <a:endParaRPr lang="en-US" dirty="0"/>
          </a:p>
        </p:txBody>
      </p:sp>
    </p:spTree>
    <p:extLst>
      <p:ext uri="{BB962C8B-B14F-4D97-AF65-F5344CB8AC3E}">
        <p14:creationId xmlns:p14="http://schemas.microsoft.com/office/powerpoint/2010/main" val="164034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AEF518D-E465-4118-B46C-27903CF187E4}"/>
              </a:ext>
            </a:extLst>
          </p:cNvPr>
          <p:cNvSpPr>
            <a:spLocks noGrp="1"/>
          </p:cNvSpPr>
          <p:nvPr>
            <p:ph type="subTitle" idx="1"/>
          </p:nvPr>
        </p:nvSpPr>
        <p:spPr>
          <a:xfrm>
            <a:off x="233184" y="913556"/>
            <a:ext cx="8821737" cy="548640"/>
          </a:xfrm>
        </p:spPr>
        <p:txBody>
          <a:bodyPr/>
          <a:lstStyle/>
          <a:p>
            <a:pPr algn="ctr"/>
            <a:r>
              <a:rPr lang="en-US" sz="2400" b="1" dirty="0">
                <a:solidFill>
                  <a:srgbClr val="0070C0"/>
                </a:solidFill>
                <a:effectLst/>
                <a:latin typeface="Arial" panose="020B0604020202020204" pitchFamily="34" charset="0"/>
                <a:ea typeface="SimSun" panose="02010600030101010101" pitchFamily="2" charset="-122"/>
                <a:cs typeface="Times New Roman" panose="02020603050405020304" pitchFamily="18" charset="0"/>
              </a:rPr>
              <a:t>Activity: Guess How Many Parts?</a:t>
            </a:r>
          </a:p>
          <a:p>
            <a:endParaRPr lang="en-US" dirty="0"/>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27</a:t>
            </a:fld>
            <a:endParaRPr lang="en-US" dirty="0"/>
          </a:p>
        </p:txBody>
      </p:sp>
      <p:sp>
        <p:nvSpPr>
          <p:cNvPr id="3" name="Text Placeholder 4">
            <a:extLst>
              <a:ext uri="{FF2B5EF4-FFF2-40B4-BE49-F238E27FC236}">
                <a16:creationId xmlns:a16="http://schemas.microsoft.com/office/drawing/2014/main" id="{C801987F-D522-431B-A947-43206484F95D}"/>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6" name="Rectangle 5"/>
          <p:cNvSpPr/>
          <p:nvPr/>
        </p:nvSpPr>
        <p:spPr>
          <a:xfrm>
            <a:off x="708907" y="1449317"/>
            <a:ext cx="3503053" cy="3139321"/>
          </a:xfrm>
          <a:prstGeom prst="rect">
            <a:avLst/>
          </a:prstGeom>
        </p:spPr>
        <p:txBody>
          <a:bodyPr wrap="square">
            <a:spAutoFit/>
          </a:bodyPr>
          <a:lstStyle/>
          <a:p>
            <a:r>
              <a:rPr lang="en-US" b="1" dirty="0"/>
              <a:t>The DMP mixhead has </a:t>
            </a:r>
            <a:r>
              <a:rPr lang="en-US" b="1" u="sng" dirty="0"/>
              <a:t>13 components:</a:t>
            </a:r>
          </a:p>
          <a:p>
            <a:endParaRPr lang="en-US" dirty="0"/>
          </a:p>
          <a:p>
            <a:pPr marL="285750" indent="-285750">
              <a:buFont typeface="Wingdings" panose="05000000000000000000" pitchFamily="2" charset="2"/>
              <a:buChar char="ü"/>
            </a:pPr>
            <a:r>
              <a:rPr lang="en-US" dirty="0"/>
              <a:t>Human machine interface (HMI)</a:t>
            </a:r>
          </a:p>
          <a:p>
            <a:pPr marL="285750" indent="-285750">
              <a:buFont typeface="Wingdings" panose="05000000000000000000" pitchFamily="2" charset="2"/>
              <a:buChar char="ü"/>
            </a:pPr>
            <a:r>
              <a:rPr lang="en-US" dirty="0"/>
              <a:t>Sequential logic controller (SLC)</a:t>
            </a:r>
          </a:p>
          <a:p>
            <a:pPr marL="285750" indent="-285750">
              <a:buFont typeface="Wingdings" panose="05000000000000000000" pitchFamily="2" charset="2"/>
              <a:buChar char="ü"/>
            </a:pPr>
            <a:r>
              <a:rPr lang="en-US" dirty="0"/>
              <a:t>Mixer and Catalyst motor servo drives</a:t>
            </a:r>
          </a:p>
          <a:p>
            <a:pPr marL="285750" indent="-285750">
              <a:buFont typeface="Wingdings" panose="05000000000000000000" pitchFamily="2" charset="2"/>
              <a:buChar char="ü"/>
            </a:pPr>
            <a:r>
              <a:rPr lang="en-US" dirty="0"/>
              <a:t>Sine pump and Dry feeder drives</a:t>
            </a:r>
          </a:p>
        </p:txBody>
      </p:sp>
      <p:sp>
        <p:nvSpPr>
          <p:cNvPr id="5" name="Rectangle 4"/>
          <p:cNvSpPr/>
          <p:nvPr/>
        </p:nvSpPr>
        <p:spPr>
          <a:xfrm>
            <a:off x="6568226" y="398356"/>
            <a:ext cx="2936383" cy="1785104"/>
          </a:xfrm>
          <a:prstGeom prst="rect">
            <a:avLst/>
          </a:prstGeom>
          <a:noFill/>
        </p:spPr>
        <p:txBody>
          <a:bodyPr wrap="square" lIns="91440" tIns="45720" rIns="91440" bIns="45720">
            <a:spAutoFit/>
          </a:bodyPr>
          <a:lstStyle/>
          <a:p>
            <a:pPr algn="ctr"/>
            <a:r>
              <a:rPr lang="en-US" sz="11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spTree>
    <p:extLst>
      <p:ext uri="{BB962C8B-B14F-4D97-AF65-F5344CB8AC3E}">
        <p14:creationId xmlns:p14="http://schemas.microsoft.com/office/powerpoint/2010/main" val="1759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28</a:t>
            </a:fld>
            <a:endParaRPr lang="en-US" dirty="0"/>
          </a:p>
        </p:txBody>
      </p:sp>
      <p:sp>
        <p:nvSpPr>
          <p:cNvPr id="3" name="Text Placeholder 4">
            <a:extLst>
              <a:ext uri="{FF2B5EF4-FFF2-40B4-BE49-F238E27FC236}">
                <a16:creationId xmlns:a16="http://schemas.microsoft.com/office/drawing/2014/main" id="{C801987F-D522-431B-A947-43206484F95D}"/>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6" name="Rectangle 5"/>
          <p:cNvSpPr/>
          <p:nvPr/>
        </p:nvSpPr>
        <p:spPr>
          <a:xfrm>
            <a:off x="785611" y="1643459"/>
            <a:ext cx="3503053" cy="2585323"/>
          </a:xfrm>
          <a:prstGeom prst="rect">
            <a:avLst/>
          </a:prstGeom>
        </p:spPr>
        <p:txBody>
          <a:bodyPr wrap="square">
            <a:spAutoFit/>
          </a:bodyPr>
          <a:lstStyle/>
          <a:p>
            <a:pPr marL="285750" indent="-285750">
              <a:buFont typeface="Wingdings" panose="05000000000000000000" pitchFamily="2" charset="2"/>
              <a:buChar char="ü"/>
            </a:pPr>
            <a:r>
              <a:rPr lang="en-US" dirty="0"/>
              <a:t>Catalyst flow transmitter</a:t>
            </a:r>
          </a:p>
          <a:p>
            <a:pPr marL="285750" indent="-285750">
              <a:buFont typeface="Wingdings" panose="05000000000000000000" pitchFamily="2" charset="2"/>
              <a:buChar char="ü"/>
            </a:pPr>
            <a:r>
              <a:rPr lang="en-US" dirty="0"/>
              <a:t>K-Tron loss-in-weight system</a:t>
            </a:r>
          </a:p>
          <a:p>
            <a:pPr marL="285750" indent="-285750">
              <a:buFont typeface="Wingdings" panose="05000000000000000000" pitchFamily="2" charset="2"/>
              <a:buChar char="ü"/>
            </a:pPr>
            <a:r>
              <a:rPr lang="en-US" dirty="0"/>
              <a:t>Catalyst system</a:t>
            </a:r>
          </a:p>
          <a:p>
            <a:pPr marL="285750" indent="-285750">
              <a:buFont typeface="Wingdings" panose="05000000000000000000" pitchFamily="2" charset="2"/>
              <a:buChar char="ü"/>
            </a:pPr>
            <a:r>
              <a:rPr lang="en-US" dirty="0"/>
              <a:t>Mixhead assembly</a:t>
            </a:r>
          </a:p>
          <a:p>
            <a:pPr marL="285750" indent="-285750">
              <a:buFont typeface="Wingdings" panose="05000000000000000000" pitchFamily="2" charset="2"/>
              <a:buChar char="ü"/>
            </a:pPr>
            <a:r>
              <a:rPr lang="en-US" dirty="0"/>
              <a:t>Gate assembly</a:t>
            </a:r>
          </a:p>
          <a:p>
            <a:pPr marL="285750" indent="-285750">
              <a:buFont typeface="Wingdings" panose="05000000000000000000" pitchFamily="2" charset="2"/>
              <a:buChar char="ü"/>
            </a:pPr>
            <a:r>
              <a:rPr lang="en-US" dirty="0"/>
              <a:t>Dry filler feeder assembly</a:t>
            </a:r>
          </a:p>
          <a:p>
            <a:pPr marL="285750" indent="-285750">
              <a:buFont typeface="Wingdings" panose="05000000000000000000" pitchFamily="2" charset="2"/>
              <a:buChar char="ü"/>
            </a:pPr>
            <a:r>
              <a:rPr lang="en-US" dirty="0"/>
              <a:t>Sine pump</a:t>
            </a:r>
          </a:p>
          <a:p>
            <a:pPr marL="285750" indent="-285750">
              <a:buFont typeface="Wingdings" panose="05000000000000000000" pitchFamily="2" charset="2"/>
              <a:buChar char="ü"/>
            </a:pPr>
            <a:r>
              <a:rPr lang="en-US" dirty="0"/>
              <a:t>Solvent system</a:t>
            </a:r>
          </a:p>
          <a:p>
            <a:pPr marL="285750" indent="-285750">
              <a:buFont typeface="Wingdings" panose="05000000000000000000" pitchFamily="2" charset="2"/>
              <a:buChar char="ü"/>
            </a:pPr>
            <a:r>
              <a:rPr lang="en-US" dirty="0"/>
              <a:t>Dry filler fluidizer system</a:t>
            </a:r>
          </a:p>
        </p:txBody>
      </p:sp>
      <p:sp>
        <p:nvSpPr>
          <p:cNvPr id="12" name="Subtitle 3">
            <a:extLst>
              <a:ext uri="{FF2B5EF4-FFF2-40B4-BE49-F238E27FC236}">
                <a16:creationId xmlns:a16="http://schemas.microsoft.com/office/drawing/2014/main" id="{BAEF518D-E465-4118-B46C-27903CF187E4}"/>
              </a:ext>
            </a:extLst>
          </p:cNvPr>
          <p:cNvSpPr>
            <a:spLocks noGrp="1"/>
          </p:cNvSpPr>
          <p:nvPr>
            <p:ph type="subTitle" idx="1"/>
          </p:nvPr>
        </p:nvSpPr>
        <p:spPr>
          <a:xfrm>
            <a:off x="233184" y="913556"/>
            <a:ext cx="8821737" cy="548640"/>
          </a:xfrm>
        </p:spPr>
        <p:txBody>
          <a:bodyPr/>
          <a:lstStyle/>
          <a:p>
            <a:pPr algn="ctr"/>
            <a:r>
              <a:rPr lang="en-US" sz="2400" b="1" dirty="0">
                <a:solidFill>
                  <a:srgbClr val="0070C0"/>
                </a:solidFill>
                <a:effectLst/>
                <a:latin typeface="Arial" panose="020B0604020202020204" pitchFamily="34" charset="0"/>
                <a:ea typeface="SimSun" panose="02010600030101010101" pitchFamily="2" charset="-122"/>
                <a:cs typeface="Times New Roman" panose="02020603050405020304" pitchFamily="18" charset="0"/>
              </a:rPr>
              <a:t>Activity: Guess How Many Parts?</a:t>
            </a:r>
          </a:p>
          <a:p>
            <a:endParaRPr lang="en-US" dirty="0"/>
          </a:p>
        </p:txBody>
      </p:sp>
      <p:sp>
        <p:nvSpPr>
          <p:cNvPr id="13" name="Rectangle 12"/>
          <p:cNvSpPr/>
          <p:nvPr/>
        </p:nvSpPr>
        <p:spPr>
          <a:xfrm>
            <a:off x="6568226" y="398356"/>
            <a:ext cx="2936383" cy="1785104"/>
          </a:xfrm>
          <a:prstGeom prst="rect">
            <a:avLst/>
          </a:prstGeom>
          <a:noFill/>
        </p:spPr>
        <p:txBody>
          <a:bodyPr wrap="square" lIns="91440" tIns="45720" rIns="91440" bIns="45720">
            <a:spAutoFit/>
          </a:bodyPr>
          <a:lstStyle/>
          <a:p>
            <a:pPr algn="ctr"/>
            <a:r>
              <a:rPr lang="en-US" sz="11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spTree>
    <p:extLst>
      <p:ext uri="{BB962C8B-B14F-4D97-AF65-F5344CB8AC3E}">
        <p14:creationId xmlns:p14="http://schemas.microsoft.com/office/powerpoint/2010/main" val="40362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Approved Procedures of the DMP Mixhead</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29</a:t>
            </a:fld>
            <a:endParaRPr lang="en-US" dirty="0"/>
          </a:p>
        </p:txBody>
      </p:sp>
    </p:spTree>
    <p:extLst>
      <p:ext uri="{BB962C8B-B14F-4D97-AF65-F5344CB8AC3E}">
        <p14:creationId xmlns:p14="http://schemas.microsoft.com/office/powerpoint/2010/main" val="1596868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8965F865-7CEA-4A01-9869-B0443668BAEC}" type="slidenum">
              <a:rPr lang="en-US" smtClean="0"/>
              <a:pPr/>
              <a:t>3</a:t>
            </a:fld>
            <a:endParaRPr lang="en-US" dirty="0"/>
          </a:p>
        </p:txBody>
      </p:sp>
      <p:graphicFrame>
        <p:nvGraphicFramePr>
          <p:cNvPr id="2" name="Diagram 1"/>
          <p:cNvGraphicFramePr/>
          <p:nvPr>
            <p:extLst>
              <p:ext uri="{D42A27DB-BD31-4B8C-83A1-F6EECF244321}">
                <p14:modId xmlns:p14="http://schemas.microsoft.com/office/powerpoint/2010/main" val="2228155517"/>
              </p:ext>
            </p:extLst>
          </p:nvPr>
        </p:nvGraphicFramePr>
        <p:xfrm>
          <a:off x="1953490" y="1233054"/>
          <a:ext cx="5666509" cy="3370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4">
            <a:extLst>
              <a:ext uri="{FF2B5EF4-FFF2-40B4-BE49-F238E27FC236}">
                <a16:creationId xmlns:a16="http://schemas.microsoft.com/office/drawing/2014/main" id="{62F16CF2-7CC2-ED3E-456B-D7AE029932C2}"/>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22361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30</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2" name="Picture 1"/>
          <p:cNvPicPr>
            <a:picLocks noChangeAspect="1"/>
          </p:cNvPicPr>
          <p:nvPr/>
        </p:nvPicPr>
        <p:blipFill>
          <a:blip r:embed="rId3"/>
          <a:stretch>
            <a:fillRect/>
          </a:stretch>
        </p:blipFill>
        <p:spPr>
          <a:xfrm>
            <a:off x="1609087" y="885674"/>
            <a:ext cx="5925826" cy="6334293"/>
          </a:xfrm>
          <a:prstGeom prst="rect">
            <a:avLst/>
          </a:prstGeom>
        </p:spPr>
      </p:pic>
    </p:spTree>
    <p:extLst>
      <p:ext uri="{BB962C8B-B14F-4D97-AF65-F5344CB8AC3E}">
        <p14:creationId xmlns:p14="http://schemas.microsoft.com/office/powerpoint/2010/main" val="1039477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31</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Text Placeholder 2"/>
          <p:cNvSpPr txBox="1">
            <a:spLocks/>
          </p:cNvSpPr>
          <p:nvPr/>
        </p:nvSpPr>
        <p:spPr>
          <a:xfrm>
            <a:off x="1673729" y="887244"/>
            <a:ext cx="5929153" cy="524435"/>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1200" b="1" kern="1200" baseline="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solidFill>
                  <a:schemeClr val="tx1"/>
                </a:solidFill>
              </a:rPr>
              <a:t>PPE Safety Items</a:t>
            </a:r>
          </a:p>
        </p:txBody>
      </p:sp>
      <p:sp>
        <p:nvSpPr>
          <p:cNvPr id="8" name="TextBox 7">
            <a:extLst>
              <a:ext uri="{FF2B5EF4-FFF2-40B4-BE49-F238E27FC236}">
                <a16:creationId xmlns:a16="http://schemas.microsoft.com/office/drawing/2014/main" id="{995BE059-90A8-4557-A761-28E21E28255E}"/>
              </a:ext>
            </a:extLst>
          </p:cNvPr>
          <p:cNvSpPr txBox="1"/>
          <p:nvPr/>
        </p:nvSpPr>
        <p:spPr>
          <a:xfrm>
            <a:off x="4900001" y="1761676"/>
            <a:ext cx="3937802" cy="2616101"/>
          </a:xfrm>
          <a:prstGeom prst="rect">
            <a:avLst/>
          </a:prstGeom>
          <a:solidFill>
            <a:srgbClr val="C3CFDD"/>
          </a:solidFill>
          <a:ln/>
          <a:scene3d>
            <a:camera prst="orthographicFront">
              <a:rot lat="0" lon="0" rev="0"/>
            </a:camera>
            <a:lightRig rig="threePt" dir="t">
              <a:rot lat="0" lon="0" rev="1200000"/>
            </a:lightRig>
          </a:scene3d>
          <a:sp3d>
            <a:bevelT w="63500" h="25400" prst="coolSlant"/>
          </a:sp3d>
        </p:spPr>
        <p:style>
          <a:lnRef idx="0">
            <a:schemeClr val="accent3"/>
          </a:lnRef>
          <a:fillRef idx="3">
            <a:schemeClr val="accent3"/>
          </a:fillRef>
          <a:effectRef idx="3">
            <a:schemeClr val="accent3"/>
          </a:effectRef>
          <a:fontRef idx="minor">
            <a:schemeClr val="lt1"/>
          </a:fontRef>
        </p:style>
        <p:txBody>
          <a:bodyPr wrap="square">
            <a:spAutoFit/>
          </a:bodyPr>
          <a:lstStyle/>
          <a:p>
            <a:pPr marL="285750" marR="0" lvl="0" indent="-285750">
              <a:lnSpc>
                <a:spcPct val="110000"/>
              </a:lnSpc>
              <a:spcBef>
                <a:spcPts val="0"/>
              </a:spcBef>
              <a:spcAft>
                <a:spcPts val="0"/>
              </a:spcAft>
              <a:buFont typeface="Wingdings" panose="05000000000000000000" pitchFamily="2" charset="2"/>
              <a:buChar char="q"/>
            </a:pP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Safety eyeglasses with side shields</a:t>
            </a:r>
          </a:p>
          <a:p>
            <a:pPr marL="342900" marR="0" lvl="0" indent="-342900">
              <a:lnSpc>
                <a:spcPct val="110000"/>
              </a:lnSpc>
              <a:spcBef>
                <a:spcPts val="0"/>
              </a:spcBef>
              <a:spcAft>
                <a:spcPts val="0"/>
              </a:spcAft>
              <a:buFont typeface="Wingdings" panose="05000000000000000000" pitchFamily="2" charset="2"/>
              <a:buChar char="q"/>
            </a:pP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Hard hat</a:t>
            </a:r>
          </a:p>
          <a:p>
            <a:pPr marL="342900" marR="0" lvl="0" indent="-342900">
              <a:lnSpc>
                <a:spcPct val="110000"/>
              </a:lnSpc>
              <a:spcBef>
                <a:spcPts val="0"/>
              </a:spcBef>
              <a:spcAft>
                <a:spcPts val="0"/>
              </a:spcAft>
              <a:buFont typeface="Wingdings" panose="05000000000000000000" pitchFamily="2" charset="2"/>
              <a:buChar char="q"/>
            </a:pP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Ear plugs or muffs, as necessary</a:t>
            </a:r>
          </a:p>
          <a:p>
            <a:pPr marL="342900" marR="0" lvl="0" indent="-342900">
              <a:lnSpc>
                <a:spcPct val="110000"/>
              </a:lnSpc>
              <a:spcBef>
                <a:spcPts val="0"/>
              </a:spcBef>
              <a:spcAft>
                <a:spcPts val="0"/>
              </a:spcAft>
              <a:buFont typeface="Wingdings" panose="05000000000000000000" pitchFamily="2" charset="2"/>
              <a:buChar char="q"/>
            </a:pPr>
            <a:r>
              <a:rPr lang="en-US" sz="1400" dirty="0">
                <a:solidFill>
                  <a:srgbClr val="000000"/>
                </a:solidFill>
                <a:latin typeface="Arial" panose="020B0604020202020204" pitchFamily="34" charset="0"/>
                <a:ea typeface="Times New Roman" panose="02020603050405020304" pitchFamily="18" charset="0"/>
                <a:cs typeface="GEInspiraPitch"/>
              </a:rPr>
              <a:t>Anti-vibratory </a:t>
            </a: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Gloves</a:t>
            </a:r>
          </a:p>
          <a:p>
            <a:pPr marL="342900" marR="0" lvl="0" indent="-342900">
              <a:lnSpc>
                <a:spcPct val="110000"/>
              </a:lnSpc>
              <a:spcBef>
                <a:spcPts val="0"/>
              </a:spcBef>
              <a:spcAft>
                <a:spcPts val="0"/>
              </a:spcAft>
              <a:buFont typeface="Wingdings" panose="05000000000000000000" pitchFamily="2" charset="2"/>
              <a:buChar char="q"/>
            </a:pP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Face shield</a:t>
            </a:r>
          </a:p>
          <a:p>
            <a:pPr marL="342900" marR="0" lvl="0" indent="-342900">
              <a:lnSpc>
                <a:spcPct val="110000"/>
              </a:lnSpc>
              <a:spcBef>
                <a:spcPts val="0"/>
              </a:spcBef>
              <a:spcAft>
                <a:spcPts val="0"/>
              </a:spcAft>
              <a:buFont typeface="Wingdings" panose="05000000000000000000" pitchFamily="2" charset="2"/>
              <a:buChar char="q"/>
            </a:pP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Monoglasses</a:t>
            </a:r>
          </a:p>
          <a:p>
            <a:pPr marL="342900" marR="0" lvl="0" indent="-342900">
              <a:lnSpc>
                <a:spcPct val="110000"/>
              </a:lnSpc>
              <a:spcBef>
                <a:spcPts val="0"/>
              </a:spcBef>
              <a:spcAft>
                <a:spcPts val="600"/>
              </a:spcAft>
              <a:buFont typeface="Wingdings" panose="05000000000000000000" pitchFamily="2" charset="2"/>
              <a:buChar char="q"/>
            </a:pP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Safety shoes</a:t>
            </a:r>
          </a:p>
          <a:p>
            <a:pPr marL="342900" indent="-342900">
              <a:lnSpc>
                <a:spcPct val="110000"/>
              </a:lnSpc>
              <a:spcAft>
                <a:spcPts val="600"/>
              </a:spcAft>
              <a:buFont typeface="Wingdings" panose="05000000000000000000" pitchFamily="2" charset="2"/>
              <a:buChar char="q"/>
            </a:pPr>
            <a:r>
              <a:rPr lang="en-US" sz="1400" dirty="0">
                <a:solidFill>
                  <a:srgbClr val="000000"/>
                </a:solidFill>
                <a:latin typeface="Arial" panose="020B0604020202020204" pitchFamily="34" charset="0"/>
                <a:ea typeface="Times New Roman" panose="02020603050405020304" pitchFamily="18" charset="0"/>
                <a:cs typeface="GEInspiraPitch"/>
              </a:rPr>
              <a:t>Protective footwear</a:t>
            </a:r>
            <a:endPar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r>
              <a:rPr lang="en-US" sz="14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Optional:</a:t>
            </a:r>
            <a:r>
              <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400" i="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Prescription safety eyeglasses are available.</a:t>
            </a:r>
            <a:endParaRPr lang="en-US" sz="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208" y="1487108"/>
            <a:ext cx="3838989" cy="3059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940" y="1487108"/>
            <a:ext cx="498826" cy="52925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9879" y="1751737"/>
            <a:ext cx="498826" cy="52925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9879" y="2016366"/>
            <a:ext cx="498826" cy="52925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818" y="2271056"/>
            <a:ext cx="498826" cy="52925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001" y="2453097"/>
            <a:ext cx="498826" cy="52925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001" y="3256923"/>
            <a:ext cx="498826" cy="52925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818" y="2981078"/>
            <a:ext cx="498826" cy="52925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001" y="2705233"/>
            <a:ext cx="498826" cy="529258"/>
          </a:xfrm>
          <a:prstGeom prst="rect">
            <a:avLst/>
          </a:prstGeom>
        </p:spPr>
      </p:pic>
    </p:spTree>
    <p:extLst>
      <p:ext uri="{BB962C8B-B14F-4D97-AF65-F5344CB8AC3E}">
        <p14:creationId xmlns:p14="http://schemas.microsoft.com/office/powerpoint/2010/main" val="10684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B0FBD0C-F14C-4828-B650-31BAECD97C6E}"/>
              </a:ext>
            </a:extLst>
          </p:cNvPr>
          <p:cNvSpPr txBox="1">
            <a:spLocks/>
          </p:cNvSpPr>
          <p:nvPr/>
        </p:nvSpPr>
        <p:spPr>
          <a:xfrm>
            <a:off x="983848" y="963811"/>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latin typeface="+mn-lt"/>
                <a:ea typeface="Noto Sans Symbols"/>
                <a:cs typeface="Noto Sans Symbols"/>
              </a:rPr>
              <a:t>Employee safety:</a:t>
            </a:r>
          </a:p>
          <a:p>
            <a:pPr algn="ctr">
              <a:spcBef>
                <a:spcPts val="0"/>
              </a:spcBef>
            </a:pPr>
            <a:endParaRPr lang="en-US" sz="1600" b="1" u="sng" dirty="0">
              <a:latin typeface="+mn-lt"/>
              <a:ea typeface="Noto Sans Symbols"/>
              <a:cs typeface="Noto Sans Symbols"/>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32</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12" name="TextBox 11">
            <a:extLst>
              <a:ext uri="{FF2B5EF4-FFF2-40B4-BE49-F238E27FC236}">
                <a16:creationId xmlns:a16="http://schemas.microsoft.com/office/drawing/2014/main" id="{995BE059-90A8-4557-A761-28E21E28255E}"/>
              </a:ext>
            </a:extLst>
          </p:cNvPr>
          <p:cNvSpPr txBox="1"/>
          <p:nvPr/>
        </p:nvSpPr>
        <p:spPr>
          <a:xfrm>
            <a:off x="3267798" y="1969405"/>
            <a:ext cx="5670139" cy="1555682"/>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285750" indent="-285750">
              <a:lnSpc>
                <a:spcPct val="150000"/>
              </a:lnSpc>
              <a:buFont typeface="Arial" panose="020B0604020202020204" pitchFamily="34" charset="0"/>
              <a:buChar char="•"/>
            </a:pPr>
            <a:r>
              <a:rPr lang="en-US" sz="1300" b="1" dirty="0">
                <a:solidFill>
                  <a:schemeClr val="tx1"/>
                </a:solidFill>
              </a:rPr>
              <a:t>Employees should never point the spray gun at anyone or at any part of a person’s body, put a hand or fingers over the spray tip, or try to “blow back” paint; this is not an air spray system.</a:t>
            </a:r>
          </a:p>
          <a:p>
            <a:pPr marL="285750" indent="-285750">
              <a:lnSpc>
                <a:spcPct val="150000"/>
              </a:lnSpc>
              <a:buFont typeface="Arial" panose="020B0604020202020204" pitchFamily="34" charset="0"/>
              <a:buChar char="•"/>
            </a:pPr>
            <a:r>
              <a:rPr lang="en-US" sz="1300" b="1" dirty="0">
                <a:solidFill>
                  <a:schemeClr val="tx1"/>
                </a:solidFill>
              </a:rPr>
              <a:t>Spray equipment generates very high fluid pressure spray from the gun, potentially causing leaks or rupturing components.</a:t>
            </a:r>
          </a:p>
        </p:txBody>
      </p:sp>
      <p:sp>
        <p:nvSpPr>
          <p:cNvPr id="5" name="Rectangle 4"/>
          <p:cNvSpPr/>
          <p:nvPr/>
        </p:nvSpPr>
        <p:spPr>
          <a:xfrm>
            <a:off x="528033" y="1871616"/>
            <a:ext cx="2318197" cy="185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3B0FBD0C-F14C-4828-B650-31BAECD97C6E}"/>
              </a:ext>
            </a:extLst>
          </p:cNvPr>
          <p:cNvSpPr txBox="1">
            <a:spLocks/>
          </p:cNvSpPr>
          <p:nvPr/>
        </p:nvSpPr>
        <p:spPr>
          <a:xfrm>
            <a:off x="983848" y="976690"/>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latin typeface="+mn-lt"/>
                <a:ea typeface="Noto Sans Symbols"/>
                <a:cs typeface="Noto Sans Symbols"/>
              </a:rPr>
              <a:t>Employee safety:</a:t>
            </a:r>
          </a:p>
          <a:p>
            <a:pPr algn="ctr">
              <a:spcBef>
                <a:spcPts val="0"/>
              </a:spcBef>
            </a:pPr>
            <a:endParaRPr lang="en-US" sz="1600" b="1" u="sng" dirty="0">
              <a:latin typeface="+mn-lt"/>
              <a:ea typeface="Noto Sans Symbols"/>
              <a:cs typeface="Noto Sans Symbols"/>
            </a:endParaRPr>
          </a:p>
        </p:txBody>
      </p:sp>
    </p:spTree>
    <p:extLst>
      <p:ext uri="{BB962C8B-B14F-4D97-AF65-F5344CB8AC3E}">
        <p14:creationId xmlns:p14="http://schemas.microsoft.com/office/powerpoint/2010/main" val="209089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B0FBD0C-F14C-4828-B650-31BAECD97C6E}"/>
              </a:ext>
            </a:extLst>
          </p:cNvPr>
          <p:cNvSpPr txBox="1">
            <a:spLocks/>
          </p:cNvSpPr>
          <p:nvPr/>
        </p:nvSpPr>
        <p:spPr>
          <a:xfrm>
            <a:off x="983848" y="963811"/>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latin typeface="+mn-lt"/>
                <a:ea typeface="Noto Sans Symbols"/>
                <a:cs typeface="Noto Sans Symbols"/>
              </a:rPr>
              <a:t>Employee safety:</a:t>
            </a:r>
          </a:p>
          <a:p>
            <a:pPr algn="ctr">
              <a:spcBef>
                <a:spcPts val="0"/>
              </a:spcBef>
            </a:pPr>
            <a:endParaRPr lang="en-US" sz="1600" b="1" u="sng" dirty="0">
              <a:latin typeface="+mn-lt"/>
              <a:ea typeface="Noto Sans Symbols"/>
              <a:cs typeface="Noto Sans Symbols"/>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33</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5" name="Rectangle 4"/>
          <p:cNvSpPr/>
          <p:nvPr/>
        </p:nvSpPr>
        <p:spPr>
          <a:xfrm>
            <a:off x="6519606" y="1667718"/>
            <a:ext cx="2318197" cy="185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3B0FBD0C-F14C-4828-B650-31BAECD97C6E}"/>
              </a:ext>
            </a:extLst>
          </p:cNvPr>
          <p:cNvSpPr txBox="1">
            <a:spLocks/>
          </p:cNvSpPr>
          <p:nvPr/>
        </p:nvSpPr>
        <p:spPr>
          <a:xfrm>
            <a:off x="983848" y="976690"/>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latin typeface="+mn-lt"/>
                <a:ea typeface="Noto Sans Symbols"/>
                <a:cs typeface="Noto Sans Symbols"/>
              </a:rPr>
              <a:t>Employee safety:</a:t>
            </a:r>
          </a:p>
          <a:p>
            <a:pPr algn="ctr">
              <a:spcBef>
                <a:spcPts val="0"/>
              </a:spcBef>
            </a:pPr>
            <a:endParaRPr lang="en-US" sz="1600" b="1" u="sng" dirty="0">
              <a:latin typeface="+mn-lt"/>
              <a:ea typeface="Noto Sans Symbols"/>
              <a:cs typeface="Noto Sans Symbols"/>
            </a:endParaRPr>
          </a:p>
        </p:txBody>
      </p:sp>
      <p:sp>
        <p:nvSpPr>
          <p:cNvPr id="8" name="TextBox 7">
            <a:extLst>
              <a:ext uri="{FF2B5EF4-FFF2-40B4-BE49-F238E27FC236}">
                <a16:creationId xmlns:a16="http://schemas.microsoft.com/office/drawing/2014/main" id="{995BE059-90A8-4557-A761-28E21E28255E}"/>
              </a:ext>
            </a:extLst>
          </p:cNvPr>
          <p:cNvSpPr txBox="1"/>
          <p:nvPr/>
        </p:nvSpPr>
        <p:spPr>
          <a:xfrm>
            <a:off x="429535" y="1871616"/>
            <a:ext cx="5670139" cy="1555682"/>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285750" indent="-285750">
              <a:lnSpc>
                <a:spcPct val="150000"/>
              </a:lnSpc>
              <a:buFont typeface="Arial" panose="020B0604020202020204" pitchFamily="34" charset="0"/>
              <a:buChar char="•"/>
            </a:pPr>
            <a:r>
              <a:rPr lang="en-US" sz="1300" b="1" dirty="0">
                <a:solidFill>
                  <a:schemeClr val="tx1"/>
                </a:solidFill>
              </a:rPr>
              <a:t>Fluid injected or splashed into the eyes or onto the skin can cause serious damage.</a:t>
            </a:r>
          </a:p>
          <a:p>
            <a:pPr marL="285750" indent="-285750">
              <a:lnSpc>
                <a:spcPct val="150000"/>
              </a:lnSpc>
              <a:buFont typeface="Arial" panose="020B0604020202020204" pitchFamily="34" charset="0"/>
              <a:buChar char="•"/>
            </a:pPr>
            <a:r>
              <a:rPr lang="en-US" sz="1300" b="1" dirty="0">
                <a:solidFill>
                  <a:schemeClr val="tx1"/>
                </a:solidFill>
              </a:rPr>
              <a:t>This high pressure can inject fluid through the skin and into the body, potentially causing extreme and serious bodily injury, including the need for amputation. </a:t>
            </a:r>
          </a:p>
        </p:txBody>
      </p:sp>
    </p:spTree>
    <p:extLst>
      <p:ext uri="{BB962C8B-B14F-4D97-AF65-F5344CB8AC3E}">
        <p14:creationId xmlns:p14="http://schemas.microsoft.com/office/powerpoint/2010/main" val="2942199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B0FBD0C-F14C-4828-B650-31BAECD97C6E}"/>
              </a:ext>
            </a:extLst>
          </p:cNvPr>
          <p:cNvSpPr txBox="1">
            <a:spLocks/>
          </p:cNvSpPr>
          <p:nvPr/>
        </p:nvSpPr>
        <p:spPr>
          <a:xfrm>
            <a:off x="0" y="976690"/>
            <a:ext cx="9144000"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latin typeface="+mn-lt"/>
                <a:ea typeface="Noto Sans Symbols"/>
                <a:cs typeface="Noto Sans Symbols"/>
              </a:rPr>
              <a:t>Employees should always follow the “Pressure Relief Procedure”:</a:t>
            </a:r>
          </a:p>
          <a:p>
            <a:pPr algn="ctr">
              <a:spcBef>
                <a:spcPts val="0"/>
              </a:spcBef>
            </a:pPr>
            <a:endParaRPr lang="en-US" sz="1600" b="1" u="sng" dirty="0">
              <a:latin typeface="+mn-lt"/>
              <a:ea typeface="Noto Sans Symbols"/>
              <a:cs typeface="Noto Sans Symbols"/>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34</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8" name="TextBox 7">
            <a:extLst>
              <a:ext uri="{FF2B5EF4-FFF2-40B4-BE49-F238E27FC236}">
                <a16:creationId xmlns:a16="http://schemas.microsoft.com/office/drawing/2014/main" id="{995BE059-90A8-4557-A761-28E21E28255E}"/>
              </a:ext>
            </a:extLst>
          </p:cNvPr>
          <p:cNvSpPr txBox="1"/>
          <p:nvPr/>
        </p:nvSpPr>
        <p:spPr>
          <a:xfrm>
            <a:off x="4782380" y="1799337"/>
            <a:ext cx="3635479" cy="2192908"/>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285750" indent="-285750">
              <a:lnSpc>
                <a:spcPct val="150000"/>
              </a:lnSpc>
              <a:buFont typeface="Arial" panose="020B0604020202020204" pitchFamily="34" charset="0"/>
              <a:buChar char="•"/>
            </a:pPr>
            <a:r>
              <a:rPr lang="en-US" sz="1300" b="1" dirty="0">
                <a:solidFill>
                  <a:schemeClr val="tx1"/>
                </a:solidFill>
              </a:rPr>
              <a:t>Equipment safety devices should be inspected before use to ensure they are in proper working order.</a:t>
            </a:r>
          </a:p>
          <a:p>
            <a:pPr marL="285750" indent="-285750">
              <a:lnSpc>
                <a:spcPct val="150000"/>
              </a:lnSpc>
              <a:buFont typeface="Arial" panose="020B0604020202020204" pitchFamily="34" charset="0"/>
              <a:buChar char="•"/>
            </a:pPr>
            <a:r>
              <a:rPr lang="en-US" sz="1300" b="1" dirty="0">
                <a:solidFill>
                  <a:schemeClr val="tx1"/>
                </a:solidFill>
              </a:rPr>
              <a:t>Employees should never try to stop or deflect leaks with a hand or body.</a:t>
            </a:r>
          </a:p>
          <a:p>
            <a:pPr marL="285750" indent="-285750">
              <a:lnSpc>
                <a:spcPct val="150000"/>
              </a:lnSpc>
              <a:buFont typeface="Arial" panose="020B0604020202020204" pitchFamily="34" charset="0"/>
              <a:buChar char="•"/>
            </a:pPr>
            <a:r>
              <a:rPr lang="en-US" sz="1300" b="1" dirty="0">
                <a:solidFill>
                  <a:srgbClr val="000000"/>
                </a:solidFill>
                <a:highlight>
                  <a:srgbClr val="FFFF00"/>
                </a:highlight>
                <a:ea typeface="Times New Roman" panose="02020603050405020304" pitchFamily="18" charset="0"/>
                <a:cs typeface="GEInspiraPitch"/>
              </a:rPr>
              <a:t>The doctor or nurse must be informed of which fluid was injected. </a:t>
            </a:r>
            <a:endParaRPr lang="en-US" sz="1300" b="1" dirty="0">
              <a:solidFill>
                <a:schemeClr val="tx1"/>
              </a:solidFill>
              <a:highlight>
                <a:srgbClr val="FFFF00"/>
              </a:highlight>
            </a:endParaRPr>
          </a:p>
        </p:txBody>
      </p:sp>
      <p:sp>
        <p:nvSpPr>
          <p:cNvPr id="9" name="TextBox 8">
            <a:extLst>
              <a:ext uri="{FF2B5EF4-FFF2-40B4-BE49-F238E27FC236}">
                <a16:creationId xmlns:a16="http://schemas.microsoft.com/office/drawing/2014/main" id="{995BE059-90A8-4557-A761-28E21E28255E}"/>
              </a:ext>
            </a:extLst>
          </p:cNvPr>
          <p:cNvSpPr txBox="1"/>
          <p:nvPr/>
        </p:nvSpPr>
        <p:spPr>
          <a:xfrm>
            <a:off x="682580" y="1662492"/>
            <a:ext cx="3889420" cy="2492990"/>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285750" indent="-285750">
              <a:lnSpc>
                <a:spcPct val="150000"/>
              </a:lnSpc>
              <a:buFont typeface="Arial" panose="020B0604020202020204" pitchFamily="34" charset="0"/>
              <a:buChar char="•"/>
            </a:pPr>
            <a:r>
              <a:rPr lang="en-US" sz="1300" b="1" dirty="0">
                <a:solidFill>
                  <a:schemeClr val="tx1"/>
                </a:solidFill>
              </a:rPr>
              <a:t>If any fluid appears to have penetrated the skin, one must report to the hospital immediately for medical attention. </a:t>
            </a:r>
          </a:p>
          <a:p>
            <a:pPr marL="285750" indent="-285750">
              <a:lnSpc>
                <a:spcPct val="150000"/>
              </a:lnSpc>
              <a:buFont typeface="Arial" panose="020B0604020202020204" pitchFamily="34" charset="0"/>
              <a:buChar char="•"/>
            </a:pPr>
            <a:r>
              <a:rPr lang="en-US" sz="1300" b="1" dirty="0">
                <a:solidFill>
                  <a:schemeClr val="tx1"/>
                </a:solidFill>
              </a:rPr>
              <a:t>This situation must not be treated as a simple cut.</a:t>
            </a:r>
          </a:p>
          <a:p>
            <a:pPr marL="285750" indent="-285750">
              <a:lnSpc>
                <a:spcPct val="150000"/>
              </a:lnSpc>
              <a:buFont typeface="Arial" panose="020B0604020202020204" pitchFamily="34" charset="0"/>
              <a:buChar char="•"/>
            </a:pPr>
            <a:r>
              <a:rPr lang="en-US" sz="1300" b="1" dirty="0">
                <a:solidFill>
                  <a:schemeClr val="tx1"/>
                </a:solidFill>
                <a:highlight>
                  <a:srgbClr val="FFFF00"/>
                </a:highlight>
              </a:rPr>
              <a:t>Cleaning or removing the spray tip </a:t>
            </a:r>
          </a:p>
          <a:p>
            <a:pPr marL="285750" indent="-285750">
              <a:lnSpc>
                <a:spcPct val="150000"/>
              </a:lnSpc>
              <a:buFont typeface="Arial" panose="020B0604020202020204" pitchFamily="34" charset="0"/>
              <a:buChar char="•"/>
            </a:pPr>
            <a:r>
              <a:rPr lang="en-US" sz="1300" b="1" dirty="0">
                <a:solidFill>
                  <a:schemeClr val="tx1"/>
                </a:solidFill>
                <a:highlight>
                  <a:srgbClr val="FFFF00"/>
                </a:highlight>
              </a:rPr>
              <a:t>Servicing any part of the system equipment</a:t>
            </a:r>
          </a:p>
        </p:txBody>
      </p:sp>
    </p:spTree>
    <p:extLst>
      <p:ext uri="{BB962C8B-B14F-4D97-AF65-F5344CB8AC3E}">
        <p14:creationId xmlns:p14="http://schemas.microsoft.com/office/powerpoint/2010/main" val="7590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B0FBD0C-F14C-4828-B650-31BAECD97C6E}"/>
              </a:ext>
            </a:extLst>
          </p:cNvPr>
          <p:cNvSpPr txBox="1">
            <a:spLocks/>
          </p:cNvSpPr>
          <p:nvPr/>
        </p:nvSpPr>
        <p:spPr>
          <a:xfrm>
            <a:off x="983848" y="963811"/>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ea typeface="Noto Sans Symbols"/>
                <a:cs typeface="Noto Sans Symbols"/>
              </a:rPr>
              <a:t>Grounding safety continued:</a:t>
            </a:r>
          </a:p>
          <a:p>
            <a:pPr algn="ctr">
              <a:spcBef>
                <a:spcPts val="0"/>
              </a:spcBef>
            </a:pPr>
            <a:endParaRPr lang="en-US" sz="1600" b="1" u="sng" dirty="0">
              <a:latin typeface="+mn-lt"/>
              <a:ea typeface="Noto Sans Symbols"/>
              <a:cs typeface="Noto Sans Symbols"/>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35</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12" name="TextBox 11">
            <a:extLst>
              <a:ext uri="{FF2B5EF4-FFF2-40B4-BE49-F238E27FC236}">
                <a16:creationId xmlns:a16="http://schemas.microsoft.com/office/drawing/2014/main" id="{995BE059-90A8-4557-A761-28E21E28255E}"/>
              </a:ext>
            </a:extLst>
          </p:cNvPr>
          <p:cNvSpPr txBox="1"/>
          <p:nvPr/>
        </p:nvSpPr>
        <p:spPr>
          <a:xfrm>
            <a:off x="3023974" y="1728150"/>
            <a:ext cx="5583833" cy="2492990"/>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a:lnSpc>
                <a:spcPct val="150000"/>
              </a:lnSpc>
            </a:pPr>
            <a:r>
              <a:rPr lang="en-US" sz="1300" b="1" dirty="0">
                <a:solidFill>
                  <a:schemeClr val="tx1"/>
                </a:solidFill>
              </a:rPr>
              <a:t>To reduce the risk of static sparking these items </a:t>
            </a:r>
            <a:r>
              <a:rPr lang="en-US" sz="1300" b="1" dirty="0">
                <a:solidFill>
                  <a:schemeClr val="tx1"/>
                </a:solidFill>
                <a:highlight>
                  <a:srgbClr val="FFFF00"/>
                </a:highlight>
              </a:rPr>
              <a:t>must be _____:</a:t>
            </a:r>
          </a:p>
          <a:p>
            <a:pPr marL="285750" indent="-285750">
              <a:lnSpc>
                <a:spcPct val="150000"/>
              </a:lnSpc>
              <a:buFont typeface="Wingdings" panose="05000000000000000000" pitchFamily="2" charset="2"/>
              <a:buChar char="ü"/>
            </a:pPr>
            <a:r>
              <a:rPr lang="en-US" sz="1300" b="1" dirty="0">
                <a:solidFill>
                  <a:schemeClr val="tx1"/>
                </a:solidFill>
              </a:rPr>
              <a:t>The pump</a:t>
            </a:r>
          </a:p>
          <a:p>
            <a:pPr marL="285750" indent="-285750">
              <a:lnSpc>
                <a:spcPct val="150000"/>
              </a:lnSpc>
              <a:buFont typeface="Wingdings" panose="05000000000000000000" pitchFamily="2" charset="2"/>
              <a:buChar char="ü"/>
            </a:pPr>
            <a:r>
              <a:rPr lang="en-US" sz="1300" b="1" dirty="0">
                <a:solidFill>
                  <a:schemeClr val="tx1"/>
                </a:solidFill>
              </a:rPr>
              <a:t>The object being sprayed </a:t>
            </a:r>
          </a:p>
          <a:p>
            <a:pPr marL="285750" indent="-285750">
              <a:lnSpc>
                <a:spcPct val="150000"/>
              </a:lnSpc>
              <a:buFont typeface="Wingdings" panose="05000000000000000000" pitchFamily="2" charset="2"/>
              <a:buChar char="ü"/>
            </a:pPr>
            <a:r>
              <a:rPr lang="en-US" sz="1300" b="1" dirty="0">
                <a:solidFill>
                  <a:schemeClr val="tx1"/>
                </a:solidFill>
              </a:rPr>
              <a:t>All other spray equipment being used or located in the spray</a:t>
            </a:r>
          </a:p>
          <a:p>
            <a:pPr>
              <a:lnSpc>
                <a:spcPct val="150000"/>
              </a:lnSpc>
            </a:pPr>
            <a:r>
              <a:rPr lang="en-US" sz="1300" b="1" dirty="0">
                <a:solidFill>
                  <a:schemeClr val="tx1"/>
                </a:solidFill>
              </a:rPr>
              <a:t> </a:t>
            </a:r>
          </a:p>
          <a:p>
            <a:pPr marL="285750" indent="-285750">
              <a:lnSpc>
                <a:spcPct val="150000"/>
              </a:lnSpc>
              <a:buFont typeface="Arial" panose="020B0604020202020204" pitchFamily="34" charset="0"/>
              <a:buChar char="•"/>
            </a:pPr>
            <a:r>
              <a:rPr lang="en-US" sz="1300" b="1" u="sng" dirty="0">
                <a:solidFill>
                  <a:schemeClr val="tx1"/>
                </a:solidFill>
              </a:rPr>
              <a:t>Be sure to ground all of the spray equipment.</a:t>
            </a:r>
          </a:p>
          <a:p>
            <a:pPr marL="285750" indent="-285750">
              <a:lnSpc>
                <a:spcPct val="150000"/>
              </a:lnSpc>
              <a:buFont typeface="Arial" panose="020B0604020202020204" pitchFamily="34" charset="0"/>
              <a:buChar char="•"/>
            </a:pPr>
            <a:r>
              <a:rPr lang="en-US" sz="1300" b="1" dirty="0">
                <a:solidFill>
                  <a:schemeClr val="tx1"/>
                </a:solidFill>
              </a:rPr>
              <a:t>If every part of the spray system is not properly grounded, sparking may occur, and the system may become hazardous. </a:t>
            </a:r>
          </a:p>
        </p:txBody>
      </p:sp>
      <p:sp>
        <p:nvSpPr>
          <p:cNvPr id="13" name="Rectangle 12"/>
          <p:cNvSpPr/>
          <p:nvPr/>
        </p:nvSpPr>
        <p:spPr>
          <a:xfrm>
            <a:off x="288933" y="2046763"/>
            <a:ext cx="2318197" cy="185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043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B0FBD0C-F14C-4828-B650-31BAECD97C6E}"/>
              </a:ext>
            </a:extLst>
          </p:cNvPr>
          <p:cNvSpPr txBox="1">
            <a:spLocks/>
          </p:cNvSpPr>
          <p:nvPr/>
        </p:nvSpPr>
        <p:spPr>
          <a:xfrm>
            <a:off x="983848" y="963811"/>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latin typeface="+mn-lt"/>
                <a:ea typeface="Noto Sans Symbols"/>
                <a:cs typeface="Noto Sans Symbols"/>
              </a:rPr>
              <a:t>Grounding safety:</a:t>
            </a:r>
          </a:p>
          <a:p>
            <a:pPr algn="ctr">
              <a:spcBef>
                <a:spcPts val="0"/>
              </a:spcBef>
            </a:pPr>
            <a:endParaRPr lang="en-US" sz="1600" b="1" u="sng" dirty="0">
              <a:latin typeface="+mn-lt"/>
              <a:ea typeface="Noto Sans Symbols"/>
              <a:cs typeface="Noto Sans Symbols"/>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36</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12" name="TextBox 11">
            <a:extLst>
              <a:ext uri="{FF2B5EF4-FFF2-40B4-BE49-F238E27FC236}">
                <a16:creationId xmlns:a16="http://schemas.microsoft.com/office/drawing/2014/main" id="{995BE059-90A8-4557-A761-28E21E28255E}"/>
              </a:ext>
            </a:extLst>
          </p:cNvPr>
          <p:cNvSpPr txBox="1"/>
          <p:nvPr/>
        </p:nvSpPr>
        <p:spPr>
          <a:xfrm>
            <a:off x="4159163" y="1703043"/>
            <a:ext cx="4448644" cy="2455929"/>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285750" indent="-285750">
              <a:lnSpc>
                <a:spcPct val="150000"/>
              </a:lnSpc>
              <a:buFont typeface="Wingdings" panose="05000000000000000000" pitchFamily="2" charset="2"/>
              <a:buChar char="ü"/>
            </a:pPr>
            <a:r>
              <a:rPr lang="en-US" sz="1300" b="1" dirty="0">
                <a:solidFill>
                  <a:schemeClr val="tx1"/>
                </a:solidFill>
                <a:highlight>
                  <a:srgbClr val="FFFF00"/>
                </a:highlight>
              </a:rPr>
              <a:t>Static electricity safety is created by the flow of fluid through a pump and hose. </a:t>
            </a:r>
          </a:p>
          <a:p>
            <a:pPr marL="285750" indent="-285750">
              <a:lnSpc>
                <a:spcPct val="150000"/>
              </a:lnSpc>
              <a:buFont typeface="Wingdings" panose="05000000000000000000" pitchFamily="2" charset="2"/>
              <a:buChar char="ü"/>
            </a:pPr>
            <a:r>
              <a:rPr lang="en-US" sz="1300" b="1" dirty="0">
                <a:solidFill>
                  <a:schemeClr val="tx1"/>
                </a:solidFill>
                <a:highlight>
                  <a:srgbClr val="FFFF00"/>
                </a:highlight>
              </a:rPr>
              <a:t>Spray gun grounding is achieved through connection to a properly grounded fluid hose and pump. </a:t>
            </a:r>
          </a:p>
          <a:p>
            <a:pPr marL="285750" indent="-285750">
              <a:lnSpc>
                <a:spcPct val="150000"/>
              </a:lnSpc>
              <a:buFont typeface="Wingdings" panose="05000000000000000000" pitchFamily="2" charset="2"/>
              <a:buChar char="ü"/>
            </a:pPr>
            <a:r>
              <a:rPr lang="en-US" sz="1300" b="1" dirty="0">
                <a:solidFill>
                  <a:schemeClr val="tx1"/>
                </a:solidFill>
              </a:rPr>
              <a:t>Only grounded air and fluid hoses with a maximum of 500 feet of combined hose length should be used to ensure grounding continuity.</a:t>
            </a:r>
          </a:p>
        </p:txBody>
      </p:sp>
      <p:sp>
        <p:nvSpPr>
          <p:cNvPr id="13" name="Rectangle 12"/>
          <p:cNvSpPr/>
          <p:nvPr/>
        </p:nvSpPr>
        <p:spPr>
          <a:xfrm>
            <a:off x="1138394" y="2003126"/>
            <a:ext cx="2318197" cy="185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911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B0FBD0C-F14C-4828-B650-31BAECD97C6E}"/>
              </a:ext>
            </a:extLst>
          </p:cNvPr>
          <p:cNvSpPr txBox="1">
            <a:spLocks/>
          </p:cNvSpPr>
          <p:nvPr/>
        </p:nvSpPr>
        <p:spPr>
          <a:xfrm>
            <a:off x="983848" y="963811"/>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latin typeface="+mn-lt"/>
                <a:ea typeface="Noto Sans Symbols"/>
                <a:cs typeface="Noto Sans Symbols"/>
              </a:rPr>
              <a:t>Grounding safety continued:</a:t>
            </a:r>
          </a:p>
          <a:p>
            <a:pPr algn="ctr">
              <a:spcBef>
                <a:spcPts val="0"/>
              </a:spcBef>
            </a:pPr>
            <a:endParaRPr lang="en-US" sz="1600" b="1" u="sng" dirty="0">
              <a:latin typeface="+mn-lt"/>
              <a:ea typeface="Noto Sans Symbols"/>
              <a:cs typeface="Noto Sans Symbols"/>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37</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12" name="TextBox 11">
            <a:extLst>
              <a:ext uri="{FF2B5EF4-FFF2-40B4-BE49-F238E27FC236}">
                <a16:creationId xmlns:a16="http://schemas.microsoft.com/office/drawing/2014/main" id="{995BE059-90A8-4557-A761-28E21E28255E}"/>
              </a:ext>
            </a:extLst>
          </p:cNvPr>
          <p:cNvSpPr txBox="1"/>
          <p:nvPr/>
        </p:nvSpPr>
        <p:spPr>
          <a:xfrm>
            <a:off x="476519" y="2013284"/>
            <a:ext cx="5280338" cy="1855764"/>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a:lnSpc>
                <a:spcPct val="150000"/>
              </a:lnSpc>
            </a:pPr>
            <a:r>
              <a:rPr lang="en-US" sz="1300" b="1" u="sng" dirty="0">
                <a:solidFill>
                  <a:schemeClr val="tx1"/>
                </a:solidFill>
              </a:rPr>
              <a:t>Solvent pails are used when flushing: </a:t>
            </a:r>
          </a:p>
          <a:p>
            <a:pPr marL="342900" indent="-342900">
              <a:lnSpc>
                <a:spcPct val="150000"/>
              </a:lnSpc>
              <a:buFont typeface="+mj-lt"/>
              <a:buAutoNum type="arabicPeriod"/>
            </a:pPr>
            <a:r>
              <a:rPr lang="en-US" sz="1300" b="1" dirty="0">
                <a:solidFill>
                  <a:schemeClr val="tx1"/>
                </a:solidFill>
              </a:rPr>
              <a:t>Only metal pails, which are conductive, should be used and placed on a grounded surface. </a:t>
            </a:r>
          </a:p>
          <a:p>
            <a:pPr marL="342900" indent="-342900">
              <a:lnSpc>
                <a:spcPct val="150000"/>
              </a:lnSpc>
              <a:buFont typeface="+mj-lt"/>
              <a:buAutoNum type="arabicPeriod"/>
            </a:pPr>
            <a:r>
              <a:rPr lang="en-US" sz="1300" b="1" dirty="0">
                <a:solidFill>
                  <a:schemeClr val="tx1"/>
                </a:solidFill>
              </a:rPr>
              <a:t>The pail should not be placed on a non-conductive surface, such as cardboard or paper, which interrupts the grounding continuity.</a:t>
            </a:r>
          </a:p>
        </p:txBody>
      </p:sp>
      <p:sp>
        <p:nvSpPr>
          <p:cNvPr id="13" name="Rectangle 12"/>
          <p:cNvSpPr/>
          <p:nvPr/>
        </p:nvSpPr>
        <p:spPr>
          <a:xfrm>
            <a:off x="6148821" y="2013284"/>
            <a:ext cx="2318197" cy="185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035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B0FBD0C-F14C-4828-B650-31BAECD97C6E}"/>
              </a:ext>
            </a:extLst>
          </p:cNvPr>
          <p:cNvSpPr txBox="1">
            <a:spLocks/>
          </p:cNvSpPr>
          <p:nvPr/>
        </p:nvSpPr>
        <p:spPr>
          <a:xfrm>
            <a:off x="983848" y="963811"/>
            <a:ext cx="762395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ct val="150000"/>
              </a:lnSpc>
              <a:spcBef>
                <a:spcPts val="0"/>
              </a:spcBef>
            </a:pPr>
            <a:r>
              <a:rPr lang="en-US" sz="1600" b="1" dirty="0">
                <a:solidFill>
                  <a:schemeClr val="accent4"/>
                </a:solidFill>
                <a:ea typeface="Noto Sans Symbols"/>
                <a:cs typeface="Noto Sans Symbols"/>
              </a:rPr>
              <a:t>Grounding safety continued:</a:t>
            </a:r>
          </a:p>
          <a:p>
            <a:pPr algn="ctr">
              <a:spcBef>
                <a:spcPts val="0"/>
              </a:spcBef>
            </a:pPr>
            <a:endParaRPr lang="en-US" sz="1600" b="1" u="sng" dirty="0">
              <a:latin typeface="+mn-lt"/>
              <a:ea typeface="Noto Sans Symbols"/>
              <a:cs typeface="Noto Sans Symbols"/>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38</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12" name="TextBox 11">
            <a:extLst>
              <a:ext uri="{FF2B5EF4-FFF2-40B4-BE49-F238E27FC236}">
                <a16:creationId xmlns:a16="http://schemas.microsoft.com/office/drawing/2014/main" id="{995BE059-90A8-4557-A761-28E21E28255E}"/>
              </a:ext>
            </a:extLst>
          </p:cNvPr>
          <p:cNvSpPr txBox="1"/>
          <p:nvPr/>
        </p:nvSpPr>
        <p:spPr>
          <a:xfrm>
            <a:off x="383804" y="1676634"/>
            <a:ext cx="5648228" cy="2492990"/>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342900" indent="-342900">
              <a:lnSpc>
                <a:spcPct val="150000"/>
              </a:lnSpc>
              <a:buFont typeface="Wingdings" panose="05000000000000000000" pitchFamily="2" charset="2"/>
              <a:buChar char="ü"/>
            </a:pPr>
            <a:r>
              <a:rPr lang="en-US" sz="1300" b="1" dirty="0">
                <a:solidFill>
                  <a:schemeClr val="tx1"/>
                </a:solidFill>
              </a:rPr>
              <a:t>Sparking may also occur when the power supply is plugged in, or when you are unplugging the power supply. </a:t>
            </a:r>
          </a:p>
          <a:p>
            <a:pPr marL="342900" indent="-342900">
              <a:lnSpc>
                <a:spcPct val="150000"/>
              </a:lnSpc>
              <a:buFont typeface="Wingdings" panose="05000000000000000000" pitchFamily="2" charset="2"/>
              <a:buChar char="ü"/>
            </a:pPr>
            <a:r>
              <a:rPr lang="en-US" sz="1300" b="1" dirty="0">
                <a:solidFill>
                  <a:schemeClr val="tx1"/>
                </a:solidFill>
              </a:rPr>
              <a:t>Sparks can ignite fumes from solvents OR the fluid being sprayed and cause a fire or explosion, potentially resulting in serious bodily harm. </a:t>
            </a:r>
          </a:p>
          <a:p>
            <a:pPr marL="342900" indent="-342900">
              <a:lnSpc>
                <a:spcPct val="150000"/>
              </a:lnSpc>
              <a:buFont typeface="Wingdings" panose="05000000000000000000" pitchFamily="2" charset="2"/>
              <a:buChar char="ü"/>
            </a:pPr>
            <a:r>
              <a:rPr lang="en-US" sz="1300" b="1" dirty="0">
                <a:solidFill>
                  <a:schemeClr val="tx1"/>
                </a:solidFill>
              </a:rPr>
              <a:t>Power supply cords in the spray area should not be plugged in or unplugged (50 feet in all directions) when there is any chance of igniting fumes still in the air. </a:t>
            </a:r>
          </a:p>
        </p:txBody>
      </p:sp>
      <p:sp>
        <p:nvSpPr>
          <p:cNvPr id="13" name="Rectangle 12"/>
          <p:cNvSpPr/>
          <p:nvPr/>
        </p:nvSpPr>
        <p:spPr>
          <a:xfrm>
            <a:off x="6289610" y="1995247"/>
            <a:ext cx="2318197" cy="185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382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highlight>
                  <a:srgbClr val="FFFF00"/>
                </a:highlight>
              </a:rPr>
              <a:t>Flushing safety: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39</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11" name="TextBox 10">
            <a:extLst>
              <a:ext uri="{FF2B5EF4-FFF2-40B4-BE49-F238E27FC236}">
                <a16:creationId xmlns:a16="http://schemas.microsoft.com/office/drawing/2014/main" id="{995BE059-90A8-4557-A761-28E21E28255E}"/>
              </a:ext>
            </a:extLst>
          </p:cNvPr>
          <p:cNvSpPr txBox="1"/>
          <p:nvPr/>
        </p:nvSpPr>
        <p:spPr>
          <a:xfrm>
            <a:off x="3023974" y="1478820"/>
            <a:ext cx="5836691" cy="2793072"/>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a:lnSpc>
                <a:spcPct val="150000"/>
              </a:lnSpc>
            </a:pPr>
            <a:r>
              <a:rPr lang="en-US" sz="1300" b="1" dirty="0">
                <a:solidFill>
                  <a:schemeClr val="tx1"/>
                </a:solidFill>
              </a:rPr>
              <a:t>Before flushing, the entire system and flushing pails must be properly grounded. </a:t>
            </a:r>
          </a:p>
          <a:p>
            <a:pPr marL="285750" indent="-285750">
              <a:lnSpc>
                <a:spcPct val="150000"/>
              </a:lnSpc>
              <a:buFont typeface="Arial" panose="020B0604020202020204" pitchFamily="34" charset="0"/>
              <a:buChar char="•"/>
            </a:pPr>
            <a:r>
              <a:rPr lang="en-US" sz="1300" b="1" dirty="0">
                <a:solidFill>
                  <a:schemeClr val="tx1"/>
                </a:solidFill>
              </a:rPr>
              <a:t>The spray tip must be removed from the gun. </a:t>
            </a:r>
          </a:p>
          <a:p>
            <a:pPr marL="285750" indent="-285750">
              <a:lnSpc>
                <a:spcPct val="150000"/>
              </a:lnSpc>
              <a:buFont typeface="Arial" panose="020B0604020202020204" pitchFamily="34" charset="0"/>
              <a:buChar char="•"/>
            </a:pPr>
            <a:r>
              <a:rPr lang="en-US" sz="1300" b="1" dirty="0">
                <a:solidFill>
                  <a:schemeClr val="tx1"/>
                </a:solidFill>
              </a:rPr>
              <a:t>The lowest possible fluid pressure must be used, </a:t>
            </a:r>
          </a:p>
          <a:p>
            <a:pPr marL="285750" indent="-285750">
              <a:lnSpc>
                <a:spcPct val="150000"/>
              </a:lnSpc>
              <a:buFont typeface="Arial" panose="020B0604020202020204" pitchFamily="34" charset="0"/>
              <a:buChar char="•"/>
            </a:pPr>
            <a:r>
              <a:rPr lang="en-US" sz="1300" b="1" dirty="0">
                <a:solidFill>
                  <a:schemeClr val="tx1"/>
                </a:solidFill>
              </a:rPr>
              <a:t>Firm metal-to-metal contact between the spray gun and the pail must be maintained during flushing to reduce the risk of:</a:t>
            </a:r>
          </a:p>
          <a:p>
            <a:pPr marL="742950" lvl="1" indent="-285750">
              <a:lnSpc>
                <a:spcPct val="150000"/>
              </a:lnSpc>
              <a:buFont typeface="Wingdings" panose="05000000000000000000" pitchFamily="2" charset="2"/>
              <a:buChar char="ü"/>
            </a:pPr>
            <a:r>
              <a:rPr lang="en-US" sz="1300" b="1" dirty="0">
                <a:solidFill>
                  <a:schemeClr val="tx1"/>
                </a:solidFill>
              </a:rPr>
              <a:t>Fluid injection</a:t>
            </a:r>
          </a:p>
          <a:p>
            <a:pPr marL="742950" lvl="1" indent="-285750">
              <a:lnSpc>
                <a:spcPct val="150000"/>
              </a:lnSpc>
              <a:buFont typeface="Wingdings" panose="05000000000000000000" pitchFamily="2" charset="2"/>
              <a:buChar char="ü"/>
            </a:pPr>
            <a:r>
              <a:rPr lang="en-US" sz="1300" b="1" dirty="0">
                <a:solidFill>
                  <a:schemeClr val="tx1"/>
                </a:solidFill>
              </a:rPr>
              <a:t>Static sparking</a:t>
            </a:r>
          </a:p>
          <a:p>
            <a:pPr marL="742950" lvl="1" indent="-285750">
              <a:lnSpc>
                <a:spcPct val="150000"/>
              </a:lnSpc>
              <a:buFont typeface="Wingdings" panose="05000000000000000000" pitchFamily="2" charset="2"/>
              <a:buChar char="ü"/>
            </a:pPr>
            <a:r>
              <a:rPr lang="en-US" sz="1300" b="1" dirty="0">
                <a:solidFill>
                  <a:schemeClr val="tx1"/>
                </a:solidFill>
              </a:rPr>
              <a:t>Splashing</a:t>
            </a:r>
          </a:p>
        </p:txBody>
      </p:sp>
      <p:sp>
        <p:nvSpPr>
          <p:cNvPr id="12" name="Rectangle 11"/>
          <p:cNvSpPr/>
          <p:nvPr/>
        </p:nvSpPr>
        <p:spPr>
          <a:xfrm>
            <a:off x="288933" y="2046763"/>
            <a:ext cx="2318197" cy="185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286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4"/>
          </p:nvPr>
        </p:nvSpPr>
        <p:spPr>
          <a:xfrm>
            <a:off x="246063" y="1314754"/>
            <a:ext cx="4310062" cy="2930508"/>
          </a:xfrm>
        </p:spPr>
        <p:txBody>
          <a:bodyPr anchor="t">
            <a:normAutofit/>
          </a:bodyPr>
          <a:lstStyle/>
          <a:p>
            <a:r>
              <a:rPr lang="en-US" sz="1600" dirty="0"/>
              <a:t>Place cell phones on silent.</a:t>
            </a:r>
          </a:p>
          <a:p>
            <a:r>
              <a:rPr lang="en-US" sz="1600" dirty="0"/>
              <a:t>Be respectful of each other.</a:t>
            </a:r>
          </a:p>
          <a:p>
            <a:r>
              <a:rPr lang="en-US" sz="1600" dirty="0"/>
              <a:t>Participate in class discussions and activities.</a:t>
            </a:r>
          </a:p>
          <a:p>
            <a:r>
              <a:rPr lang="en-US" sz="1600" dirty="0"/>
              <a:t>Ask questions.</a:t>
            </a:r>
          </a:p>
          <a:p>
            <a:r>
              <a:rPr lang="en-US" sz="1600" dirty="0"/>
              <a:t>Avoid sidebar conversations.</a:t>
            </a:r>
          </a:p>
        </p:txBody>
      </p:sp>
      <p:pic>
        <p:nvPicPr>
          <p:cNvPr id="8" name="Picture Placeholder 7">
            <a:extLst>
              <a:ext uri="{FF2B5EF4-FFF2-40B4-BE49-F238E27FC236}">
                <a16:creationId xmlns:a16="http://schemas.microsoft.com/office/drawing/2014/main" id="{EF811385-FF65-4845-AB73-0F35FEC68D7B}"/>
              </a:ext>
            </a:extLst>
          </p:cNvPr>
          <p:cNvPicPr>
            <a:picLocks noGrp="1" noChangeAspect="1"/>
          </p:cNvPicPr>
          <p:nvPr>
            <p:ph type="pic" sz="quarter" idx="55"/>
          </p:nvPr>
        </p:nvPicPr>
        <p:blipFill>
          <a:blip r:embed="rId3" cstate="print">
            <a:extLst>
              <a:ext uri="{28A0092B-C50C-407E-A947-70E740481C1C}">
                <a14:useLocalDpi xmlns:a14="http://schemas.microsoft.com/office/drawing/2010/main" val="0"/>
              </a:ext>
            </a:extLst>
          </a:blip>
          <a:srcRect l="10599" r="10599"/>
          <a:stretch/>
        </p:blipFill>
        <p:spPr>
          <a:xfrm>
            <a:off x="4800600" y="830198"/>
            <a:ext cx="4097337" cy="3899620"/>
          </a:xfrm>
          <a:noFill/>
        </p:spPr>
      </p:pic>
      <p:sp>
        <p:nvSpPr>
          <p:cNvPr id="5" name="Slide Number Placeholder 4"/>
          <p:cNvSpPr>
            <a:spLocks noGrp="1"/>
          </p:cNvSpPr>
          <p:nvPr>
            <p:ph type="sldNum" sz="quarter" idx="4"/>
          </p:nvPr>
        </p:nvSpPr>
        <p:spPr/>
        <p:txBody>
          <a:bodyPr anchor="ctr">
            <a:normAutofit/>
          </a:bodyPr>
          <a:lstStyle/>
          <a:p>
            <a:pPr>
              <a:spcAft>
                <a:spcPts val="600"/>
              </a:spcAft>
            </a:pPr>
            <a:fld id="{8965F865-7CEA-4A01-9869-B0443668BAEC}" type="slidenum">
              <a:rPr lang="en-US" smtClean="0"/>
              <a:pPr>
                <a:spcAft>
                  <a:spcPts val="600"/>
                </a:spcAft>
              </a:pPr>
              <a:t>4</a:t>
            </a:fld>
            <a:endParaRPr lang="en-US"/>
          </a:p>
        </p:txBody>
      </p:sp>
      <p:sp>
        <p:nvSpPr>
          <p:cNvPr id="7" name="Subtitle 3">
            <a:extLst>
              <a:ext uri="{FF2B5EF4-FFF2-40B4-BE49-F238E27FC236}">
                <a16:creationId xmlns:a16="http://schemas.microsoft.com/office/drawing/2014/main" id="{548A7BB0-BF75-4631-A19C-B05876A19000}"/>
              </a:ext>
            </a:extLst>
          </p:cNvPr>
          <p:cNvSpPr>
            <a:spLocks noGrp="1"/>
          </p:cNvSpPr>
          <p:nvPr>
            <p:ph type="subTitle" idx="1"/>
          </p:nvPr>
        </p:nvSpPr>
        <p:spPr>
          <a:xfrm>
            <a:off x="261938" y="698500"/>
            <a:ext cx="4310062" cy="549275"/>
          </a:xfrm>
        </p:spPr>
        <p:txBody>
          <a:bodyPr/>
          <a:lstStyle/>
          <a:p>
            <a:r>
              <a:rPr lang="en-US" dirty="0"/>
              <a:t>Class Rules</a:t>
            </a:r>
          </a:p>
        </p:txBody>
      </p:sp>
      <p:sp>
        <p:nvSpPr>
          <p:cNvPr id="4" name="Subtitle 3"/>
          <p:cNvSpPr>
            <a:spLocks noGrp="1"/>
          </p:cNvSpPr>
          <p:nvPr>
            <p:ph type="subTitle" idx="4294967295"/>
          </p:nvPr>
        </p:nvSpPr>
        <p:spPr>
          <a:xfrm>
            <a:off x="0" y="666750"/>
            <a:ext cx="4319588" cy="549275"/>
          </a:xfrm>
          <a:prstGeom prst="rect">
            <a:avLst/>
          </a:prstGeom>
        </p:spPr>
        <p:txBody>
          <a:bodyPr anchor="ctr">
            <a:normAutofit/>
          </a:bodyPr>
          <a:lstStyle/>
          <a:p>
            <a:r>
              <a:rPr lang="en-US" dirty="0"/>
              <a:t>Class Rules</a:t>
            </a:r>
          </a:p>
        </p:txBody>
      </p:sp>
      <p:sp>
        <p:nvSpPr>
          <p:cNvPr id="3" name="Text Placeholder 4">
            <a:extLst>
              <a:ext uri="{FF2B5EF4-FFF2-40B4-BE49-F238E27FC236}">
                <a16:creationId xmlns:a16="http://schemas.microsoft.com/office/drawing/2014/main" id="{A8DB0877-1D71-95E3-D099-BCFBD008F53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3646483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marL="0" marR="0" algn="ctr">
              <a:lnSpc>
                <a:spcPct val="110000"/>
              </a:lnSpc>
              <a:spcBef>
                <a:spcPts val="0"/>
              </a:spcBef>
              <a:spcAft>
                <a:spcPts val="600"/>
              </a:spcAft>
            </a:pPr>
            <a:r>
              <a:rPr lang="en-US" sz="20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Spray gun safety: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40</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5" name="Diagram 4"/>
          <p:cNvGraphicFramePr/>
          <p:nvPr>
            <p:extLst>
              <p:ext uri="{D42A27DB-BD31-4B8C-83A1-F6EECF244321}">
                <p14:modId xmlns:p14="http://schemas.microsoft.com/office/powerpoint/2010/main" val="3501478882"/>
              </p:ext>
            </p:extLst>
          </p:nvPr>
        </p:nvGraphicFramePr>
        <p:xfrm>
          <a:off x="1334309" y="1307531"/>
          <a:ext cx="6526891" cy="334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9378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marL="0" marR="0" algn="ctr">
              <a:lnSpc>
                <a:spcPct val="110000"/>
              </a:lnSpc>
              <a:spcBef>
                <a:spcPts val="0"/>
              </a:spcBef>
              <a:spcAft>
                <a:spcPts val="600"/>
              </a:spcAft>
            </a:pPr>
            <a:r>
              <a:rPr lang="en-US" sz="20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Spray gun safety: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41</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5" name="Diagram 4"/>
          <p:cNvGraphicFramePr/>
          <p:nvPr>
            <p:extLst>
              <p:ext uri="{D42A27DB-BD31-4B8C-83A1-F6EECF244321}">
                <p14:modId xmlns:p14="http://schemas.microsoft.com/office/powerpoint/2010/main" val="2196595450"/>
              </p:ext>
            </p:extLst>
          </p:nvPr>
        </p:nvGraphicFramePr>
        <p:xfrm>
          <a:off x="1282793" y="1204500"/>
          <a:ext cx="6526891" cy="334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134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marL="0" marR="0" algn="ctr">
              <a:lnSpc>
                <a:spcPct val="110000"/>
              </a:lnSpc>
              <a:spcBef>
                <a:spcPts val="0"/>
              </a:spcBef>
              <a:spcAft>
                <a:spcPts val="600"/>
              </a:spcAft>
            </a:pPr>
            <a:r>
              <a:rPr lang="en-US" sz="20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Spray gun safety: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42</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5" name="Diagram 4"/>
          <p:cNvGraphicFramePr/>
          <p:nvPr>
            <p:extLst>
              <p:ext uri="{D42A27DB-BD31-4B8C-83A1-F6EECF244321}">
                <p14:modId xmlns:p14="http://schemas.microsoft.com/office/powerpoint/2010/main" val="3990928950"/>
              </p:ext>
            </p:extLst>
          </p:nvPr>
        </p:nvGraphicFramePr>
        <p:xfrm>
          <a:off x="1334309" y="1318159"/>
          <a:ext cx="6526891" cy="334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8380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highlight>
                  <a:srgbClr val="FFFF00"/>
                </a:highlight>
              </a:rPr>
              <a:t>Hose safety: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43</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5" name="Diagram 4"/>
          <p:cNvGraphicFramePr/>
          <p:nvPr>
            <p:extLst>
              <p:ext uri="{D42A27DB-BD31-4B8C-83A1-F6EECF244321}">
                <p14:modId xmlns:p14="http://schemas.microsoft.com/office/powerpoint/2010/main" val="3943262697"/>
              </p:ext>
            </p:extLst>
          </p:nvPr>
        </p:nvGraphicFramePr>
        <p:xfrm>
          <a:off x="536108" y="1687132"/>
          <a:ext cx="8170009" cy="2526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9695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highlight>
                  <a:srgbClr val="FFFF00"/>
                </a:highlight>
              </a:rPr>
              <a:t>Hose safety: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44</a:t>
            </a:fld>
            <a:endParaRPr lang="en-US" dirty="0"/>
          </a:p>
        </p:txBody>
      </p:sp>
      <p:sp>
        <p:nvSpPr>
          <p:cNvPr id="6" name="Text Placeholder 4">
            <a:extLst>
              <a:ext uri="{FF2B5EF4-FFF2-40B4-BE49-F238E27FC236}">
                <a16:creationId xmlns:a16="http://schemas.microsoft.com/office/drawing/2014/main" id="{15D45893-43E0-EB59-F1BB-D9C25795B8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5" name="Diagram 4"/>
          <p:cNvGraphicFramePr/>
          <p:nvPr>
            <p:extLst>
              <p:ext uri="{D42A27DB-BD31-4B8C-83A1-F6EECF244321}">
                <p14:modId xmlns:p14="http://schemas.microsoft.com/office/powerpoint/2010/main" val="914381158"/>
              </p:ext>
            </p:extLst>
          </p:nvPr>
        </p:nvGraphicFramePr>
        <p:xfrm>
          <a:off x="536108" y="1687132"/>
          <a:ext cx="8170009" cy="2526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5334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B399EBE-C755-4CD4-802D-679300E2C9C1}"/>
              </a:ext>
            </a:extLst>
          </p:cNvPr>
          <p:cNvSpPr>
            <a:spLocks noGrp="1"/>
          </p:cNvSpPr>
          <p:nvPr>
            <p:ph type="body" sz="quarter" idx="51"/>
          </p:nvPr>
        </p:nvSpPr>
        <p:spPr/>
        <p:txBody>
          <a:bodyPr/>
          <a:lstStyle/>
          <a:p>
            <a:endParaRPr lang="en-US"/>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45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01222656"/>
              </p:ext>
            </p:extLst>
          </p:nvPr>
        </p:nvGraphicFramePr>
        <p:xfrm>
          <a:off x="432088" y="1323203"/>
          <a:ext cx="8298827" cy="2859024"/>
        </p:xfrm>
        <a:graphic>
          <a:graphicData uri="http://schemas.openxmlformats.org/drawingml/2006/table">
            <a:tbl>
              <a:tblPr firstRow="1" bandRow="1">
                <a:tableStyleId>{5C22544A-7EE6-4342-B048-85BDC9FD1C3A}</a:tableStyleId>
              </a:tblPr>
              <a:tblGrid>
                <a:gridCol w="8298827">
                  <a:extLst>
                    <a:ext uri="{9D8B030D-6E8A-4147-A177-3AD203B41FA5}">
                      <a16:colId xmlns:a16="http://schemas.microsoft.com/office/drawing/2014/main" val="3632158769"/>
                    </a:ext>
                  </a:extLst>
                </a:gridCol>
              </a:tblGrid>
              <a:tr h="566928">
                <a:tc>
                  <a:txBody>
                    <a:bodyPr/>
                    <a:lstStyle/>
                    <a:p>
                      <a:r>
                        <a:rPr lang="en-US" dirty="0"/>
                        <a:t>What is true about spray gun safety?</a:t>
                      </a:r>
                    </a:p>
                  </a:txBody>
                  <a:tcPr anchor="ctr"/>
                </a:tc>
                <a:extLst>
                  <a:ext uri="{0D108BD9-81ED-4DB2-BD59-A6C34878D82A}">
                    <a16:rowId xmlns:a16="http://schemas.microsoft.com/office/drawing/2014/main" val="983148726"/>
                  </a:ext>
                </a:extLst>
              </a:tr>
              <a:tr h="56692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t>A. Failure to set the safety latch can result in accidental triggering of the spray gun</a:t>
                      </a:r>
                    </a:p>
                  </a:txBody>
                  <a:tcPr anchor="ctr"/>
                </a:tc>
                <a:extLst>
                  <a:ext uri="{0D108BD9-81ED-4DB2-BD59-A6C34878D82A}">
                    <a16:rowId xmlns:a16="http://schemas.microsoft.com/office/drawing/2014/main" val="2589012092"/>
                  </a:ext>
                </a:extLst>
              </a:tr>
              <a:tr h="56692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t>B. Whenever spraying stops, even for a short period, the spray gun safety latch must be set in the closed or off position to ensure the spray gun is inoperable</a:t>
                      </a:r>
                    </a:p>
                  </a:txBody>
                  <a:tcPr anchor="ctr"/>
                </a:tc>
                <a:extLst>
                  <a:ext uri="{0D108BD9-81ED-4DB2-BD59-A6C34878D82A}">
                    <a16:rowId xmlns:a16="http://schemas.microsoft.com/office/drawing/2014/main" val="2888510247"/>
                  </a:ext>
                </a:extLst>
              </a:tr>
              <a:tr h="56692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t>C. All spray gun safety devices should be inspected before each use to ensure that they are operating properly</a:t>
                      </a:r>
                    </a:p>
                  </a:txBody>
                  <a:tcPr anchor="ctr"/>
                </a:tc>
                <a:extLst>
                  <a:ext uri="{0D108BD9-81ED-4DB2-BD59-A6C34878D82A}">
                    <a16:rowId xmlns:a16="http://schemas.microsoft.com/office/drawing/2014/main" val="1639746708"/>
                  </a:ext>
                </a:extLst>
              </a:tr>
              <a:tr h="56692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t>D. All of the Above</a:t>
                      </a:r>
                    </a:p>
                  </a:txBody>
                  <a:tcPr anchor="ctr"/>
                </a:tc>
                <a:extLst>
                  <a:ext uri="{0D108BD9-81ED-4DB2-BD59-A6C34878D82A}">
                    <a16:rowId xmlns:a16="http://schemas.microsoft.com/office/drawing/2014/main" val="229725708"/>
                  </a:ext>
                </a:extLst>
              </a:tr>
            </a:tbl>
          </a:graphicData>
        </a:graphic>
      </p:graphicFrame>
      <p:sp>
        <p:nvSpPr>
          <p:cNvPr id="3" name="Text Placeholder 4">
            <a:extLst>
              <a:ext uri="{FF2B5EF4-FFF2-40B4-BE49-F238E27FC236}">
                <a16:creationId xmlns:a16="http://schemas.microsoft.com/office/drawing/2014/main" id="{1D2B39F6-01D0-8F86-3C00-7E5C999DBE7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1533218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36C63E-A632-4539-821E-47E2B2CE72FB}"/>
              </a:ext>
            </a:extLst>
          </p:cNvPr>
          <p:cNvSpPr>
            <a:spLocks noGrp="1"/>
          </p:cNvSpPr>
          <p:nvPr>
            <p:ph type="body" sz="quarter" idx="54"/>
          </p:nvPr>
        </p:nvSpPr>
        <p:spPr>
          <a:xfrm>
            <a:off x="911311" y="798051"/>
            <a:ext cx="8021637" cy="417512"/>
          </a:xfrm>
        </p:spPr>
        <p:txBody>
          <a:bodyPr/>
          <a:lstStyle/>
          <a:p>
            <a:r>
              <a:rPr lang="en-US" sz="1800" b="1" dirty="0">
                <a:effectLst/>
                <a:latin typeface="Arial" panose="020B0604020202020204" pitchFamily="34" charset="0"/>
                <a:ea typeface="SimSun" panose="02010600030101010101" pitchFamily="2" charset="-122"/>
                <a:cs typeface="Times New Roman" panose="02020603050405020304" pitchFamily="18" charset="0"/>
              </a:rPr>
              <a:t>Safely Working with the DMP Mixer</a:t>
            </a:r>
          </a:p>
          <a:p>
            <a:endParaRPr lang="en-US" dirty="0"/>
          </a:p>
        </p:txBody>
      </p:sp>
      <p:sp>
        <p:nvSpPr>
          <p:cNvPr id="6" name="Text Placeholder 5">
            <a:extLst>
              <a:ext uri="{FF2B5EF4-FFF2-40B4-BE49-F238E27FC236}">
                <a16:creationId xmlns:a16="http://schemas.microsoft.com/office/drawing/2014/main" id="{190CB057-FE90-42D4-BEBA-69ECECC853C2}"/>
              </a:ext>
            </a:extLst>
          </p:cNvPr>
          <p:cNvSpPr>
            <a:spLocks noGrp="1"/>
          </p:cNvSpPr>
          <p:nvPr>
            <p:ph type="body" sz="quarter" idx="55"/>
          </p:nvPr>
        </p:nvSpPr>
        <p:spPr/>
        <p:txBody>
          <a:bodyPr/>
          <a:lstStyle/>
          <a:p>
            <a:pPr marL="228600" indent="-228600">
              <a:lnSpc>
                <a:spcPct val="100000"/>
              </a:lnSpc>
              <a:buFont typeface="+mj-lt"/>
              <a:buAutoNum type="arabicPeriod"/>
            </a:pPr>
            <a:r>
              <a:rPr lang="en-US" sz="1200" b="0" dirty="0"/>
              <a:t>Demonstrate over the next 2 hours the operation of the tool so the learners can successfully operate it when they are OJT. Provide an overview of each safety area, as the learners observe.</a:t>
            </a:r>
          </a:p>
          <a:p>
            <a:pPr marL="228600" indent="-228600">
              <a:lnSpc>
                <a:spcPct val="100000"/>
              </a:lnSpc>
              <a:buFont typeface="+mj-lt"/>
              <a:buAutoNum type="arabicPeriod"/>
            </a:pPr>
            <a:r>
              <a:rPr lang="en-US" sz="1200" b="0" dirty="0"/>
              <a:t>Observe compliance of each learner around proper PPE and safety procedures regarding grounding safety of the air and fluid hoses, air guns and solvent pails.</a:t>
            </a:r>
          </a:p>
          <a:p>
            <a:pPr marL="228600" indent="-228600">
              <a:lnSpc>
                <a:spcPct val="100000"/>
              </a:lnSpc>
              <a:buFont typeface="+mj-lt"/>
              <a:buAutoNum type="arabicPeriod"/>
            </a:pPr>
            <a:r>
              <a:rPr lang="en-US" sz="1200" b="0" dirty="0"/>
              <a:t>Next, focus on Static Electricity Safety. </a:t>
            </a:r>
          </a:p>
          <a:p>
            <a:pPr marL="228600" indent="-228600">
              <a:lnSpc>
                <a:spcPct val="100000"/>
              </a:lnSpc>
              <a:buFont typeface="+mj-lt"/>
              <a:buAutoNum type="arabicPeriod"/>
            </a:pPr>
            <a:r>
              <a:rPr lang="en-US" sz="1200" b="0" dirty="0"/>
              <a:t>Safely flush the pails and operate the functions of the spray gun.</a:t>
            </a:r>
          </a:p>
          <a:p>
            <a:pPr marL="228600" indent="-228600">
              <a:lnSpc>
                <a:spcPct val="100000"/>
              </a:lnSpc>
              <a:buFont typeface="+mj-lt"/>
              <a:buAutoNum type="arabicPeriod"/>
            </a:pPr>
            <a:r>
              <a:rPr lang="en-US" sz="1200" b="0" dirty="0"/>
              <a:t>Use the hose effectively and in compliance as the third part of the focus on safety.</a:t>
            </a:r>
          </a:p>
          <a:p>
            <a:pPr marL="228600" indent="-228600">
              <a:lnSpc>
                <a:spcPct val="100000"/>
              </a:lnSpc>
              <a:buFont typeface="+mj-lt"/>
              <a:buAutoNum type="arabicPeriod"/>
            </a:pPr>
            <a:r>
              <a:rPr lang="en-US" sz="1200" b="0" dirty="0"/>
              <a:t>Form the learners into small groups and ask them to recall three key takeaways about the safety areas, parts, or processes.</a:t>
            </a:r>
          </a:p>
          <a:p>
            <a:pPr marL="228600" indent="-228600">
              <a:lnSpc>
                <a:spcPct val="100000"/>
              </a:lnSpc>
              <a:buFont typeface="+mj-lt"/>
              <a:buAutoNum type="arabicPeriod"/>
            </a:pPr>
            <a:r>
              <a:rPr lang="en-US" sz="1200" b="0" dirty="0"/>
              <a:t>Allow the larger group to correct any errors, to ensure all the learners have reached proficiency.</a:t>
            </a:r>
          </a:p>
          <a:p>
            <a:endParaRPr lang="en-US" dirty="0"/>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46</a:t>
            </a:fld>
            <a:endParaRPr lang="en-US" dirty="0"/>
          </a:p>
        </p:txBody>
      </p:sp>
      <p:sp>
        <p:nvSpPr>
          <p:cNvPr id="3" name="Text Placeholder 4">
            <a:extLst>
              <a:ext uri="{FF2B5EF4-FFF2-40B4-BE49-F238E27FC236}">
                <a16:creationId xmlns:a16="http://schemas.microsoft.com/office/drawing/2014/main" id="{A97C65F4-0D30-8EB2-A22F-10186848C5EE}"/>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678483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Minimum Utilities to Operate the DMP Mixhead</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47</a:t>
            </a:fld>
            <a:endParaRPr lang="en-US" dirty="0"/>
          </a:p>
        </p:txBody>
      </p:sp>
    </p:spTree>
    <p:extLst>
      <p:ext uri="{BB962C8B-B14F-4D97-AF65-F5344CB8AC3E}">
        <p14:creationId xmlns:p14="http://schemas.microsoft.com/office/powerpoint/2010/main" val="1220935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257" y="1390755"/>
            <a:ext cx="2762636" cy="25435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Subtitle 4"/>
          <p:cNvSpPr txBox="1">
            <a:spLocks/>
          </p:cNvSpPr>
          <p:nvPr/>
        </p:nvSpPr>
        <p:spPr>
          <a:xfrm>
            <a:off x="3750784" y="2555348"/>
            <a:ext cx="2107561" cy="603802"/>
          </a:xfrm>
          <a:prstGeom prst="rect">
            <a:avLst/>
          </a:prstGeom>
          <a:noFill/>
          <a:effectLst>
            <a:outerShdw blurRad="50800" dist="38100" dir="2700000" algn="tl" rotWithShape="0">
              <a:prstClr val="black">
                <a:alpha val="40000"/>
              </a:prstClr>
            </a:outerShdw>
          </a:effectLst>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Answer:</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72BF">
                  <a:lumMod val="75000"/>
                </a:srgb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48</a:t>
            </a:fld>
            <a:endParaRPr lang="en-US" dirty="0"/>
          </a:p>
        </p:txBody>
      </p:sp>
      <p:sp>
        <p:nvSpPr>
          <p:cNvPr id="6" name="Text Placeholder 4">
            <a:extLst>
              <a:ext uri="{FF2B5EF4-FFF2-40B4-BE49-F238E27FC236}">
                <a16:creationId xmlns:a16="http://schemas.microsoft.com/office/drawing/2014/main" id="{78D9B590-864C-8820-9392-485AB158BD04}"/>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14" name="Subtitle 4"/>
          <p:cNvSpPr txBox="1">
            <a:spLocks/>
          </p:cNvSpPr>
          <p:nvPr/>
        </p:nvSpPr>
        <p:spPr>
          <a:xfrm>
            <a:off x="5920289" y="895425"/>
            <a:ext cx="2395442" cy="678978"/>
          </a:xfrm>
          <a:prstGeom prst="rect">
            <a:avLst/>
          </a:prstGeom>
          <a:solidFill>
            <a:srgbClr val="0B1E30"/>
          </a:solidFill>
          <a:ln w="25400" cap="flat" cmpd="sng" algn="ctr">
            <a:solidFill>
              <a:srgbClr val="0B1E30">
                <a:shade val="50000"/>
              </a:srgbClr>
            </a:solidFill>
            <a:prstDash val="solid"/>
          </a:ln>
          <a:effectLst/>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ctr"/>
            <a:r>
              <a:rPr lang="fr-FR" sz="1400" b="1" dirty="0">
                <a:solidFill>
                  <a:srgbClr val="FFC000"/>
                </a:solidFill>
              </a:rPr>
              <a:t>480v, 100 </a:t>
            </a:r>
            <a:r>
              <a:rPr lang="fr-FR" sz="1400" b="1" dirty="0" err="1">
                <a:solidFill>
                  <a:srgbClr val="FFC000"/>
                </a:solidFill>
              </a:rPr>
              <a:t>Amps</a:t>
            </a:r>
            <a:r>
              <a:rPr lang="fr-FR" sz="1400" b="1" dirty="0">
                <a:solidFill>
                  <a:srgbClr val="FFC000"/>
                </a:solidFill>
              </a:rPr>
              <a:t> </a:t>
            </a:r>
            <a:r>
              <a:rPr lang="fr-FR" sz="1400" b="1" dirty="0" err="1">
                <a:solidFill>
                  <a:srgbClr val="FFC000"/>
                </a:solidFill>
              </a:rPr>
              <a:t>electrical</a:t>
            </a:r>
            <a:r>
              <a:rPr lang="fr-FR" sz="1400" b="1" dirty="0">
                <a:solidFill>
                  <a:srgbClr val="FFC000"/>
                </a:solidFill>
              </a:rPr>
              <a:t> service</a:t>
            </a:r>
          </a:p>
        </p:txBody>
      </p:sp>
      <p:sp>
        <p:nvSpPr>
          <p:cNvPr id="15" name="Subtitle 4"/>
          <p:cNvSpPr txBox="1">
            <a:spLocks/>
          </p:cNvSpPr>
          <p:nvPr/>
        </p:nvSpPr>
        <p:spPr>
          <a:xfrm>
            <a:off x="6608997" y="2984837"/>
            <a:ext cx="1998809" cy="328299"/>
          </a:xfrm>
          <a:prstGeom prst="rect">
            <a:avLst/>
          </a:prstGeom>
          <a:solidFill>
            <a:srgbClr val="0B1E30"/>
          </a:solidFill>
          <a:ln w="25400" cap="flat" cmpd="sng" algn="ctr">
            <a:solidFill>
              <a:srgbClr val="0B1E30">
                <a:shade val="50000"/>
              </a:srgbClr>
            </a:solidFill>
            <a:prstDash val="solid"/>
          </a:ln>
          <a:effectLst/>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ctr"/>
            <a:r>
              <a:rPr lang="en-US" sz="1400" b="1" dirty="0">
                <a:solidFill>
                  <a:srgbClr val="0072BF">
                    <a:lumMod val="75000"/>
                  </a:srgbClr>
                </a:solidFill>
              </a:rPr>
              <a:t>Eyewash Station</a:t>
            </a:r>
          </a:p>
        </p:txBody>
      </p:sp>
      <p:sp>
        <p:nvSpPr>
          <p:cNvPr id="16" name="Subtitle 4"/>
          <p:cNvSpPr txBox="1">
            <a:spLocks/>
          </p:cNvSpPr>
          <p:nvPr/>
        </p:nvSpPr>
        <p:spPr>
          <a:xfrm>
            <a:off x="758131" y="1733886"/>
            <a:ext cx="2017853" cy="686556"/>
          </a:xfrm>
          <a:prstGeom prst="rect">
            <a:avLst/>
          </a:prstGeom>
          <a:solidFill>
            <a:srgbClr val="C8E2FF">
              <a:lumMod val="10000"/>
            </a:srgbClr>
          </a:solidFill>
          <a:ln w="25400" cap="flat" cmpd="sng" algn="ctr">
            <a:solidFill>
              <a:sysClr val="windowText" lastClr="000000"/>
            </a:solidFill>
            <a:prstDash val="solid"/>
          </a:ln>
          <a:effectLst/>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ctr"/>
            <a:r>
              <a:rPr lang="en-US" sz="1400" b="1" dirty="0">
                <a:solidFill>
                  <a:srgbClr val="FFC000"/>
                </a:solidFill>
              </a:rPr>
              <a:t>100 PSIG Nitrogen with inline dryer installed</a:t>
            </a:r>
          </a:p>
        </p:txBody>
      </p:sp>
      <p:sp>
        <p:nvSpPr>
          <p:cNvPr id="18" name="Rectangle 17"/>
          <p:cNvSpPr/>
          <p:nvPr/>
        </p:nvSpPr>
        <p:spPr>
          <a:xfrm>
            <a:off x="5585336" y="4227995"/>
            <a:ext cx="1797099" cy="307777"/>
          </a:xfrm>
          <a:prstGeom prst="rect">
            <a:avLst/>
          </a:prstGeom>
          <a:solidFill>
            <a:srgbClr val="0B1E30"/>
          </a:solidFill>
          <a:ln w="25400" cap="flat" cmpd="sng" algn="ctr">
            <a:solidFill>
              <a:srgbClr val="0B1E30">
                <a:shade val="50000"/>
              </a:srgbClr>
            </a:solidFill>
            <a:prstDash val="solid"/>
          </a:ln>
          <a:effectLst/>
        </p:spPr>
        <p:txBody>
          <a:bodyPr wrap="square">
            <a:spAutoFit/>
          </a:bodyPr>
          <a:lstStyle/>
          <a:p>
            <a:pPr lvl="0" algn="ctr"/>
            <a:r>
              <a:rPr lang="en-US" sz="1400" b="1" kern="0" dirty="0">
                <a:solidFill>
                  <a:srgbClr val="FFC000"/>
                </a:solidFill>
              </a:rPr>
              <a:t>Temporary Shower</a:t>
            </a:r>
          </a:p>
        </p:txBody>
      </p:sp>
      <p:sp>
        <p:nvSpPr>
          <p:cNvPr id="19" name="Rectangle 18"/>
          <p:cNvSpPr/>
          <p:nvPr/>
        </p:nvSpPr>
        <p:spPr>
          <a:xfrm>
            <a:off x="6132257" y="3564954"/>
            <a:ext cx="2183474" cy="523220"/>
          </a:xfrm>
          <a:prstGeom prst="rect">
            <a:avLst/>
          </a:prstGeom>
          <a:solidFill>
            <a:srgbClr val="0B1E30"/>
          </a:solidFill>
          <a:ln w="25400" cap="flat" cmpd="sng" algn="ctr">
            <a:solidFill>
              <a:srgbClr val="0B1E30">
                <a:shade val="50000"/>
              </a:srgbClr>
            </a:solidFill>
            <a:prstDash val="solid"/>
          </a:ln>
          <a:effectLst/>
        </p:spPr>
        <p:txBody>
          <a:bodyPr wrap="square">
            <a:spAutoFit/>
          </a:bodyPr>
          <a:lstStyle/>
          <a:p>
            <a:pPr lvl="0" algn="ctr"/>
            <a:r>
              <a:rPr lang="en-US" sz="1400" b="1" kern="0" dirty="0">
                <a:solidFill>
                  <a:srgbClr val="0072BF">
                    <a:lumMod val="75000"/>
                  </a:srgbClr>
                </a:solidFill>
              </a:rPr>
              <a:t>Relative Humidity less than 60%</a:t>
            </a:r>
          </a:p>
        </p:txBody>
      </p:sp>
      <p:sp>
        <p:nvSpPr>
          <p:cNvPr id="20" name="Rectangle 19"/>
          <p:cNvSpPr/>
          <p:nvPr/>
        </p:nvSpPr>
        <p:spPr>
          <a:xfrm>
            <a:off x="1287386" y="849556"/>
            <a:ext cx="2415245" cy="523220"/>
          </a:xfrm>
          <a:prstGeom prst="rect">
            <a:avLst/>
          </a:prstGeom>
          <a:solidFill>
            <a:srgbClr val="C8E2FF">
              <a:lumMod val="10000"/>
            </a:srgbClr>
          </a:solidFill>
          <a:ln w="25400" cap="flat" cmpd="sng" algn="ctr">
            <a:solidFill>
              <a:sysClr val="windowText" lastClr="000000"/>
            </a:solidFill>
            <a:prstDash val="solid"/>
          </a:ln>
          <a:effectLst/>
        </p:spPr>
        <p:txBody>
          <a:bodyPr wrap="square">
            <a:spAutoFit/>
          </a:bodyPr>
          <a:lstStyle/>
          <a:p>
            <a:pPr lvl="0" algn="ctr"/>
            <a:r>
              <a:rPr lang="en-US" sz="1400" b="1" kern="0" dirty="0">
                <a:solidFill>
                  <a:srgbClr val="0072BF">
                    <a:lumMod val="75000"/>
                  </a:srgbClr>
                </a:solidFill>
              </a:rPr>
              <a:t>100 PSIG Pneumatic </a:t>
            </a:r>
          </a:p>
          <a:p>
            <a:pPr lvl="0" algn="ctr"/>
            <a:r>
              <a:rPr lang="en-US" sz="1400" b="1" kern="0" dirty="0">
                <a:solidFill>
                  <a:srgbClr val="0072BF">
                    <a:lumMod val="75000"/>
                  </a:srgbClr>
                </a:solidFill>
              </a:rPr>
              <a:t>Air Supply</a:t>
            </a:r>
          </a:p>
        </p:txBody>
      </p:sp>
      <p:sp>
        <p:nvSpPr>
          <p:cNvPr id="21" name="Rectangle 20"/>
          <p:cNvSpPr/>
          <p:nvPr/>
        </p:nvSpPr>
        <p:spPr>
          <a:xfrm>
            <a:off x="6471957" y="1733886"/>
            <a:ext cx="1843774" cy="307777"/>
          </a:xfrm>
          <a:prstGeom prst="rect">
            <a:avLst/>
          </a:prstGeom>
          <a:solidFill>
            <a:srgbClr val="0B1E30"/>
          </a:solidFill>
          <a:ln w="25400" cap="flat" cmpd="sng" algn="ctr">
            <a:solidFill>
              <a:srgbClr val="0B1E30">
                <a:shade val="50000"/>
              </a:srgbClr>
            </a:solidFill>
            <a:prstDash val="solid"/>
          </a:ln>
          <a:effectLst/>
        </p:spPr>
        <p:txBody>
          <a:bodyPr wrap="none">
            <a:spAutoFit/>
          </a:bodyPr>
          <a:lstStyle/>
          <a:p>
            <a:pPr lvl="0" algn="ctr"/>
            <a:r>
              <a:rPr lang="en-US" sz="1400" b="1" kern="0" dirty="0">
                <a:solidFill>
                  <a:srgbClr val="0072BF">
                    <a:lumMod val="75000"/>
                  </a:srgbClr>
                </a:solidFill>
              </a:rPr>
              <a:t>Exhaust Ventilation</a:t>
            </a:r>
          </a:p>
        </p:txBody>
      </p:sp>
      <p:sp>
        <p:nvSpPr>
          <p:cNvPr id="22" name="Rectangle 21"/>
          <p:cNvSpPr/>
          <p:nvPr/>
        </p:nvSpPr>
        <p:spPr>
          <a:xfrm>
            <a:off x="714258" y="3281609"/>
            <a:ext cx="2303682" cy="523220"/>
          </a:xfrm>
          <a:prstGeom prst="rect">
            <a:avLst/>
          </a:prstGeom>
          <a:solidFill>
            <a:srgbClr val="C8E2FF">
              <a:lumMod val="10000"/>
            </a:srgbClr>
          </a:solidFill>
          <a:ln w="25400" cap="flat" cmpd="sng" algn="ctr">
            <a:solidFill>
              <a:sysClr val="windowText" lastClr="000000"/>
            </a:solidFill>
            <a:prstDash val="solid"/>
          </a:ln>
          <a:effectLst/>
        </p:spPr>
        <p:txBody>
          <a:bodyPr wrap="square">
            <a:spAutoFit/>
          </a:bodyPr>
          <a:lstStyle/>
          <a:p>
            <a:pPr lvl="0" algn="ctr"/>
            <a:r>
              <a:rPr lang="en-US" sz="1400" b="1" kern="0" dirty="0">
                <a:solidFill>
                  <a:srgbClr val="FFC000"/>
                </a:solidFill>
              </a:rPr>
              <a:t>480v, 30 Amps electrical service for Versator</a:t>
            </a:r>
          </a:p>
        </p:txBody>
      </p:sp>
      <p:sp>
        <p:nvSpPr>
          <p:cNvPr id="23" name="Rectangle 22"/>
          <p:cNvSpPr/>
          <p:nvPr/>
        </p:nvSpPr>
        <p:spPr>
          <a:xfrm>
            <a:off x="6453371" y="2343380"/>
            <a:ext cx="1454257" cy="319453"/>
          </a:xfrm>
          <a:prstGeom prst="rect">
            <a:avLst/>
          </a:prstGeom>
          <a:solidFill>
            <a:srgbClr val="0B1E30"/>
          </a:solidFill>
          <a:ln w="25400" cap="flat" cmpd="sng" algn="ctr">
            <a:solidFill>
              <a:srgbClr val="0B1E30">
                <a:shade val="50000"/>
              </a:srgbClr>
            </a:solidFill>
            <a:prstDash val="solid"/>
          </a:ln>
          <a:effectLst/>
        </p:spPr>
        <p:txBody>
          <a:bodyPr wrap="square">
            <a:spAutoFit/>
          </a:bodyPr>
          <a:lstStyle/>
          <a:p>
            <a:pPr lvl="0" algn="ctr"/>
            <a:r>
              <a:rPr lang="en-US" sz="1400" b="1" kern="0" dirty="0">
                <a:solidFill>
                  <a:srgbClr val="FFC000"/>
                </a:solidFill>
              </a:rPr>
              <a:t>Telephone</a:t>
            </a:r>
          </a:p>
        </p:txBody>
      </p:sp>
      <p:sp>
        <p:nvSpPr>
          <p:cNvPr id="24" name="Rectangle 23"/>
          <p:cNvSpPr/>
          <p:nvPr/>
        </p:nvSpPr>
        <p:spPr>
          <a:xfrm>
            <a:off x="313261" y="2618440"/>
            <a:ext cx="2840842" cy="307777"/>
          </a:xfrm>
          <a:prstGeom prst="rect">
            <a:avLst/>
          </a:prstGeom>
          <a:solidFill>
            <a:srgbClr val="C8E2FF">
              <a:lumMod val="10000"/>
            </a:srgbClr>
          </a:solidFill>
          <a:ln w="25400" cap="flat" cmpd="sng" algn="ctr">
            <a:solidFill>
              <a:sysClr val="windowText" lastClr="000000"/>
            </a:solidFill>
            <a:prstDash val="solid"/>
          </a:ln>
          <a:effectLst/>
        </p:spPr>
        <p:txBody>
          <a:bodyPr wrap="none">
            <a:spAutoFit/>
          </a:bodyPr>
          <a:lstStyle/>
          <a:p>
            <a:pPr lvl="0" algn="ctr"/>
            <a:r>
              <a:rPr lang="en-US" sz="1400" b="1" kern="0" dirty="0">
                <a:solidFill>
                  <a:srgbClr val="0072BF">
                    <a:lumMod val="75000"/>
                  </a:srgbClr>
                </a:solidFill>
              </a:rPr>
              <a:t>Temporary/Permanent Lighting</a:t>
            </a:r>
          </a:p>
        </p:txBody>
      </p:sp>
      <p:sp>
        <p:nvSpPr>
          <p:cNvPr id="25" name="Subtitle 4"/>
          <p:cNvSpPr txBox="1">
            <a:spLocks/>
          </p:cNvSpPr>
          <p:nvPr/>
        </p:nvSpPr>
        <p:spPr>
          <a:xfrm>
            <a:off x="1566928" y="4088174"/>
            <a:ext cx="3263585" cy="420436"/>
          </a:xfrm>
          <a:prstGeom prst="rect">
            <a:avLst/>
          </a:prstGeom>
          <a:solidFill>
            <a:srgbClr val="C8E2FF">
              <a:lumMod val="10000"/>
            </a:srgbClr>
          </a:solidFill>
          <a:ln w="25400" cap="flat" cmpd="sng" algn="ctr">
            <a:solidFill>
              <a:sysClr val="windowText" lastClr="000000"/>
            </a:solidFill>
            <a:prstDash val="solid"/>
          </a:ln>
          <a:effectLst/>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ctr"/>
            <a:r>
              <a:rPr lang="en-US" sz="1400" b="1" dirty="0">
                <a:solidFill>
                  <a:srgbClr val="0072BF">
                    <a:lumMod val="75000"/>
                  </a:srgbClr>
                </a:solidFill>
              </a:rPr>
              <a:t>Heat provided to maintain 70F ambient temperature</a:t>
            </a:r>
          </a:p>
        </p:txBody>
      </p:sp>
    </p:spTree>
    <p:extLst>
      <p:ext uri="{BB962C8B-B14F-4D97-AF65-F5344CB8AC3E}">
        <p14:creationId xmlns:p14="http://schemas.microsoft.com/office/powerpoint/2010/main" val="8197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barn(inVertical)">
                                      <p:cBhvr>
                                        <p:cTn id="16" dur="1000"/>
                                        <p:tgtEl>
                                          <p:spTgt spid="20">
                                            <p:txEl>
                                              <p:pRg st="0" end="0"/>
                                            </p:txEl>
                                          </p:spTgt>
                                        </p:tgtEl>
                                      </p:cBhvr>
                                    </p:animEffect>
                                  </p:childTnLst>
                                </p:cTn>
                              </p:par>
                            </p:childTnLst>
                          </p:cTn>
                        </p:par>
                        <p:par>
                          <p:cTn id="17" fill="hold">
                            <p:stCondLst>
                              <p:cond delay="1500"/>
                            </p:stCondLst>
                            <p:childTnLst>
                              <p:par>
                                <p:cTn id="18" presetID="16" presetClass="entr" presetSubtype="21" fill="hold" nodeType="after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barn(inVertical)">
                                      <p:cBhvr>
                                        <p:cTn id="20" dur="1000"/>
                                        <p:tgtEl>
                                          <p:spTgt spid="20">
                                            <p:txEl>
                                              <p:pRg st="1" end="1"/>
                                            </p:txEl>
                                          </p:spTgt>
                                        </p:tgtEl>
                                      </p:cBhvr>
                                    </p:animEffect>
                                  </p:childTnLst>
                                </p:cTn>
                              </p:par>
                            </p:childTnLst>
                          </p:cTn>
                        </p:par>
                        <p:par>
                          <p:cTn id="21" fill="hold">
                            <p:stCondLst>
                              <p:cond delay="2500"/>
                            </p:stCondLst>
                            <p:childTnLst>
                              <p:par>
                                <p:cTn id="22" presetID="16" presetClass="entr" presetSubtype="21" fill="hold"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barn(inVertical)">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wipe(down)">
                                      <p:cBhvr>
                                        <p:cTn id="54" dur="500"/>
                                        <p:tgtEl>
                                          <p:spTgt spid="19">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5">
                                            <p:txEl>
                                              <p:pRg st="0" end="0"/>
                                            </p:txEl>
                                          </p:spTgt>
                                        </p:tgtEl>
                                        <p:attrNameLst>
                                          <p:attrName>style.visibility</p:attrName>
                                        </p:attrNameLst>
                                      </p:cBhvr>
                                      <p:to>
                                        <p:strVal val="visible"/>
                                      </p:to>
                                    </p:set>
                                    <p:animEffect transition="in" filter="barn(inVertical)">
                                      <p:cBhvr>
                                        <p:cTn id="59" dur="500"/>
                                        <p:tgtEl>
                                          <p:spTgt spid="2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8"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130F2A-9E3C-4638-B068-29D62F63CA24}"/>
              </a:ext>
            </a:extLst>
          </p:cNvPr>
          <p:cNvSpPr>
            <a:spLocks noGrp="1"/>
          </p:cNvSpPr>
          <p:nvPr>
            <p:ph type="body" sz="quarter" idx="54"/>
          </p:nvPr>
        </p:nvSpPr>
        <p:spPr>
          <a:xfrm>
            <a:off x="432439" y="1789234"/>
            <a:ext cx="4396235" cy="2814836"/>
          </a:xfrm>
        </p:spPr>
        <p:txBody>
          <a:bodyPr/>
          <a:lstStyle/>
          <a:p>
            <a:pPr>
              <a:buFont typeface="+mj-lt"/>
              <a:buAutoNum type="arabicPeriod"/>
            </a:pPr>
            <a:r>
              <a:rPr lang="en-US" sz="1400" dirty="0"/>
              <a:t>Demonstrate the 11 main utilities and it’s standards requirements for a worker to safely operate the DMP mixhead processor. </a:t>
            </a:r>
          </a:p>
          <a:p>
            <a:pPr>
              <a:buFont typeface="+mj-lt"/>
              <a:buAutoNum type="arabicPeriod"/>
            </a:pPr>
            <a:r>
              <a:rPr lang="en-US" sz="1400" dirty="0"/>
              <a:t>Put the learners into small groups. Then have the learners explore one thing that could go wrong while operating the tool and carefully guide their teammate with some helpful coaching and feedback. </a:t>
            </a:r>
          </a:p>
          <a:p>
            <a:pPr>
              <a:buFont typeface="+mj-lt"/>
              <a:buAutoNum type="arabicPeriod"/>
            </a:pPr>
            <a:r>
              <a:rPr lang="en-US" sz="1400" dirty="0"/>
              <a:t>Monitor this process over the course of 1 hour and leave notes per small group.</a:t>
            </a:r>
          </a:p>
          <a:p>
            <a:pPr marL="0" indent="0">
              <a:buNone/>
            </a:pPr>
            <a:endParaRPr lang="en-US" dirty="0"/>
          </a:p>
        </p:txBody>
      </p:sp>
      <p:sp>
        <p:nvSpPr>
          <p:cNvPr id="4" name="Subtitle 3">
            <a:extLst>
              <a:ext uri="{FF2B5EF4-FFF2-40B4-BE49-F238E27FC236}">
                <a16:creationId xmlns:a16="http://schemas.microsoft.com/office/drawing/2014/main" id="{BAEF518D-E465-4118-B46C-27903CF187E4}"/>
              </a:ext>
            </a:extLst>
          </p:cNvPr>
          <p:cNvSpPr>
            <a:spLocks noGrp="1"/>
          </p:cNvSpPr>
          <p:nvPr>
            <p:ph type="subTitle" idx="1"/>
          </p:nvPr>
        </p:nvSpPr>
        <p:spPr>
          <a:xfrm>
            <a:off x="0" y="816143"/>
            <a:ext cx="8821737" cy="548640"/>
          </a:xfrm>
        </p:spPr>
        <p:txBody>
          <a:bodyPr/>
          <a:lstStyle/>
          <a:p>
            <a:pPr algn="ctr"/>
            <a:r>
              <a:rPr lang="en-US" b="1" dirty="0"/>
              <a:t>  Activity: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What is a Utility?</a:t>
            </a:r>
            <a:endParaRPr lang="en-US" b="1" dirty="0"/>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49</a:t>
            </a:fld>
            <a:endParaRPr lang="en-US" dirty="0"/>
          </a:p>
        </p:txBody>
      </p:sp>
      <p:sp>
        <p:nvSpPr>
          <p:cNvPr id="3" name="Text Placeholder 4">
            <a:extLst>
              <a:ext uri="{FF2B5EF4-FFF2-40B4-BE49-F238E27FC236}">
                <a16:creationId xmlns:a16="http://schemas.microsoft.com/office/drawing/2014/main" id="{BD213EB5-6C23-7AA4-59B8-0850585366D4}"/>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2227966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5</a:t>
            </a:fld>
            <a:endParaRPr lang="en-US" dirty="0"/>
          </a:p>
        </p:txBody>
      </p:sp>
      <p:sp>
        <p:nvSpPr>
          <p:cNvPr id="4" name="Text Placeholder 4">
            <a:extLst>
              <a:ext uri="{FF2B5EF4-FFF2-40B4-BE49-F238E27FC236}">
                <a16:creationId xmlns:a16="http://schemas.microsoft.com/office/drawing/2014/main" id="{0152653F-4ED2-0784-4D46-7DFAFA2761ED}"/>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4058280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Safe Operation of the Hopper</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50</a:t>
            </a:fld>
            <a:endParaRPr lang="en-US" dirty="0"/>
          </a:p>
        </p:txBody>
      </p:sp>
    </p:spTree>
    <p:extLst>
      <p:ext uri="{BB962C8B-B14F-4D97-AF65-F5344CB8AC3E}">
        <p14:creationId xmlns:p14="http://schemas.microsoft.com/office/powerpoint/2010/main" val="3384692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814660" y="999606"/>
            <a:ext cx="7514679" cy="548640"/>
          </a:xfrm>
        </p:spPr>
        <p:txBody>
          <a:bodyPr/>
          <a:lstStyle/>
          <a:p>
            <a:pPr algn="ctr"/>
            <a:r>
              <a:rPr lang="en-US" b="1" dirty="0">
                <a:highlight>
                  <a:srgbClr val="FFFF00"/>
                </a:highlight>
              </a:rPr>
              <a:t>Hopper Safety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51</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2" name="Rectangle 1"/>
          <p:cNvSpPr/>
          <p:nvPr/>
        </p:nvSpPr>
        <p:spPr>
          <a:xfrm>
            <a:off x="1056068" y="2189408"/>
            <a:ext cx="2730321" cy="1815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75651" y="1943207"/>
            <a:ext cx="4342004" cy="2308324"/>
          </a:xfrm>
          <a:prstGeom prst="rect">
            <a:avLst/>
          </a:prstGeom>
        </p:spPr>
        <p:txBody>
          <a:bodyPr wrap="square">
            <a:spAutoFit/>
          </a:bodyPr>
          <a:lstStyle/>
          <a:p>
            <a:pPr marL="285750" indent="-285750">
              <a:buFont typeface="Arial" panose="020B0604020202020204" pitchFamily="34" charset="0"/>
              <a:buChar char="•"/>
            </a:pPr>
            <a:r>
              <a:rPr lang="en-US" sz="1600" dirty="0"/>
              <a:t>Ensure all safety precautions have been met.</a:t>
            </a:r>
          </a:p>
          <a:p>
            <a:pPr marL="285750" indent="-285750">
              <a:buFont typeface="Arial" panose="020B0604020202020204" pitchFamily="34" charset="0"/>
              <a:buChar char="•"/>
            </a:pPr>
            <a:r>
              <a:rPr lang="en-US" sz="1600" dirty="0"/>
              <a:t>Have all required documentation prior to working with the tool.</a:t>
            </a:r>
          </a:p>
          <a:p>
            <a:pPr marL="285750" indent="-285750">
              <a:buFont typeface="Arial" panose="020B0604020202020204" pitchFamily="34" charset="0"/>
              <a:buChar char="•"/>
            </a:pPr>
            <a:r>
              <a:rPr lang="en-US" sz="1600" dirty="0"/>
              <a:t>Ensure the rest of the team is in place and briefed (</a:t>
            </a:r>
            <a:r>
              <a:rPr lang="en-US" sz="1600" dirty="0" err="1"/>
              <a:t>Versator</a:t>
            </a:r>
            <a:r>
              <a:rPr lang="en-US" sz="1600" dirty="0"/>
              <a:t> operator, sample taker, radioman, hose operator).</a:t>
            </a:r>
          </a:p>
          <a:p>
            <a:pPr marL="285750" indent="-285750">
              <a:buFont typeface="Arial" panose="020B0604020202020204" pitchFamily="34" charset="0"/>
              <a:buChar char="•"/>
            </a:pPr>
            <a:r>
              <a:rPr lang="en-US" sz="1600" dirty="0"/>
              <a:t>Ensure the materials are in place </a:t>
            </a:r>
            <a:r>
              <a:rPr lang="en-US" sz="1600" i="1" dirty="0"/>
              <a:t>(A, B, and C materials).</a:t>
            </a:r>
          </a:p>
        </p:txBody>
      </p:sp>
    </p:spTree>
    <p:extLst>
      <p:ext uri="{BB962C8B-B14F-4D97-AF65-F5344CB8AC3E}">
        <p14:creationId xmlns:p14="http://schemas.microsoft.com/office/powerpoint/2010/main" val="1217112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52</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2" name="Rectangle 1"/>
          <p:cNvSpPr/>
          <p:nvPr/>
        </p:nvSpPr>
        <p:spPr>
          <a:xfrm>
            <a:off x="5473521" y="2163650"/>
            <a:ext cx="2730321" cy="1815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2842" y="1794338"/>
            <a:ext cx="4572000" cy="2554545"/>
          </a:xfrm>
          <a:prstGeom prst="rect">
            <a:avLst/>
          </a:prstGeom>
        </p:spPr>
        <p:txBody>
          <a:bodyPr>
            <a:spAutoFit/>
          </a:bodyPr>
          <a:lstStyle/>
          <a:p>
            <a:pPr marL="285750" indent="-285750">
              <a:buFont typeface="Arial" panose="020B0604020202020204" pitchFamily="34" charset="0"/>
              <a:buChar char="•"/>
            </a:pPr>
            <a:r>
              <a:rPr lang="en-US" sz="1600" dirty="0"/>
              <a:t>The area must be roped-off with “danger” tape.</a:t>
            </a:r>
          </a:p>
          <a:p>
            <a:pPr marL="285750" indent="-285750">
              <a:buFont typeface="Arial" panose="020B0604020202020204" pitchFamily="34" charset="0"/>
              <a:buChar char="•"/>
            </a:pPr>
            <a:r>
              <a:rPr lang="en-US" sz="1600" dirty="0"/>
              <a:t>Signs identifying requirements to enter work area must be posted.</a:t>
            </a:r>
          </a:p>
          <a:p>
            <a:pPr marL="285750" indent="-285750">
              <a:buFont typeface="Arial" panose="020B0604020202020204" pitchFamily="34" charset="0"/>
              <a:buChar char="•"/>
            </a:pPr>
            <a:r>
              <a:rPr lang="en-US" sz="1600" dirty="0"/>
              <a:t>All personnel in the work area must have safety training.</a:t>
            </a:r>
          </a:p>
          <a:p>
            <a:pPr marL="285750" indent="-285750">
              <a:buFont typeface="Arial" panose="020B0604020202020204" pitchFamily="34" charset="0"/>
              <a:buChar char="•"/>
            </a:pPr>
            <a:r>
              <a:rPr lang="en-US" sz="1600" dirty="0"/>
              <a:t>All personnel in the work area must be medically screened.</a:t>
            </a:r>
          </a:p>
          <a:p>
            <a:pPr marL="285750" indent="-285750">
              <a:buFont typeface="Arial" panose="020B0604020202020204" pitchFamily="34" charset="0"/>
              <a:buChar char="•"/>
            </a:pPr>
            <a:r>
              <a:rPr lang="en-US" sz="1600" dirty="0"/>
              <a:t>All personnel in the work area must be wearing the required PPE. </a:t>
            </a:r>
          </a:p>
        </p:txBody>
      </p:sp>
      <p:sp>
        <p:nvSpPr>
          <p:cNvPr id="8"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814660" y="999606"/>
            <a:ext cx="7514679" cy="548640"/>
          </a:xfrm>
        </p:spPr>
        <p:txBody>
          <a:bodyPr/>
          <a:lstStyle/>
          <a:p>
            <a:pPr algn="ctr"/>
            <a:r>
              <a:rPr lang="en-US" b="1" dirty="0">
                <a:highlight>
                  <a:srgbClr val="FFFF00"/>
                </a:highlight>
              </a:rPr>
              <a:t>Hopper Safety</a:t>
            </a:r>
          </a:p>
        </p:txBody>
      </p:sp>
    </p:spTree>
    <p:extLst>
      <p:ext uri="{BB962C8B-B14F-4D97-AF65-F5344CB8AC3E}">
        <p14:creationId xmlns:p14="http://schemas.microsoft.com/office/powerpoint/2010/main" val="2413282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53</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2" name="Rectangle 1"/>
          <p:cNvSpPr/>
          <p:nvPr/>
        </p:nvSpPr>
        <p:spPr>
          <a:xfrm>
            <a:off x="1056068" y="2189408"/>
            <a:ext cx="2730321" cy="1815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814660" y="999606"/>
            <a:ext cx="7514679" cy="548640"/>
          </a:xfrm>
        </p:spPr>
        <p:txBody>
          <a:bodyPr/>
          <a:lstStyle/>
          <a:p>
            <a:pPr algn="ctr"/>
            <a:r>
              <a:rPr lang="en-US" b="1" dirty="0">
                <a:highlight>
                  <a:srgbClr val="FFFF00"/>
                </a:highlight>
              </a:rPr>
              <a:t>When safely working on the DMP Mixhead Processor</a:t>
            </a:r>
          </a:p>
          <a:p>
            <a:pPr algn="ctr"/>
            <a:r>
              <a:rPr lang="en-US" b="1" dirty="0">
                <a:highlight>
                  <a:srgbClr val="FFFF00"/>
                </a:highlight>
              </a:rPr>
              <a:t> operational task, make sure:</a:t>
            </a:r>
          </a:p>
        </p:txBody>
      </p:sp>
      <p:sp>
        <p:nvSpPr>
          <p:cNvPr id="8" name="Rectangle 7"/>
          <p:cNvSpPr/>
          <p:nvPr/>
        </p:nvSpPr>
        <p:spPr>
          <a:xfrm>
            <a:off x="4162772" y="1943207"/>
            <a:ext cx="4572000" cy="2308324"/>
          </a:xfrm>
          <a:prstGeom prst="rect">
            <a:avLst/>
          </a:prstGeom>
        </p:spPr>
        <p:txBody>
          <a:bodyPr>
            <a:spAutoFit/>
          </a:bodyPr>
          <a:lstStyle/>
          <a:p>
            <a:pPr marL="285750" indent="-285750">
              <a:buFont typeface="Arial" panose="020B0604020202020204" pitchFamily="34" charset="0"/>
              <a:buChar char="•"/>
            </a:pPr>
            <a:r>
              <a:rPr lang="en-US" sz="1600" dirty="0"/>
              <a:t>General ventilation must be operational. </a:t>
            </a:r>
          </a:p>
          <a:p>
            <a:pPr marL="285750" indent="-285750">
              <a:buFont typeface="Arial" panose="020B0604020202020204" pitchFamily="34" charset="0"/>
              <a:buChar char="•"/>
            </a:pPr>
            <a:r>
              <a:rPr lang="en-US" sz="1600" dirty="0"/>
              <a:t>The work area must be free of clutter.</a:t>
            </a:r>
          </a:p>
          <a:p>
            <a:pPr marL="285750" indent="-285750">
              <a:buFont typeface="Arial" panose="020B0604020202020204" pitchFamily="34" charset="0"/>
              <a:buChar char="•"/>
            </a:pPr>
            <a:r>
              <a:rPr lang="en-US" sz="1600" dirty="0"/>
              <a:t>Eyewash stations must be operational.</a:t>
            </a:r>
          </a:p>
          <a:p>
            <a:pPr marL="285750" indent="-285750">
              <a:buFont typeface="Arial" panose="020B0604020202020204" pitchFamily="34" charset="0"/>
              <a:buChar char="•"/>
            </a:pPr>
            <a:r>
              <a:rPr lang="en-US" sz="1600" dirty="0"/>
              <a:t>A shower must be present.</a:t>
            </a:r>
          </a:p>
          <a:p>
            <a:pPr marL="285750" indent="-285750">
              <a:buFont typeface="Arial" panose="020B0604020202020204" pitchFamily="34" charset="0"/>
              <a:buChar char="•"/>
            </a:pPr>
            <a:r>
              <a:rPr lang="en-US" sz="1600" dirty="0"/>
              <a:t>Egress path must be identified.</a:t>
            </a:r>
          </a:p>
          <a:p>
            <a:pPr marL="285750" indent="-285750">
              <a:buFont typeface="Arial" panose="020B0604020202020204" pitchFamily="34" charset="0"/>
              <a:buChar char="•"/>
            </a:pPr>
            <a:r>
              <a:rPr lang="en-US" sz="1600" dirty="0"/>
              <a:t>Spill absorbent material (rags) must be on site.</a:t>
            </a:r>
          </a:p>
          <a:p>
            <a:pPr marL="285750" indent="-285750">
              <a:buFont typeface="Arial" panose="020B0604020202020204" pitchFamily="34" charset="0"/>
              <a:buChar char="•"/>
            </a:pPr>
            <a:r>
              <a:rPr lang="en-US" sz="1600" dirty="0"/>
              <a:t>The fire department must be notified at the beginning and end of a pour.</a:t>
            </a:r>
          </a:p>
        </p:txBody>
      </p:sp>
    </p:spTree>
    <p:extLst>
      <p:ext uri="{BB962C8B-B14F-4D97-AF65-F5344CB8AC3E}">
        <p14:creationId xmlns:p14="http://schemas.microsoft.com/office/powerpoint/2010/main" val="3951633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54</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814660" y="999606"/>
            <a:ext cx="7514679" cy="548640"/>
          </a:xfrm>
        </p:spPr>
        <p:txBody>
          <a:bodyPr/>
          <a:lstStyle/>
          <a:p>
            <a:pPr algn="ctr"/>
            <a:r>
              <a:rPr lang="en-US" b="1" dirty="0">
                <a:highlight>
                  <a:srgbClr val="FFFF00"/>
                </a:highlight>
              </a:rPr>
              <a:t>Safety Note: </a:t>
            </a:r>
          </a:p>
        </p:txBody>
      </p:sp>
      <p:sp>
        <p:nvSpPr>
          <p:cNvPr id="3" name="Rectangle 2"/>
          <p:cNvSpPr/>
          <p:nvPr/>
        </p:nvSpPr>
        <p:spPr>
          <a:xfrm>
            <a:off x="1407016" y="1881683"/>
            <a:ext cx="6329966" cy="1754326"/>
          </a:xfrm>
          <a:prstGeom prst="rect">
            <a:avLst/>
          </a:prstGeom>
        </p:spPr>
        <p:txBody>
          <a:bodyPr wrap="square">
            <a:spAutoFit/>
          </a:bodyPr>
          <a:lstStyle/>
          <a:p>
            <a:pPr marL="285750" indent="-285750">
              <a:buFont typeface="Arial" panose="020B0604020202020204" pitchFamily="34" charset="0"/>
              <a:buChar char="•"/>
            </a:pPr>
            <a:r>
              <a:rPr lang="en-US" dirty="0"/>
              <a:t>Microspheres should not be stored in the hopper for extended periods of time. </a:t>
            </a:r>
          </a:p>
          <a:p>
            <a:pPr marL="285750" indent="-285750">
              <a:buFont typeface="Arial" panose="020B0604020202020204" pitchFamily="34" charset="0"/>
              <a:buChar char="•"/>
            </a:pPr>
            <a:r>
              <a:rPr lang="en-US" dirty="0"/>
              <a:t>The material will pack and prevent the microspheres from flowing.</a:t>
            </a:r>
          </a:p>
          <a:p>
            <a:pPr marL="285750" indent="-285750">
              <a:buFont typeface="Arial" panose="020B0604020202020204" pitchFamily="34" charset="0"/>
              <a:buChar char="•"/>
            </a:pPr>
            <a:r>
              <a:rPr lang="en-US" dirty="0"/>
              <a:t>If this occurs, the hopper must be emptied, and the material discarded.</a:t>
            </a:r>
          </a:p>
        </p:txBody>
      </p:sp>
    </p:spTree>
    <p:extLst>
      <p:ext uri="{BB962C8B-B14F-4D97-AF65-F5344CB8AC3E}">
        <p14:creationId xmlns:p14="http://schemas.microsoft.com/office/powerpoint/2010/main" val="1229941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marL="0" marR="0" algn="ctr">
              <a:lnSpc>
                <a:spcPct val="110000"/>
              </a:lnSpc>
              <a:spcBef>
                <a:spcPts val="0"/>
              </a:spcBef>
              <a:spcAft>
                <a:spcPts val="600"/>
              </a:spcAft>
            </a:pPr>
            <a:r>
              <a:rPr lang="en-US" sz="20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Initially Starting the Hopper:</a:t>
            </a:r>
            <a:endParaRPr lang="en-US" sz="20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55</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p:cNvGraphicFramePr/>
          <p:nvPr>
            <p:extLst>
              <p:ext uri="{D42A27DB-BD31-4B8C-83A1-F6EECF244321}">
                <p14:modId xmlns:p14="http://schemas.microsoft.com/office/powerpoint/2010/main" val="879349655"/>
              </p:ext>
            </p:extLst>
          </p:nvPr>
        </p:nvGraphicFramePr>
        <p:xfrm>
          <a:off x="260868" y="1228007"/>
          <a:ext cx="8622257" cy="343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2215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56</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p:cNvGraphicFramePr/>
          <p:nvPr>
            <p:extLst>
              <p:ext uri="{D42A27DB-BD31-4B8C-83A1-F6EECF244321}">
                <p14:modId xmlns:p14="http://schemas.microsoft.com/office/powerpoint/2010/main" val="4068684826"/>
              </p:ext>
            </p:extLst>
          </p:nvPr>
        </p:nvGraphicFramePr>
        <p:xfrm>
          <a:off x="1637615" y="72684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a:xfrm>
            <a:off x="476518" y="1365161"/>
            <a:ext cx="875764"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61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6BE685E-C617-4D9E-857E-B0D7272FF3DC}"/>
              </a:ext>
            </a:extLst>
          </p:cNvPr>
          <p:cNvSpPr>
            <a:spLocks noGrp="1"/>
          </p:cNvSpPr>
          <p:nvPr>
            <p:ph type="subTitle" idx="1"/>
          </p:nvPr>
        </p:nvSpPr>
        <p:spPr/>
        <p:txBody>
          <a:bodyPr/>
          <a:lstStyle/>
          <a:p>
            <a:r>
              <a:rPr lang="en-US" dirty="0">
                <a:highlight>
                  <a:srgbClr val="FFFF00"/>
                </a:highlight>
              </a:rPr>
              <a:t>Activity: Practicing with the Tool</a:t>
            </a:r>
          </a:p>
        </p:txBody>
      </p:sp>
      <p:sp>
        <p:nvSpPr>
          <p:cNvPr id="6" name="Text Placeholder 5">
            <a:extLst>
              <a:ext uri="{FF2B5EF4-FFF2-40B4-BE49-F238E27FC236}">
                <a16:creationId xmlns:a16="http://schemas.microsoft.com/office/drawing/2014/main" id="{C33F3A23-E2D7-46BB-81AE-F349A3E3F3B0}"/>
              </a:ext>
            </a:extLst>
          </p:cNvPr>
          <p:cNvSpPr>
            <a:spLocks noGrp="1"/>
          </p:cNvSpPr>
          <p:nvPr>
            <p:ph type="body" sz="quarter" idx="56"/>
          </p:nvPr>
        </p:nvSpPr>
        <p:spPr/>
        <p:txBody>
          <a:bodyPr/>
          <a:lstStyle/>
          <a:p>
            <a:r>
              <a:rPr lang="en-US" sz="1400" dirty="0">
                <a:solidFill>
                  <a:schemeClr val="tx1"/>
                </a:solidFill>
              </a:rPr>
              <a:t>Learners will now don proper PPE, place them in small groups of 3-5 and asked to demonstrate satisfactory DMP Mixhead Processor techniques and processes in a full multi-day On-The-Job Training and provide supervision.</a:t>
            </a:r>
          </a:p>
          <a:p>
            <a:r>
              <a:rPr lang="en-US" sz="1400" dirty="0">
                <a:solidFill>
                  <a:schemeClr val="tx1"/>
                </a:solidFill>
              </a:rPr>
              <a:t>Operate the DMP mixhead processor. Set the dry feed speed to 100 RPM to avoid compacting the microspheres and causing filler flow issues.</a:t>
            </a:r>
          </a:p>
          <a:p>
            <a:r>
              <a:rPr lang="en-US" sz="1400" dirty="0">
                <a:solidFill>
                  <a:schemeClr val="tx1"/>
                </a:solidFill>
              </a:rPr>
              <a:t>Combine various materials and show the work completed and post-processed to show its before and after states.</a:t>
            </a:r>
          </a:p>
          <a:p>
            <a:r>
              <a:rPr lang="en-US" sz="1400" dirty="0">
                <a:solidFill>
                  <a:schemeClr val="tx1"/>
                </a:solidFill>
              </a:rPr>
              <a:t>Gather one volunteer from each group and instruct the volunteers to demonstrate how to use the DMP Mixhead Processor while wearing the proper PPE and as you provide mentoring.</a:t>
            </a:r>
          </a:p>
          <a:p>
            <a:r>
              <a:rPr lang="en-US" sz="1400" dirty="0">
                <a:solidFill>
                  <a:schemeClr val="tx1"/>
                </a:solidFill>
              </a:rPr>
              <a:t>During each demonstration, encourage the learners to volunteer instructions, best practices, and safety tips.</a:t>
            </a:r>
          </a:p>
          <a:p>
            <a:endParaRPr lang="en-US" dirty="0"/>
          </a:p>
        </p:txBody>
      </p:sp>
      <p:sp>
        <p:nvSpPr>
          <p:cNvPr id="3" name="Slide Number Placeholder 2"/>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57</a:t>
            </a:fld>
            <a:endParaRPr lang="en-US" dirty="0"/>
          </a:p>
        </p:txBody>
      </p:sp>
      <p:sp>
        <p:nvSpPr>
          <p:cNvPr id="2" name="Text Placeholder 4">
            <a:extLst>
              <a:ext uri="{FF2B5EF4-FFF2-40B4-BE49-F238E27FC236}">
                <a16:creationId xmlns:a16="http://schemas.microsoft.com/office/drawing/2014/main" id="{382DA8EC-8444-681C-A22F-F57347E845F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2027394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Hazardous and Nonhazardous Materials</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58</a:t>
            </a:fld>
            <a:endParaRPr lang="en-US" dirty="0"/>
          </a:p>
        </p:txBody>
      </p:sp>
    </p:spTree>
    <p:extLst>
      <p:ext uri="{BB962C8B-B14F-4D97-AF65-F5344CB8AC3E}">
        <p14:creationId xmlns:p14="http://schemas.microsoft.com/office/powerpoint/2010/main" val="3263302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092265C-06D9-F25B-8F04-8A5B249B8DED}"/>
              </a:ext>
            </a:extLst>
          </p:cNvPr>
          <p:cNvGraphicFramePr/>
          <p:nvPr>
            <p:extLst>
              <p:ext uri="{D42A27DB-BD31-4B8C-83A1-F6EECF244321}">
                <p14:modId xmlns:p14="http://schemas.microsoft.com/office/powerpoint/2010/main" val="737261164"/>
              </p:ext>
            </p:extLst>
          </p:nvPr>
        </p:nvGraphicFramePr>
        <p:xfrm>
          <a:off x="239507" y="382577"/>
          <a:ext cx="8643237" cy="524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Labeling hazardous waste: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59</a:t>
            </a:fld>
            <a:endParaRPr lang="en-US" dirty="0"/>
          </a:p>
        </p:txBody>
      </p:sp>
      <p:sp>
        <p:nvSpPr>
          <p:cNvPr id="6" name="Text Placeholder 4">
            <a:extLst>
              <a:ext uri="{FF2B5EF4-FFF2-40B4-BE49-F238E27FC236}">
                <a16:creationId xmlns:a16="http://schemas.microsoft.com/office/drawing/2014/main" id="{1505E048-C30C-F0A3-CB04-703863DED680}"/>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480273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4"/>
          </p:nvPr>
        </p:nvSpPr>
        <p:spPr>
          <a:xfrm>
            <a:off x="246063" y="1830780"/>
            <a:ext cx="4325938" cy="2423160"/>
          </a:xfrm>
        </p:spPr>
        <p:txBody>
          <a:bodyPr/>
          <a:lstStyle/>
          <a:p>
            <a:pPr marL="0" indent="0">
              <a:buNone/>
            </a:pPr>
            <a:r>
              <a:rPr lang="en-US" dirty="0"/>
              <a:t>• OJT Overview</a:t>
            </a:r>
          </a:p>
          <a:p>
            <a:pPr marL="0" indent="0">
              <a:buNone/>
            </a:pPr>
            <a:r>
              <a:rPr lang="en-US" dirty="0"/>
              <a:t>• Personal Protective Equipment</a:t>
            </a:r>
          </a:p>
          <a:p>
            <a:pPr marL="0" indent="0">
              <a:buNone/>
            </a:pPr>
            <a:r>
              <a:rPr lang="en-US" dirty="0"/>
              <a:t>• Personnel Hazards</a:t>
            </a:r>
          </a:p>
          <a:p>
            <a:pPr marL="0" indent="0">
              <a:buNone/>
            </a:pPr>
            <a:r>
              <a:rPr lang="en-US" dirty="0"/>
              <a:t>• What is the DMP Mixhead Processor?</a:t>
            </a:r>
          </a:p>
          <a:p>
            <a:pPr marL="0" indent="0">
              <a:buNone/>
            </a:pPr>
            <a:r>
              <a:rPr lang="en-US" dirty="0"/>
              <a:t>• Components of the DMP Mixhead</a:t>
            </a:r>
          </a:p>
          <a:p>
            <a:pPr marL="0" indent="0">
              <a:buNone/>
            </a:pPr>
            <a:r>
              <a:rPr lang="en-US" dirty="0"/>
              <a:t>• Approved Procedures of the DMP Mixhead </a:t>
            </a:r>
          </a:p>
        </p:txBody>
      </p:sp>
      <p:sp>
        <p:nvSpPr>
          <p:cNvPr id="5" name="Slide Number Placeholder 4"/>
          <p:cNvSpPr>
            <a:spLocks noGrp="1"/>
          </p:cNvSpPr>
          <p:nvPr>
            <p:ph type="sldNum" sz="quarter" idx="4"/>
          </p:nvPr>
        </p:nvSpPr>
        <p:spPr/>
        <p:txBody>
          <a:bodyPr/>
          <a:lstStyle/>
          <a:p>
            <a:fld id="{8965F865-7CEA-4A01-9869-B0443668BAEC}" type="slidenum">
              <a:rPr lang="en-US" smtClean="0"/>
              <a:pPr/>
              <a:t>6</a:t>
            </a:fld>
            <a:endParaRPr lang="en-US" dirty="0"/>
          </a:p>
        </p:txBody>
      </p:sp>
      <p:sp>
        <p:nvSpPr>
          <p:cNvPr id="3" name="Text Placeholder 4">
            <a:extLst>
              <a:ext uri="{FF2B5EF4-FFF2-40B4-BE49-F238E27FC236}">
                <a16:creationId xmlns:a16="http://schemas.microsoft.com/office/drawing/2014/main" id="{2E80716A-FF14-1E1E-531F-183699856384}"/>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3516403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092265C-06D9-F25B-8F04-8A5B249B8DED}"/>
              </a:ext>
            </a:extLst>
          </p:cNvPr>
          <p:cNvGraphicFramePr/>
          <p:nvPr>
            <p:extLst>
              <p:ext uri="{D42A27DB-BD31-4B8C-83A1-F6EECF244321}">
                <p14:modId xmlns:p14="http://schemas.microsoft.com/office/powerpoint/2010/main" val="775828390"/>
              </p:ext>
            </p:extLst>
          </p:nvPr>
        </p:nvGraphicFramePr>
        <p:xfrm>
          <a:off x="239507" y="382577"/>
          <a:ext cx="8643237" cy="524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Labeling hazardous waste: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60</a:t>
            </a:fld>
            <a:endParaRPr lang="en-US" dirty="0"/>
          </a:p>
        </p:txBody>
      </p:sp>
      <p:sp>
        <p:nvSpPr>
          <p:cNvPr id="6" name="Text Placeholder 4">
            <a:extLst>
              <a:ext uri="{FF2B5EF4-FFF2-40B4-BE49-F238E27FC236}">
                <a16:creationId xmlns:a16="http://schemas.microsoft.com/office/drawing/2014/main" id="{1505E048-C30C-F0A3-CB04-703863DED680}"/>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1716974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092265C-06D9-F25B-8F04-8A5B249B8DED}"/>
              </a:ext>
            </a:extLst>
          </p:cNvPr>
          <p:cNvGraphicFramePr/>
          <p:nvPr>
            <p:extLst>
              <p:ext uri="{D42A27DB-BD31-4B8C-83A1-F6EECF244321}">
                <p14:modId xmlns:p14="http://schemas.microsoft.com/office/powerpoint/2010/main" val="3845185544"/>
              </p:ext>
            </p:extLst>
          </p:nvPr>
        </p:nvGraphicFramePr>
        <p:xfrm>
          <a:off x="239507" y="382577"/>
          <a:ext cx="8643237" cy="524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Labeling hazardous waste: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61</a:t>
            </a:fld>
            <a:endParaRPr lang="en-US" dirty="0"/>
          </a:p>
        </p:txBody>
      </p:sp>
      <p:sp>
        <p:nvSpPr>
          <p:cNvPr id="6" name="Text Placeholder 4">
            <a:extLst>
              <a:ext uri="{FF2B5EF4-FFF2-40B4-BE49-F238E27FC236}">
                <a16:creationId xmlns:a16="http://schemas.microsoft.com/office/drawing/2014/main" id="{1505E048-C30C-F0A3-CB04-703863DED680}"/>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2680641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Safety Note: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62</a:t>
            </a:fld>
            <a:endParaRPr lang="en-US" dirty="0"/>
          </a:p>
        </p:txBody>
      </p:sp>
      <p:sp>
        <p:nvSpPr>
          <p:cNvPr id="6" name="Text Placeholder 4">
            <a:extLst>
              <a:ext uri="{FF2B5EF4-FFF2-40B4-BE49-F238E27FC236}">
                <a16:creationId xmlns:a16="http://schemas.microsoft.com/office/drawing/2014/main" id="{1505E048-C30C-F0A3-CB04-703863DED680}"/>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TextBox 6">
            <a:extLst>
              <a:ext uri="{FF2B5EF4-FFF2-40B4-BE49-F238E27FC236}">
                <a16:creationId xmlns:a16="http://schemas.microsoft.com/office/drawing/2014/main" id="{CF5A5179-34CF-BD23-AF89-BF3D5045AA10}"/>
              </a:ext>
            </a:extLst>
          </p:cNvPr>
          <p:cNvSpPr txBox="1"/>
          <p:nvPr/>
        </p:nvSpPr>
        <p:spPr>
          <a:xfrm>
            <a:off x="728253" y="1743184"/>
            <a:ext cx="7687488" cy="2031325"/>
          </a:xfrm>
          <a:prstGeom prst="rect">
            <a:avLst/>
          </a:prstGeom>
          <a:noFill/>
        </p:spPr>
        <p:txBody>
          <a:bodyPr wrap="square">
            <a:spAutoFit/>
          </a:bodyPr>
          <a:lstStyle/>
          <a:p>
            <a:pPr marL="285750" indent="-285750">
              <a:buFont typeface="Arial" panose="020B0604020202020204" pitchFamily="34" charset="0"/>
              <a:buChar char="•"/>
            </a:pPr>
            <a:r>
              <a:rPr lang="en-US" dirty="0"/>
              <a:t>There is no regulated time requirement for the movement of nonhazardous industrial waste to Station G23. </a:t>
            </a:r>
          </a:p>
          <a:p>
            <a:endParaRPr lang="en-US" dirty="0"/>
          </a:p>
          <a:p>
            <a:pPr marL="285750" indent="-285750">
              <a:buFont typeface="Arial" panose="020B0604020202020204" pitchFamily="34" charset="0"/>
              <a:buChar char="•"/>
            </a:pPr>
            <a:r>
              <a:rPr lang="en-US" dirty="0"/>
              <a:t>As a best management practice, nonhazardous industrial waste containers should be moved to Station G23 as soon as is practical after the container is full, or as soon as it is determined that the container is no longer needed for the accumulation of waste in that area.</a:t>
            </a:r>
          </a:p>
        </p:txBody>
      </p:sp>
    </p:spTree>
    <p:extLst>
      <p:ext uri="{BB962C8B-B14F-4D97-AF65-F5344CB8AC3E}">
        <p14:creationId xmlns:p14="http://schemas.microsoft.com/office/powerpoint/2010/main" val="2616349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marL="0" marR="0" algn="ctr">
              <a:lnSpc>
                <a:spcPct val="115000"/>
              </a:lnSpc>
              <a:spcBef>
                <a:spcPts val="0"/>
              </a:spcBef>
              <a:spcAft>
                <a:spcPts val="60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The Requirements for Waste Labeling:</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63</a:t>
            </a:fld>
            <a:endParaRPr lang="en-US" dirty="0"/>
          </a:p>
        </p:txBody>
      </p:sp>
      <p:sp>
        <p:nvSpPr>
          <p:cNvPr id="6" name="Text Placeholder 4">
            <a:extLst>
              <a:ext uri="{FF2B5EF4-FFF2-40B4-BE49-F238E27FC236}">
                <a16:creationId xmlns:a16="http://schemas.microsoft.com/office/drawing/2014/main" id="{1505E048-C30C-F0A3-CB04-703863DED680}"/>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3073" name="Picture 231" descr="Text, table&#10;&#10;Description automatically generated with medium confidence">
            <a:extLst>
              <a:ext uri="{FF2B5EF4-FFF2-40B4-BE49-F238E27FC236}">
                <a16:creationId xmlns:a16="http://schemas.microsoft.com/office/drawing/2014/main" id="{24E2DEC2-BD8A-975B-5682-1DBC09423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68" y="1634512"/>
            <a:ext cx="7427257" cy="19537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A113F51-30AD-C9A4-28FF-8E62814E0DA4}"/>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67652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130F2A-9E3C-4638-B068-29D62F63CA24}"/>
              </a:ext>
            </a:extLst>
          </p:cNvPr>
          <p:cNvSpPr>
            <a:spLocks noGrp="1"/>
          </p:cNvSpPr>
          <p:nvPr>
            <p:ph type="body" sz="quarter" idx="54"/>
          </p:nvPr>
        </p:nvSpPr>
        <p:spPr>
          <a:xfrm>
            <a:off x="432439" y="1670371"/>
            <a:ext cx="4396235" cy="2814836"/>
          </a:xfrm>
        </p:spPr>
        <p:txBody>
          <a:bodyPr/>
          <a:lstStyle/>
          <a:p>
            <a:pPr marL="0" indent="0">
              <a:buNone/>
            </a:pPr>
            <a:r>
              <a:rPr lang="en-US" sz="1400" dirty="0"/>
              <a:t>Review the handling and identification of hazardous materials and the rules of handling compliance for these materials. </a:t>
            </a:r>
          </a:p>
          <a:p>
            <a:pPr marL="0" indent="0">
              <a:buNone/>
            </a:pPr>
            <a:r>
              <a:rPr lang="en-US" sz="1400" dirty="0"/>
              <a:t>Give the learners an opportunity to demonstrate what they have learned.</a:t>
            </a:r>
          </a:p>
          <a:p>
            <a:pPr marL="0" indent="0">
              <a:buNone/>
            </a:pPr>
            <a:r>
              <a:rPr lang="en-US" sz="1400" dirty="0"/>
              <a:t>Next, create a scavenger hunt around the work area where toxic materials are located or disposed of and discuss safety and which areas to avoid.</a:t>
            </a:r>
          </a:p>
          <a:p>
            <a:pPr marL="0" indent="0">
              <a:buNone/>
            </a:pPr>
            <a:r>
              <a:rPr lang="en-US" sz="1400" dirty="0"/>
              <a:t>If possible, demonstrate actual waste and where it is discarded safely.</a:t>
            </a:r>
          </a:p>
          <a:p>
            <a:pPr marL="0" indent="0">
              <a:buNone/>
            </a:pPr>
            <a:endParaRPr lang="en-US" dirty="0"/>
          </a:p>
        </p:txBody>
      </p:sp>
      <p:sp>
        <p:nvSpPr>
          <p:cNvPr id="4" name="Subtitle 3">
            <a:extLst>
              <a:ext uri="{FF2B5EF4-FFF2-40B4-BE49-F238E27FC236}">
                <a16:creationId xmlns:a16="http://schemas.microsoft.com/office/drawing/2014/main" id="{BAEF518D-E465-4118-B46C-27903CF187E4}"/>
              </a:ext>
            </a:extLst>
          </p:cNvPr>
          <p:cNvSpPr>
            <a:spLocks noGrp="1"/>
          </p:cNvSpPr>
          <p:nvPr>
            <p:ph type="subTitle" idx="1"/>
          </p:nvPr>
        </p:nvSpPr>
        <p:spPr/>
        <p:txBody>
          <a:bodyPr/>
          <a:lstStyle/>
          <a:p>
            <a:r>
              <a:rPr lang="en-US" b="1" dirty="0">
                <a:highlight>
                  <a:srgbClr val="FFFF00"/>
                </a:highlight>
              </a:rPr>
              <a:t>Activity: </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DMP Scavenger Hunt</a:t>
            </a:r>
            <a:endParaRPr lang="en-US" b="1" dirty="0">
              <a:highlight>
                <a:srgbClr val="FFFF00"/>
              </a:highlight>
            </a:endParaRP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64</a:t>
            </a:fld>
            <a:endParaRPr lang="en-US" dirty="0"/>
          </a:p>
        </p:txBody>
      </p:sp>
      <p:sp>
        <p:nvSpPr>
          <p:cNvPr id="3" name="Text Placeholder 4">
            <a:extLst>
              <a:ext uri="{FF2B5EF4-FFF2-40B4-BE49-F238E27FC236}">
                <a16:creationId xmlns:a16="http://schemas.microsoft.com/office/drawing/2014/main" id="{B3610728-E292-5202-94A7-33EE023836D3}"/>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134704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400" b="1" dirty="0"/>
              <a:t>Ice Breaker</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65</a:t>
            </a:fld>
            <a:endParaRPr lang="en-US" dirty="0"/>
          </a:p>
        </p:txBody>
      </p:sp>
      <p:sp>
        <p:nvSpPr>
          <p:cNvPr id="2" name="Subtitle 2">
            <a:extLst>
              <a:ext uri="{FF2B5EF4-FFF2-40B4-BE49-F238E27FC236}">
                <a16:creationId xmlns:a16="http://schemas.microsoft.com/office/drawing/2014/main" id="{89AC61B4-C9AF-7B92-FD75-3F10368E0662}"/>
              </a:ext>
            </a:extLst>
          </p:cNvPr>
          <p:cNvSpPr txBox="1">
            <a:spLocks/>
          </p:cNvSpPr>
          <p:nvPr/>
        </p:nvSpPr>
        <p:spPr>
          <a:xfrm>
            <a:off x="848105" y="2204137"/>
            <a:ext cx="755974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dirty="0"/>
              <a:t>Share a personal disaster story while on the painting task. </a:t>
            </a:r>
          </a:p>
          <a:p>
            <a:pPr algn="ctr"/>
            <a:endParaRPr lang="en-US" dirty="0"/>
          </a:p>
          <a:p>
            <a:pPr algn="ctr"/>
            <a:r>
              <a:rPr lang="en-US" dirty="0"/>
              <a:t>What did you learn? What would you do differently?</a:t>
            </a:r>
          </a:p>
        </p:txBody>
      </p:sp>
      <p:sp>
        <p:nvSpPr>
          <p:cNvPr id="6" name="Text Placeholder 4">
            <a:extLst>
              <a:ext uri="{FF2B5EF4-FFF2-40B4-BE49-F238E27FC236}">
                <a16:creationId xmlns:a16="http://schemas.microsoft.com/office/drawing/2014/main" id="{D7166D4D-7539-71CE-D505-FD5C119260CC}"/>
              </a:ext>
            </a:extLst>
          </p:cNvPr>
          <p:cNvSpPr>
            <a:spLocks noGrp="1"/>
          </p:cNvSpPr>
          <p:nvPr>
            <p:ph type="body" sz="quarter" idx="53"/>
          </p:nvPr>
        </p:nvSpPr>
        <p:spPr>
          <a:xfrm>
            <a:off x="0" y="370385"/>
            <a:ext cx="9144000" cy="234261"/>
          </a:xfrm>
        </p:spPr>
        <p:txBody>
          <a:bodyPr/>
          <a:lstStyle/>
          <a:p>
            <a:pPr algn="ctr"/>
            <a:r>
              <a:rPr lang="en-US" dirty="0"/>
              <a:t>DMP Mixhead Processor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814" y="935156"/>
            <a:ext cx="6283508" cy="5143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765" y="1679264"/>
            <a:ext cx="7640116" cy="39153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2546" y="1311087"/>
            <a:ext cx="7535327" cy="439163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397" y="952353"/>
            <a:ext cx="7792537" cy="356284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646" y="-284904"/>
            <a:ext cx="6283508" cy="51435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4027" y="-336056"/>
            <a:ext cx="5531024" cy="514350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7129" y="1029011"/>
            <a:ext cx="7792537" cy="3562847"/>
          </a:xfrm>
          <a:prstGeom prst="rect">
            <a:avLst/>
          </a:prstGeom>
        </p:spPr>
      </p:pic>
    </p:spTree>
    <p:extLst>
      <p:ext uri="{BB962C8B-B14F-4D97-AF65-F5344CB8AC3E}">
        <p14:creationId xmlns:p14="http://schemas.microsoft.com/office/powerpoint/2010/main" val="3358384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DMP Mixhead Valves</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66</a:t>
            </a:fld>
            <a:endParaRPr lang="en-US" dirty="0"/>
          </a:p>
        </p:txBody>
      </p:sp>
    </p:spTree>
    <p:extLst>
      <p:ext uri="{BB962C8B-B14F-4D97-AF65-F5344CB8AC3E}">
        <p14:creationId xmlns:p14="http://schemas.microsoft.com/office/powerpoint/2010/main" val="1583040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7" y="1130071"/>
            <a:ext cx="8821737" cy="548640"/>
          </a:xfrm>
        </p:spPr>
        <p:txBody>
          <a:bodyPr/>
          <a:lstStyle/>
          <a:p>
            <a:pPr marL="0" marR="0" indent="0" algn="ctr">
              <a:lnSpc>
                <a:spcPct val="110000"/>
              </a:lnSpc>
              <a:spcBef>
                <a:spcPts val="0"/>
              </a:spcBef>
              <a:spcAft>
                <a:spcPts val="600"/>
              </a:spcAft>
            </a:pPr>
            <a:r>
              <a:rPr lang="en-US" sz="2000" b="1" dirty="0"/>
              <a:t>The valves of the DMP Mixhead Processor: </a:t>
            </a:r>
            <a:r>
              <a:rPr lang="en-US" sz="2000" i="1" dirty="0">
                <a:effectLst/>
                <a:latin typeface="Arial" panose="020B0604020202020204" pitchFamily="34" charset="0"/>
                <a:ea typeface="Calibri" panose="020F0502020204030204" pitchFamily="34" charset="0"/>
              </a:rPr>
              <a:t>Three-way valve</a:t>
            </a:r>
            <a:endParaRPr lang="en-US" sz="1800" i="1" dirty="0">
              <a:effectLst/>
              <a:latin typeface="Arial" panose="020B0604020202020204" pitchFamily="34" charset="0"/>
              <a:ea typeface="Calibri" panose="020F0502020204030204" pitchFamily="34" charset="0"/>
            </a:endParaRPr>
          </a:p>
          <a:p>
            <a:pPr algn="ctr"/>
            <a:r>
              <a:rPr lang="en-US" sz="2000" b="1" dirty="0">
                <a:highlight>
                  <a:srgbClr val="FFFF00"/>
                </a:highlight>
              </a:rPr>
              <a:t> </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67</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TextBox 6">
            <a:extLst>
              <a:ext uri="{FF2B5EF4-FFF2-40B4-BE49-F238E27FC236}">
                <a16:creationId xmlns:a16="http://schemas.microsoft.com/office/drawing/2014/main" id="{3D2200FC-3035-6627-FFEF-1647EBDA3981}"/>
              </a:ext>
            </a:extLst>
          </p:cNvPr>
          <p:cNvSpPr txBox="1"/>
          <p:nvPr/>
        </p:nvSpPr>
        <p:spPr>
          <a:xfrm>
            <a:off x="325956" y="1705105"/>
            <a:ext cx="8281851" cy="2308324"/>
          </a:xfrm>
          <a:prstGeom prst="rect">
            <a:avLst/>
          </a:prstGeom>
          <a:noFill/>
        </p:spPr>
        <p:txBody>
          <a:bodyPr wrap="square">
            <a:spAutoFit/>
          </a:bodyPr>
          <a:lstStyle/>
          <a:p>
            <a:pPr marL="285750" indent="-285750">
              <a:buFont typeface="Arial" panose="020B0604020202020204" pitchFamily="34" charset="0"/>
              <a:buChar char="•"/>
            </a:pPr>
            <a:r>
              <a:rPr lang="en-US" dirty="0"/>
              <a:t>Mount three-way valves to the mixing head directly to the mixing chamber to increase the flow or recirculate the matter back to the tanks.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These valves require periodic maintenance.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Normally, the valve handling the A-side requires more frequent maintenance than the polyol valve, due to the tendency of the A-side (isocyanate) to cure upon itself, forming hardened material in the presence of moisture. </a:t>
            </a:r>
          </a:p>
        </p:txBody>
      </p:sp>
    </p:spTree>
    <p:extLst>
      <p:ext uri="{BB962C8B-B14F-4D97-AF65-F5344CB8AC3E}">
        <p14:creationId xmlns:p14="http://schemas.microsoft.com/office/powerpoint/2010/main" val="27340195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7" y="1130071"/>
            <a:ext cx="8821737" cy="548640"/>
          </a:xfrm>
        </p:spPr>
        <p:txBody>
          <a:bodyPr/>
          <a:lstStyle/>
          <a:p>
            <a:pPr marL="0" marR="0" indent="0" algn="ctr">
              <a:lnSpc>
                <a:spcPct val="110000"/>
              </a:lnSpc>
              <a:spcBef>
                <a:spcPts val="0"/>
              </a:spcBef>
              <a:spcAft>
                <a:spcPts val="600"/>
              </a:spcAft>
            </a:pPr>
            <a:r>
              <a:rPr lang="en-US" sz="2000" b="1" dirty="0"/>
              <a:t>The valves of the DMP Mixhead Processor </a:t>
            </a:r>
            <a:r>
              <a:rPr lang="en-US" sz="2000" dirty="0"/>
              <a:t>continued</a:t>
            </a:r>
            <a:r>
              <a:rPr lang="en-US" sz="2000" b="1" dirty="0"/>
              <a:t>: </a:t>
            </a:r>
            <a:r>
              <a:rPr lang="en-US" sz="2000" i="1" dirty="0">
                <a:effectLst/>
                <a:latin typeface="Arial" panose="020B0604020202020204" pitchFamily="34" charset="0"/>
                <a:ea typeface="Calibri" panose="020F0502020204030204" pitchFamily="34" charset="0"/>
              </a:rPr>
              <a:t>Three-way valve</a:t>
            </a:r>
            <a:endParaRPr lang="en-US" sz="1800" i="1" dirty="0">
              <a:effectLst/>
              <a:latin typeface="Arial" panose="020B0604020202020204" pitchFamily="34" charset="0"/>
              <a:ea typeface="Calibri" panose="020F0502020204030204" pitchFamily="34" charset="0"/>
            </a:endParaRPr>
          </a:p>
          <a:p>
            <a:pPr algn="ctr"/>
            <a:r>
              <a:rPr lang="en-US" sz="2000" b="1" dirty="0">
                <a:highlight>
                  <a:srgbClr val="FFFF00"/>
                </a:highlight>
              </a:rPr>
              <a:t> </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68</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TextBox 6">
            <a:extLst>
              <a:ext uri="{FF2B5EF4-FFF2-40B4-BE49-F238E27FC236}">
                <a16:creationId xmlns:a16="http://schemas.microsoft.com/office/drawing/2014/main" id="{3D2200FC-3035-6627-FFEF-1647EBDA3981}"/>
              </a:ext>
            </a:extLst>
          </p:cNvPr>
          <p:cNvSpPr txBox="1"/>
          <p:nvPr/>
        </p:nvSpPr>
        <p:spPr>
          <a:xfrm>
            <a:off x="431069" y="1678711"/>
            <a:ext cx="8281851" cy="2585323"/>
          </a:xfrm>
          <a:prstGeom prst="rect">
            <a:avLst/>
          </a:prstGeom>
          <a:noFill/>
        </p:spPr>
        <p:txBody>
          <a:bodyPr wrap="square">
            <a:spAutoFit/>
          </a:bodyPr>
          <a:lstStyle/>
          <a:p>
            <a:pPr marL="285750" indent="-285750">
              <a:buFont typeface="Arial" panose="020B0604020202020204" pitchFamily="34" charset="0"/>
              <a:buChar char="•"/>
            </a:pPr>
            <a:r>
              <a:rPr lang="en-US" dirty="0"/>
              <a:t>It is very important to keep the material tank blankets with nitrogen or dry air to help minimize this effect.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Coat the exposed parts of the valve with petroleum jelly and keeping them clean of liquid isocyanate residue helps facilitate maximum operational life between maintenance periods.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is very important to seal up the calibration port on the isocyanate valve with petroleum jelly to keep moisture from working its way into the </a:t>
            </a:r>
          </a:p>
        </p:txBody>
      </p:sp>
    </p:spTree>
    <p:extLst>
      <p:ext uri="{BB962C8B-B14F-4D97-AF65-F5344CB8AC3E}">
        <p14:creationId xmlns:p14="http://schemas.microsoft.com/office/powerpoint/2010/main" val="1214687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Orifice Inserts:</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69</a:t>
            </a:fld>
            <a:endParaRPr lang="en-US" dirty="0"/>
          </a:p>
        </p:txBody>
      </p:sp>
      <p:sp>
        <p:nvSpPr>
          <p:cNvPr id="2" name="Subtitle 2">
            <a:extLst>
              <a:ext uri="{FF2B5EF4-FFF2-40B4-BE49-F238E27FC236}">
                <a16:creationId xmlns:a16="http://schemas.microsoft.com/office/drawing/2014/main" id="{89AC61B4-C9AF-7B92-FD75-3F10368E0662}"/>
              </a:ext>
            </a:extLst>
          </p:cNvPr>
          <p:cNvSpPr txBox="1">
            <a:spLocks/>
          </p:cNvSpPr>
          <p:nvPr/>
        </p:nvSpPr>
        <p:spPr>
          <a:xfrm>
            <a:off x="792122" y="2647293"/>
            <a:ext cx="755974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dirty="0">
                <a:solidFill>
                  <a:schemeClr val="tx1"/>
                </a:solidFill>
              </a:rPr>
              <a:t>The valves are normally shipped with the orifice insert (12) pre-drilled to 1/8” diameter. </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The higher the flow rate and the higher the viscosity, the larger the required orifice size must be to keep the pressure drop through the orifice with reasonable operating ranges. </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Order orifice inserts with pre-drilled holes or drilled these onsite to the desired orifice size (of approximately for a flow rate of 30 lbs. /min). </a:t>
            </a:r>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3011285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4"/>
          </p:nvPr>
        </p:nvSpPr>
        <p:spPr>
          <a:xfrm>
            <a:off x="246063" y="1830780"/>
            <a:ext cx="4325938" cy="2423160"/>
          </a:xfrm>
        </p:spPr>
        <p:txBody>
          <a:bodyPr/>
          <a:lstStyle/>
          <a:p>
            <a:pPr marL="0" indent="0">
              <a:buNone/>
            </a:pPr>
            <a:r>
              <a:rPr lang="en-US" dirty="0"/>
              <a:t>• Minimum Utilities to Operate the DMP Mixhead</a:t>
            </a:r>
          </a:p>
          <a:p>
            <a:pPr marL="0" indent="0">
              <a:buNone/>
            </a:pPr>
            <a:r>
              <a:rPr lang="en-US" dirty="0"/>
              <a:t>• Safe Operation of the Hopper </a:t>
            </a:r>
          </a:p>
          <a:p>
            <a:pPr marL="0" indent="0">
              <a:buNone/>
            </a:pPr>
            <a:r>
              <a:rPr lang="en-US" dirty="0"/>
              <a:t>•Safe Disposal of Hazardous and Nonhazardous   </a:t>
            </a:r>
          </a:p>
          <a:p>
            <a:pPr marL="0" indent="0">
              <a:buNone/>
            </a:pPr>
            <a:r>
              <a:rPr lang="en-US" dirty="0"/>
              <a:t> Materials</a:t>
            </a:r>
          </a:p>
          <a:p>
            <a:pPr marL="0" indent="0">
              <a:buNone/>
            </a:pPr>
            <a:r>
              <a:rPr lang="en-US" dirty="0"/>
              <a:t>• Working with DMP Mixhead Valves</a:t>
            </a:r>
          </a:p>
          <a:p>
            <a:pPr marL="0" indent="0">
              <a:buNone/>
            </a:pPr>
            <a:r>
              <a:rPr lang="en-US" dirty="0"/>
              <a:t>• Working with Calibration Samples</a:t>
            </a:r>
          </a:p>
          <a:p>
            <a:pPr marL="0" indent="0">
              <a:buNone/>
            </a:pPr>
            <a:endParaRPr lang="en-US" dirty="0"/>
          </a:p>
        </p:txBody>
      </p:sp>
      <p:sp>
        <p:nvSpPr>
          <p:cNvPr id="5" name="Slide Number Placeholder 4"/>
          <p:cNvSpPr>
            <a:spLocks noGrp="1"/>
          </p:cNvSpPr>
          <p:nvPr>
            <p:ph type="sldNum" sz="quarter" idx="4"/>
          </p:nvPr>
        </p:nvSpPr>
        <p:spPr/>
        <p:txBody>
          <a:bodyPr/>
          <a:lstStyle/>
          <a:p>
            <a:fld id="{8965F865-7CEA-4A01-9869-B0443668BAEC}" type="slidenum">
              <a:rPr lang="en-US" smtClean="0"/>
              <a:pPr/>
              <a:t>7</a:t>
            </a:fld>
            <a:endParaRPr lang="en-US" dirty="0"/>
          </a:p>
        </p:txBody>
      </p:sp>
      <p:sp>
        <p:nvSpPr>
          <p:cNvPr id="3" name="Text Placeholder 4">
            <a:extLst>
              <a:ext uri="{FF2B5EF4-FFF2-40B4-BE49-F238E27FC236}">
                <a16:creationId xmlns:a16="http://schemas.microsoft.com/office/drawing/2014/main" id="{620A90FA-1D7E-3BD1-91DE-D114C6AD30EA}"/>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31257818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i="1" dirty="0"/>
              <a:t>Different flow rates may require different orifice sizes; </a:t>
            </a:r>
          </a:p>
          <a:p>
            <a:pPr algn="ctr"/>
            <a:r>
              <a:rPr lang="en-US" sz="2000" i="1" dirty="0"/>
              <a:t>here is the process:</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70</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9" name="Diagram 8">
            <a:extLst>
              <a:ext uri="{FF2B5EF4-FFF2-40B4-BE49-F238E27FC236}">
                <a16:creationId xmlns:a16="http://schemas.microsoft.com/office/drawing/2014/main" id="{64C281AA-DC22-7423-5DD3-2A03D8032E4A}"/>
              </a:ext>
            </a:extLst>
          </p:cNvPr>
          <p:cNvGraphicFramePr/>
          <p:nvPr>
            <p:extLst>
              <p:ext uri="{D42A27DB-BD31-4B8C-83A1-F6EECF244321}">
                <p14:modId xmlns:p14="http://schemas.microsoft.com/office/powerpoint/2010/main" val="3544194339"/>
              </p:ext>
            </p:extLst>
          </p:nvPr>
        </p:nvGraphicFramePr>
        <p:xfrm>
          <a:off x="260868" y="1228007"/>
          <a:ext cx="8622257" cy="343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3956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i="1" dirty="0"/>
              <a:t>Different flow rates may require different orifice sizes; </a:t>
            </a:r>
          </a:p>
          <a:p>
            <a:pPr algn="ctr"/>
            <a:r>
              <a:rPr lang="en-US" sz="2000" i="1" dirty="0"/>
              <a:t>here is the process:</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71</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9" name="Diagram 8">
            <a:extLst>
              <a:ext uri="{FF2B5EF4-FFF2-40B4-BE49-F238E27FC236}">
                <a16:creationId xmlns:a16="http://schemas.microsoft.com/office/drawing/2014/main" id="{64C281AA-DC22-7423-5DD3-2A03D8032E4A}"/>
              </a:ext>
            </a:extLst>
          </p:cNvPr>
          <p:cNvGraphicFramePr/>
          <p:nvPr>
            <p:extLst>
              <p:ext uri="{D42A27DB-BD31-4B8C-83A1-F6EECF244321}">
                <p14:modId xmlns:p14="http://schemas.microsoft.com/office/powerpoint/2010/main" val="3076431780"/>
              </p:ext>
            </p:extLst>
          </p:nvPr>
        </p:nvGraphicFramePr>
        <p:xfrm>
          <a:off x="260868" y="1228007"/>
          <a:ext cx="8622257" cy="343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5018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i="1" dirty="0"/>
              <a:t>Different flow rates may require different orifice sizes; </a:t>
            </a:r>
          </a:p>
          <a:p>
            <a:pPr algn="ctr"/>
            <a:r>
              <a:rPr lang="en-US" sz="2000" i="1" dirty="0"/>
              <a:t>here is the process:</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72</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9" name="Diagram 8">
            <a:extLst>
              <a:ext uri="{FF2B5EF4-FFF2-40B4-BE49-F238E27FC236}">
                <a16:creationId xmlns:a16="http://schemas.microsoft.com/office/drawing/2014/main" id="{64C281AA-DC22-7423-5DD3-2A03D8032E4A}"/>
              </a:ext>
            </a:extLst>
          </p:cNvPr>
          <p:cNvGraphicFramePr/>
          <p:nvPr>
            <p:extLst>
              <p:ext uri="{D42A27DB-BD31-4B8C-83A1-F6EECF244321}">
                <p14:modId xmlns:p14="http://schemas.microsoft.com/office/powerpoint/2010/main" val="2468404329"/>
              </p:ext>
            </p:extLst>
          </p:nvPr>
        </p:nvGraphicFramePr>
        <p:xfrm>
          <a:off x="260868" y="1228007"/>
          <a:ext cx="8622257" cy="343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3986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i="1" dirty="0"/>
              <a:t>Different flow rates may require different orifice sizes; </a:t>
            </a:r>
          </a:p>
          <a:p>
            <a:pPr algn="ctr"/>
            <a:r>
              <a:rPr lang="en-US" sz="2000" i="1" dirty="0"/>
              <a:t>here is the process:</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73</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9" name="Diagram 8">
            <a:extLst>
              <a:ext uri="{FF2B5EF4-FFF2-40B4-BE49-F238E27FC236}">
                <a16:creationId xmlns:a16="http://schemas.microsoft.com/office/drawing/2014/main" id="{64C281AA-DC22-7423-5DD3-2A03D8032E4A}"/>
              </a:ext>
            </a:extLst>
          </p:cNvPr>
          <p:cNvGraphicFramePr/>
          <p:nvPr>
            <p:extLst>
              <p:ext uri="{D42A27DB-BD31-4B8C-83A1-F6EECF244321}">
                <p14:modId xmlns:p14="http://schemas.microsoft.com/office/powerpoint/2010/main" val="695133794"/>
              </p:ext>
            </p:extLst>
          </p:nvPr>
        </p:nvGraphicFramePr>
        <p:xfrm>
          <a:off x="260868" y="1228007"/>
          <a:ext cx="8622257" cy="343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5656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i="1" dirty="0"/>
              <a:t>Different flow rates may require different orifice sizes; </a:t>
            </a:r>
          </a:p>
          <a:p>
            <a:pPr algn="ctr"/>
            <a:r>
              <a:rPr lang="en-US" sz="2000" i="1" dirty="0"/>
              <a:t>here is the process:</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74</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9" name="Diagram 8">
            <a:extLst>
              <a:ext uri="{FF2B5EF4-FFF2-40B4-BE49-F238E27FC236}">
                <a16:creationId xmlns:a16="http://schemas.microsoft.com/office/drawing/2014/main" id="{64C281AA-DC22-7423-5DD3-2A03D8032E4A}"/>
              </a:ext>
            </a:extLst>
          </p:cNvPr>
          <p:cNvGraphicFramePr/>
          <p:nvPr>
            <p:extLst>
              <p:ext uri="{D42A27DB-BD31-4B8C-83A1-F6EECF244321}">
                <p14:modId xmlns:p14="http://schemas.microsoft.com/office/powerpoint/2010/main" val="3131778311"/>
              </p:ext>
            </p:extLst>
          </p:nvPr>
        </p:nvGraphicFramePr>
        <p:xfrm>
          <a:off x="260868" y="1228007"/>
          <a:ext cx="8622257" cy="343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672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Safety Note: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75</a:t>
            </a:fld>
            <a:endParaRPr lang="en-US" dirty="0"/>
          </a:p>
        </p:txBody>
      </p:sp>
      <p:sp>
        <p:nvSpPr>
          <p:cNvPr id="6" name="Text Placeholder 4">
            <a:extLst>
              <a:ext uri="{FF2B5EF4-FFF2-40B4-BE49-F238E27FC236}">
                <a16:creationId xmlns:a16="http://schemas.microsoft.com/office/drawing/2014/main" id="{1505E048-C30C-F0A3-CB04-703863DED680}"/>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TextBox 6">
            <a:extLst>
              <a:ext uri="{FF2B5EF4-FFF2-40B4-BE49-F238E27FC236}">
                <a16:creationId xmlns:a16="http://schemas.microsoft.com/office/drawing/2014/main" id="{CF5A5179-34CF-BD23-AF89-BF3D5045AA10}"/>
              </a:ext>
            </a:extLst>
          </p:cNvPr>
          <p:cNvSpPr txBox="1"/>
          <p:nvPr/>
        </p:nvSpPr>
        <p:spPr>
          <a:xfrm>
            <a:off x="728253" y="1743184"/>
            <a:ext cx="7687488" cy="1754326"/>
          </a:xfrm>
          <a:prstGeom prst="rect">
            <a:avLst/>
          </a:prstGeom>
          <a:noFill/>
        </p:spPr>
        <p:txBody>
          <a:bodyPr wrap="square">
            <a:spAutoFit/>
          </a:bodyPr>
          <a:lstStyle/>
          <a:p>
            <a:pPr marL="285750" indent="-285750">
              <a:buFont typeface="Arial" panose="020B0604020202020204" pitchFamily="34" charset="0"/>
              <a:buChar char="•"/>
            </a:pPr>
            <a:r>
              <a:rPr lang="en-US" dirty="0"/>
              <a:t>Do not use a hard metallic rod or tool to work out the valve ball. </a:t>
            </a:r>
          </a:p>
          <a:p>
            <a:endParaRPr lang="en-US" dirty="0"/>
          </a:p>
          <a:p>
            <a:pPr marL="285750" indent="-285750">
              <a:buFont typeface="Arial" panose="020B0604020202020204" pitchFamily="34" charset="0"/>
              <a:buChar char="•"/>
            </a:pPr>
            <a:r>
              <a:rPr lang="en-US" dirty="0"/>
              <a:t>Any scratches on the surface of the ball could damage the ball seals and cause both internal and external leakage of the valve seals.</a:t>
            </a:r>
          </a:p>
          <a:p>
            <a:endParaRPr lang="en-US" dirty="0"/>
          </a:p>
          <a:p>
            <a:pPr marL="285750" indent="-285750">
              <a:buFont typeface="Arial" panose="020B0604020202020204" pitchFamily="34" charset="0"/>
              <a:buChar char="•"/>
            </a:pPr>
            <a:r>
              <a:rPr lang="en-US" dirty="0"/>
              <a:t>This would occur after the valve is reassembled.</a:t>
            </a:r>
          </a:p>
        </p:txBody>
      </p:sp>
    </p:spTree>
    <p:extLst>
      <p:ext uri="{BB962C8B-B14F-4D97-AF65-F5344CB8AC3E}">
        <p14:creationId xmlns:p14="http://schemas.microsoft.com/office/powerpoint/2010/main" val="6024325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76</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p:cNvGraphicFramePr/>
          <p:nvPr>
            <p:extLst>
              <p:ext uri="{D42A27DB-BD31-4B8C-83A1-F6EECF244321}">
                <p14:modId xmlns:p14="http://schemas.microsoft.com/office/powerpoint/2010/main" val="1231403508"/>
              </p:ext>
            </p:extLst>
          </p:nvPr>
        </p:nvGraphicFramePr>
        <p:xfrm>
          <a:off x="1637615" y="72684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a:xfrm>
            <a:off x="476518" y="1365161"/>
            <a:ext cx="875764" cy="386366"/>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402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Safety Note: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77</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TextBox 6">
            <a:extLst>
              <a:ext uri="{FF2B5EF4-FFF2-40B4-BE49-F238E27FC236}">
                <a16:creationId xmlns:a16="http://schemas.microsoft.com/office/drawing/2014/main" id="{B837F681-D666-190E-EDE8-4591D5191D45}"/>
              </a:ext>
            </a:extLst>
          </p:cNvPr>
          <p:cNvSpPr txBox="1"/>
          <p:nvPr/>
        </p:nvSpPr>
        <p:spPr>
          <a:xfrm>
            <a:off x="1325877" y="1960156"/>
            <a:ext cx="6492240" cy="923330"/>
          </a:xfrm>
          <a:prstGeom prst="rect">
            <a:avLst/>
          </a:prstGeom>
          <a:noFill/>
        </p:spPr>
        <p:txBody>
          <a:bodyPr wrap="square">
            <a:spAutoFit/>
          </a:bodyPr>
          <a:lstStyle/>
          <a:p>
            <a:pPr marL="285750" indent="-285750">
              <a:buFont typeface="Arial" panose="020B0604020202020204" pitchFamily="34" charset="0"/>
              <a:buChar char="•"/>
            </a:pPr>
            <a:r>
              <a:rPr lang="en-US" dirty="0"/>
              <a:t>Apply a light coat of petroleum jelly to lubricate the O-rings and mating surfaces, to make assembly easier and to reduce the likelihood of damage to the O-rings</a:t>
            </a:r>
          </a:p>
        </p:txBody>
      </p:sp>
    </p:spTree>
    <p:extLst>
      <p:ext uri="{BB962C8B-B14F-4D97-AF65-F5344CB8AC3E}">
        <p14:creationId xmlns:p14="http://schemas.microsoft.com/office/powerpoint/2010/main" val="1345269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78</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p:cNvGraphicFramePr/>
          <p:nvPr>
            <p:extLst>
              <p:ext uri="{D42A27DB-BD31-4B8C-83A1-F6EECF244321}">
                <p14:modId xmlns:p14="http://schemas.microsoft.com/office/powerpoint/2010/main" val="3518535644"/>
              </p:ext>
            </p:extLst>
          </p:nvPr>
        </p:nvGraphicFramePr>
        <p:xfrm>
          <a:off x="1637615" y="72684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a:xfrm>
            <a:off x="476518" y="1365161"/>
            <a:ext cx="875764" cy="3863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8862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79</a:t>
            </a:fld>
            <a:endParaRPr lang="en-US" dirty="0"/>
          </a:p>
        </p:txBody>
      </p:sp>
      <p:sp>
        <p:nvSpPr>
          <p:cNvPr id="6" name="Text Placeholder 4">
            <a:extLst>
              <a:ext uri="{FF2B5EF4-FFF2-40B4-BE49-F238E27FC236}">
                <a16:creationId xmlns:a16="http://schemas.microsoft.com/office/drawing/2014/main" id="{FA8C3293-A35A-4694-4CD8-438316DE9A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p:cNvGraphicFramePr/>
          <p:nvPr>
            <p:extLst>
              <p:ext uri="{D42A27DB-BD31-4B8C-83A1-F6EECF244321}">
                <p14:modId xmlns:p14="http://schemas.microsoft.com/office/powerpoint/2010/main" val="310662979"/>
              </p:ext>
            </p:extLst>
          </p:nvPr>
        </p:nvGraphicFramePr>
        <p:xfrm>
          <a:off x="1818116" y="961107"/>
          <a:ext cx="5507768" cy="3283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a:xfrm>
            <a:off x="737775" y="1365161"/>
            <a:ext cx="875764" cy="3863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846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4"/>
          </p:nvPr>
        </p:nvSpPr>
        <p:spPr/>
        <p:txBody>
          <a:bodyPr/>
          <a:lstStyle/>
          <a:p>
            <a:r>
              <a:rPr lang="en-US" dirty="0"/>
              <a:t>Describe the purpose &amp; general information of the DMP Mixhead </a:t>
            </a:r>
          </a:p>
          <a:p>
            <a:r>
              <a:rPr lang="en-US" dirty="0"/>
              <a:t>Describe the components of the DMP Mixhead</a:t>
            </a:r>
          </a:p>
          <a:p>
            <a:r>
              <a:rPr lang="en-US" dirty="0"/>
              <a:t>Describe DMP Mixhead principles of operation </a:t>
            </a:r>
          </a:p>
          <a:p>
            <a:r>
              <a:rPr lang="en-US" dirty="0"/>
              <a:t>Identify the minimum utilities required to operate the DMP Mixhead</a:t>
            </a:r>
          </a:p>
          <a:p>
            <a:pPr marL="0" indent="0">
              <a:buNone/>
            </a:pPr>
            <a:endParaRPr lang="en-US" dirty="0"/>
          </a:p>
          <a:p>
            <a:pPr marL="0" indent="0">
              <a:buNone/>
            </a:pPr>
            <a:endParaRPr lang="en-US" dirty="0"/>
          </a:p>
        </p:txBody>
      </p:sp>
      <p:pic>
        <p:nvPicPr>
          <p:cNvPr id="7" name="Picture Placeholder 2"/>
          <p:cNvPicPr>
            <a:picLocks noGrp="1" noChangeAspect="1"/>
          </p:cNvPicPr>
          <p:nvPr>
            <p:ph type="pic" sz="quarter" idx="55"/>
          </p:nvPr>
        </p:nvPicPr>
        <p:blipFill>
          <a:blip r:embed="rId3" cstate="print">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l="7972" r="7972"/>
          <a:stretch>
            <a:fillRect/>
          </a:stretch>
        </p:blipFill>
        <p:spPr>
          <a:xfrm>
            <a:off x="4773304" y="637317"/>
            <a:ext cx="4371465" cy="4160520"/>
          </a:xfrm>
        </p:spPr>
      </p:pic>
      <p:sp>
        <p:nvSpPr>
          <p:cNvPr id="6" name="Slide Number Placeholder 5"/>
          <p:cNvSpPr>
            <a:spLocks noGrp="1"/>
          </p:cNvSpPr>
          <p:nvPr>
            <p:ph type="sldNum" sz="quarter" idx="4"/>
          </p:nvPr>
        </p:nvSpPr>
        <p:spPr/>
        <p:txBody>
          <a:bodyPr/>
          <a:lstStyle/>
          <a:p>
            <a:fld id="{8965F865-7CEA-4A01-9869-B0443668BAEC}" type="slidenum">
              <a:rPr lang="en-US" smtClean="0"/>
              <a:pPr/>
              <a:t>8</a:t>
            </a:fld>
            <a:endParaRPr lang="en-US" dirty="0"/>
          </a:p>
        </p:txBody>
      </p:sp>
      <p:sp>
        <p:nvSpPr>
          <p:cNvPr id="3" name="Text Placeholder 4">
            <a:extLst>
              <a:ext uri="{FF2B5EF4-FFF2-40B4-BE49-F238E27FC236}">
                <a16:creationId xmlns:a16="http://schemas.microsoft.com/office/drawing/2014/main" id="{1FAEC941-3DFF-D8FB-7A32-B3E112AF6C1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14058573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Slide gate: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80</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5" name="Rectangle 4">
            <a:extLst>
              <a:ext uri="{FF2B5EF4-FFF2-40B4-BE49-F238E27FC236}">
                <a16:creationId xmlns:a16="http://schemas.microsoft.com/office/drawing/2014/main" id="{2E4D7C4D-09B6-0CA8-9CA5-9C1FE2E34EF9}"/>
              </a:ext>
            </a:extLst>
          </p:cNvPr>
          <p:cNvSpPr/>
          <p:nvPr/>
        </p:nvSpPr>
        <p:spPr>
          <a:xfrm>
            <a:off x="966651" y="1993195"/>
            <a:ext cx="2090057" cy="1854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64A103-184A-3CA1-939A-C76B017340DA}"/>
              </a:ext>
            </a:extLst>
          </p:cNvPr>
          <p:cNvSpPr txBox="1"/>
          <p:nvPr/>
        </p:nvSpPr>
        <p:spPr>
          <a:xfrm>
            <a:off x="3461658" y="1627997"/>
            <a:ext cx="5521208" cy="2862322"/>
          </a:xfrm>
          <a:prstGeom prst="rect">
            <a:avLst/>
          </a:prstGeom>
          <a:noFill/>
        </p:spPr>
        <p:txBody>
          <a:bodyPr wrap="square">
            <a:spAutoFit/>
          </a:bodyPr>
          <a:lstStyle/>
          <a:p>
            <a:pPr marL="285750" indent="-285750">
              <a:buFont typeface="Arial" panose="020B0604020202020204" pitchFamily="34" charset="0"/>
              <a:buChar char="•"/>
            </a:pPr>
            <a:r>
              <a:rPr lang="en-US" dirty="0"/>
              <a:t>The gate assembly is used to control the flow of dry filler material between dispense evolutions.</a:t>
            </a:r>
          </a:p>
          <a:p>
            <a:r>
              <a:rPr lang="en-US" dirty="0"/>
              <a:t> </a:t>
            </a:r>
          </a:p>
          <a:p>
            <a:pPr marL="285750" indent="-285750">
              <a:buFont typeface="Arial" panose="020B0604020202020204" pitchFamily="34" charset="0"/>
              <a:buChar char="•"/>
            </a:pPr>
            <a:r>
              <a:rPr lang="en-US" dirty="0"/>
              <a:t>It is tied directly to dry filler feeder operation. </a:t>
            </a:r>
          </a:p>
          <a:p>
            <a:pPr marL="800100" lvl="1" indent="-342900">
              <a:buFont typeface="+mj-lt"/>
              <a:buAutoNum type="alphaLcParenR"/>
            </a:pPr>
            <a:r>
              <a:rPr lang="en-US" dirty="0"/>
              <a:t>Secure the unit and tag service/lockout prior to performing maintenance. </a:t>
            </a:r>
          </a:p>
          <a:p>
            <a:pPr marL="800100" lvl="1" indent="-342900">
              <a:buFont typeface="+mj-lt"/>
              <a:buAutoNum type="alphaLcParenR"/>
            </a:pPr>
            <a:r>
              <a:rPr lang="en-US" dirty="0"/>
              <a:t>To prevent binding, it is important not to overtighten the panels. </a:t>
            </a:r>
          </a:p>
          <a:p>
            <a:pPr marL="800100" lvl="1" indent="-342900">
              <a:buFont typeface="+mj-lt"/>
              <a:buAutoNum type="alphaLcParenR"/>
            </a:pPr>
            <a:r>
              <a:rPr lang="en-US" dirty="0"/>
              <a:t>Ensure the slide gate is thoroughly wiped and cleaned prior to reassembly.</a:t>
            </a:r>
          </a:p>
        </p:txBody>
      </p:sp>
    </p:spTree>
    <p:extLst>
      <p:ext uri="{BB962C8B-B14F-4D97-AF65-F5344CB8AC3E}">
        <p14:creationId xmlns:p14="http://schemas.microsoft.com/office/powerpoint/2010/main" val="41988322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Safety Note:</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81</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7" name="TextBox 6">
            <a:extLst>
              <a:ext uri="{FF2B5EF4-FFF2-40B4-BE49-F238E27FC236}">
                <a16:creationId xmlns:a16="http://schemas.microsoft.com/office/drawing/2014/main" id="{B837F681-D666-190E-EDE8-4591D5191D45}"/>
              </a:ext>
            </a:extLst>
          </p:cNvPr>
          <p:cNvSpPr txBox="1"/>
          <p:nvPr/>
        </p:nvSpPr>
        <p:spPr>
          <a:xfrm>
            <a:off x="1325877" y="1960156"/>
            <a:ext cx="6492240" cy="1200329"/>
          </a:xfrm>
          <a:prstGeom prst="rect">
            <a:avLst/>
          </a:prstGeom>
          <a:noFill/>
        </p:spPr>
        <p:txBody>
          <a:bodyPr wrap="square">
            <a:spAutoFit/>
          </a:bodyPr>
          <a:lstStyle/>
          <a:p>
            <a:pPr marL="285750" indent="-285750">
              <a:buFont typeface="Arial" panose="020B0604020202020204" pitchFamily="34" charset="0"/>
              <a:buChar char="•"/>
            </a:pPr>
            <a:r>
              <a:rPr lang="en-US" dirty="0"/>
              <a:t>Do not use a screwdriver or other prying instrument to separate the cover from the housing.</a:t>
            </a:r>
          </a:p>
          <a:p>
            <a:pPr marL="742950" lvl="1" indent="-285750">
              <a:buFont typeface="Arial" panose="020B0604020202020204" pitchFamily="34" charset="0"/>
              <a:buChar char="•"/>
            </a:pPr>
            <a:r>
              <a:rPr lang="en-US" dirty="0"/>
              <a:t>This can damage the stainless steel.</a:t>
            </a:r>
          </a:p>
          <a:p>
            <a:endParaRPr lang="en-US" dirty="0"/>
          </a:p>
        </p:txBody>
      </p:sp>
    </p:spTree>
    <p:extLst>
      <p:ext uri="{BB962C8B-B14F-4D97-AF65-F5344CB8AC3E}">
        <p14:creationId xmlns:p14="http://schemas.microsoft.com/office/powerpoint/2010/main" val="27432691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Wave (sine pump):</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82</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2" name="Rectangle 1">
            <a:extLst>
              <a:ext uri="{FF2B5EF4-FFF2-40B4-BE49-F238E27FC236}">
                <a16:creationId xmlns:a16="http://schemas.microsoft.com/office/drawing/2014/main" id="{4BC30838-C560-723F-9DF0-48409CA050E4}"/>
              </a:ext>
            </a:extLst>
          </p:cNvPr>
          <p:cNvSpPr/>
          <p:nvPr/>
        </p:nvSpPr>
        <p:spPr>
          <a:xfrm>
            <a:off x="6048103" y="1946366"/>
            <a:ext cx="2090057" cy="1854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B65360-975D-5EA1-6724-D6CA7C857979}"/>
              </a:ext>
            </a:extLst>
          </p:cNvPr>
          <p:cNvSpPr txBox="1"/>
          <p:nvPr/>
        </p:nvSpPr>
        <p:spPr>
          <a:xfrm>
            <a:off x="367945" y="1700889"/>
            <a:ext cx="5455905" cy="2677656"/>
          </a:xfrm>
          <a:prstGeom prst="rect">
            <a:avLst/>
          </a:prstGeom>
          <a:noFill/>
        </p:spPr>
        <p:txBody>
          <a:bodyPr wrap="square">
            <a:spAutoFit/>
          </a:bodyPr>
          <a:lstStyle/>
          <a:p>
            <a:pPr marL="342900" indent="-342900">
              <a:buFont typeface="+mj-lt"/>
              <a:buAutoNum type="arabicPeriod"/>
            </a:pPr>
            <a:r>
              <a:rPr lang="en-US" sz="1600" dirty="0"/>
              <a:t>You can use a soft hammer to separate the cover from the housing by tapping on the front cover pins, which are located on the outer diameter of the front cover.</a:t>
            </a:r>
          </a:p>
          <a:p>
            <a:pPr marL="342900" indent="-342900">
              <a:buFont typeface="+mj-lt"/>
              <a:buAutoNum type="arabicPeriod"/>
            </a:pPr>
            <a:endParaRPr lang="en-US" sz="1600" dirty="0"/>
          </a:p>
          <a:p>
            <a:pPr marL="342900" indent="-342900">
              <a:buFont typeface="+mj-lt"/>
              <a:buAutoNum type="arabicPeriod"/>
            </a:pPr>
            <a:r>
              <a:rPr lang="en-US" sz="1600" dirty="0"/>
              <a:t>Remove the front cover by removing the five wingnuts and sliding the cover off the front cover studs.</a:t>
            </a:r>
          </a:p>
          <a:p>
            <a:pPr marL="342900" indent="-342900">
              <a:buFont typeface="+mj-lt"/>
              <a:buAutoNum type="arabicPeriod"/>
            </a:pPr>
            <a:endParaRPr lang="en-US" sz="1600" dirty="0"/>
          </a:p>
          <a:p>
            <a:pPr marL="342900" indent="-342900">
              <a:buFont typeface="+mj-lt"/>
              <a:buAutoNum type="arabicPeriod"/>
            </a:pPr>
            <a:r>
              <a:rPr lang="en-US" sz="1600" dirty="0"/>
              <a:t>You may now remove the front support from the front cover for inspection and cleaning. </a:t>
            </a:r>
          </a:p>
          <a:p>
            <a:endParaRPr lang="en-US" dirty="0"/>
          </a:p>
        </p:txBody>
      </p:sp>
    </p:spTree>
    <p:extLst>
      <p:ext uri="{BB962C8B-B14F-4D97-AF65-F5344CB8AC3E}">
        <p14:creationId xmlns:p14="http://schemas.microsoft.com/office/powerpoint/2010/main" val="4141976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Wave (sine pump) </a:t>
            </a:r>
            <a:r>
              <a:rPr lang="en-US" sz="2000" i="1" dirty="0"/>
              <a:t>continued</a:t>
            </a:r>
            <a:r>
              <a:rPr lang="en-US" sz="2000" b="1" dirty="0"/>
              <a:t>:</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83</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2" name="Rectangle 1">
            <a:extLst>
              <a:ext uri="{FF2B5EF4-FFF2-40B4-BE49-F238E27FC236}">
                <a16:creationId xmlns:a16="http://schemas.microsoft.com/office/drawing/2014/main" id="{4BC30838-C560-723F-9DF0-48409CA050E4}"/>
              </a:ext>
            </a:extLst>
          </p:cNvPr>
          <p:cNvSpPr/>
          <p:nvPr/>
        </p:nvSpPr>
        <p:spPr>
          <a:xfrm>
            <a:off x="6087292" y="1933303"/>
            <a:ext cx="2090057" cy="1854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B65360-975D-5EA1-6724-D6CA7C857979}"/>
              </a:ext>
            </a:extLst>
          </p:cNvPr>
          <p:cNvSpPr txBox="1"/>
          <p:nvPr/>
        </p:nvSpPr>
        <p:spPr>
          <a:xfrm>
            <a:off x="348350" y="1504946"/>
            <a:ext cx="5312213" cy="3046988"/>
          </a:xfrm>
          <a:prstGeom prst="rect">
            <a:avLst/>
          </a:prstGeom>
          <a:noFill/>
        </p:spPr>
        <p:txBody>
          <a:bodyPr wrap="square">
            <a:spAutoFit/>
          </a:bodyPr>
          <a:lstStyle/>
          <a:p>
            <a:r>
              <a:rPr lang="en-US" sz="1600" dirty="0"/>
              <a:t>5. If the support is stainless steel, remove the dynamic face O-ring from the groove.</a:t>
            </a:r>
          </a:p>
          <a:p>
            <a:endParaRPr lang="en-US" sz="1600" dirty="0"/>
          </a:p>
          <a:p>
            <a:r>
              <a:rPr lang="en-US" sz="1600" dirty="0"/>
              <a:t>6. The front cover O-ring may then be removed from the groove in the face of the pump housing.</a:t>
            </a:r>
          </a:p>
          <a:p>
            <a:endParaRPr lang="en-US" sz="1600" dirty="0"/>
          </a:p>
          <a:p>
            <a:r>
              <a:rPr lang="en-US" sz="1600" dirty="0"/>
              <a:t>7. Remove the front liner by pulling with even pressure on both ends. </a:t>
            </a:r>
          </a:p>
          <a:p>
            <a:endParaRPr lang="en-US" sz="1600" dirty="0"/>
          </a:p>
          <a:p>
            <a:r>
              <a:rPr lang="en-US" sz="1600" dirty="0"/>
              <a:t>8. Pulling with uneven pressure can cause the liner to become lodged in the pump housing, making it difficult to remove</a:t>
            </a:r>
            <a:endParaRPr lang="en-US" sz="2000" dirty="0"/>
          </a:p>
        </p:txBody>
      </p:sp>
    </p:spTree>
    <p:extLst>
      <p:ext uri="{BB962C8B-B14F-4D97-AF65-F5344CB8AC3E}">
        <p14:creationId xmlns:p14="http://schemas.microsoft.com/office/powerpoint/2010/main" val="4237421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Safety Note: Pumping of high-temperature </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84</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
        <p:nvSpPr>
          <p:cNvPr id="5" name="TextBox 4">
            <a:extLst>
              <a:ext uri="{FF2B5EF4-FFF2-40B4-BE49-F238E27FC236}">
                <a16:creationId xmlns:a16="http://schemas.microsoft.com/office/drawing/2014/main" id="{F56C394B-24DA-7A18-C00F-836714BC8B2B}"/>
              </a:ext>
            </a:extLst>
          </p:cNvPr>
          <p:cNvSpPr txBox="1"/>
          <p:nvPr/>
        </p:nvSpPr>
        <p:spPr>
          <a:xfrm>
            <a:off x="1796139" y="1804354"/>
            <a:ext cx="5551715" cy="2031325"/>
          </a:xfrm>
          <a:prstGeom prst="rect">
            <a:avLst/>
          </a:prstGeom>
          <a:noFill/>
        </p:spPr>
        <p:txBody>
          <a:bodyPr wrap="square">
            <a:spAutoFit/>
          </a:bodyPr>
          <a:lstStyle/>
          <a:p>
            <a:pPr marL="285750" indent="-285750">
              <a:buFont typeface="Arial" panose="020B0604020202020204" pitchFamily="34" charset="0"/>
              <a:buChar char="•"/>
            </a:pPr>
            <a:r>
              <a:rPr lang="en-US" dirty="0"/>
              <a:t>Pumping of high-temperature fluids can also make the liners difficult to remove due to thermal expansion.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the pump has been running at a high temperature, allow it to cool before removing the liner.</a:t>
            </a:r>
          </a:p>
        </p:txBody>
      </p:sp>
    </p:spTree>
    <p:extLst>
      <p:ext uri="{BB962C8B-B14F-4D97-AF65-F5344CB8AC3E}">
        <p14:creationId xmlns:p14="http://schemas.microsoft.com/office/powerpoint/2010/main" val="1449116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The Process Continued</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85</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a:extLst>
              <a:ext uri="{FF2B5EF4-FFF2-40B4-BE49-F238E27FC236}">
                <a16:creationId xmlns:a16="http://schemas.microsoft.com/office/drawing/2014/main" id="{EAA620E5-C588-8BAA-24EE-40D981C9AD2B}"/>
              </a:ext>
            </a:extLst>
          </p:cNvPr>
          <p:cNvGraphicFramePr/>
          <p:nvPr>
            <p:extLst>
              <p:ext uri="{D42A27DB-BD31-4B8C-83A1-F6EECF244321}">
                <p14:modId xmlns:p14="http://schemas.microsoft.com/office/powerpoint/2010/main" val="1604293468"/>
              </p:ext>
            </p:extLst>
          </p:nvPr>
        </p:nvGraphicFramePr>
        <p:xfrm>
          <a:off x="790606" y="1478820"/>
          <a:ext cx="7562781" cy="3184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541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The Process Continued</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86</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a:extLst>
              <a:ext uri="{FF2B5EF4-FFF2-40B4-BE49-F238E27FC236}">
                <a16:creationId xmlns:a16="http://schemas.microsoft.com/office/drawing/2014/main" id="{EAA620E5-C588-8BAA-24EE-40D981C9AD2B}"/>
              </a:ext>
            </a:extLst>
          </p:cNvPr>
          <p:cNvGraphicFramePr/>
          <p:nvPr>
            <p:extLst>
              <p:ext uri="{D42A27DB-BD31-4B8C-83A1-F6EECF244321}">
                <p14:modId xmlns:p14="http://schemas.microsoft.com/office/powerpoint/2010/main" val="3615387816"/>
              </p:ext>
            </p:extLst>
          </p:nvPr>
        </p:nvGraphicFramePr>
        <p:xfrm>
          <a:off x="790606" y="1478820"/>
          <a:ext cx="7562781" cy="3184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92350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9" y="930180"/>
            <a:ext cx="8821737" cy="548640"/>
          </a:xfrm>
        </p:spPr>
        <p:txBody>
          <a:bodyPr/>
          <a:lstStyle/>
          <a:p>
            <a:pPr algn="ctr"/>
            <a:r>
              <a:rPr lang="en-US" sz="2000" b="1" dirty="0"/>
              <a:t>The Process Continued</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87</a:t>
            </a:fld>
            <a:endParaRPr lang="en-US" dirty="0"/>
          </a:p>
        </p:txBody>
      </p:sp>
      <p:sp>
        <p:nvSpPr>
          <p:cNvPr id="6" name="Text Placeholder 4">
            <a:extLst>
              <a:ext uri="{FF2B5EF4-FFF2-40B4-BE49-F238E27FC236}">
                <a16:creationId xmlns:a16="http://schemas.microsoft.com/office/drawing/2014/main" id="{FE1B0BC7-536E-3F72-833C-3CE199B0F08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graphicFrame>
        <p:nvGraphicFramePr>
          <p:cNvPr id="2" name="Diagram 1">
            <a:extLst>
              <a:ext uri="{FF2B5EF4-FFF2-40B4-BE49-F238E27FC236}">
                <a16:creationId xmlns:a16="http://schemas.microsoft.com/office/drawing/2014/main" id="{EAA620E5-C588-8BAA-24EE-40D981C9AD2B}"/>
              </a:ext>
            </a:extLst>
          </p:cNvPr>
          <p:cNvGraphicFramePr/>
          <p:nvPr>
            <p:extLst>
              <p:ext uri="{D42A27DB-BD31-4B8C-83A1-F6EECF244321}">
                <p14:modId xmlns:p14="http://schemas.microsoft.com/office/powerpoint/2010/main" val="3762138114"/>
              </p:ext>
            </p:extLst>
          </p:nvPr>
        </p:nvGraphicFramePr>
        <p:xfrm>
          <a:off x="790606" y="1478820"/>
          <a:ext cx="7562781" cy="3184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5744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5EB3B65-0B79-434D-B99C-16CAF89A1DAC}"/>
              </a:ext>
            </a:extLst>
          </p:cNvPr>
          <p:cNvSpPr>
            <a:spLocks noGrp="1"/>
          </p:cNvSpPr>
          <p:nvPr>
            <p:ph type="subTitle" idx="1"/>
          </p:nvPr>
        </p:nvSpPr>
        <p:spPr/>
        <p:txBody>
          <a:bodyPr/>
          <a:lstStyle/>
          <a:p>
            <a:r>
              <a:rPr lang="en-US" dirty="0">
                <a:solidFill>
                  <a:schemeClr val="tx1"/>
                </a:solidFill>
              </a:rPr>
              <a:t>Activity: </a:t>
            </a:r>
            <a:r>
              <a:rPr lang="en-US" sz="1800" b="1"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Practicing with Valves</a:t>
            </a:r>
          </a:p>
        </p:txBody>
      </p:sp>
      <p:sp>
        <p:nvSpPr>
          <p:cNvPr id="6" name="Text Placeholder 5">
            <a:extLst>
              <a:ext uri="{FF2B5EF4-FFF2-40B4-BE49-F238E27FC236}">
                <a16:creationId xmlns:a16="http://schemas.microsoft.com/office/drawing/2014/main" id="{ED3DD558-AFA1-4C7C-B23F-0BF46461B2B6}"/>
              </a:ext>
            </a:extLst>
          </p:cNvPr>
          <p:cNvSpPr>
            <a:spLocks noGrp="1"/>
          </p:cNvSpPr>
          <p:nvPr>
            <p:ph type="body" sz="quarter" idx="56"/>
          </p:nvPr>
        </p:nvSpPr>
        <p:spPr/>
        <p:txBody>
          <a:bodyPr/>
          <a:lstStyle/>
          <a:p>
            <a:r>
              <a:rPr lang="en-US" dirty="0">
                <a:solidFill>
                  <a:schemeClr val="tx1"/>
                </a:solidFill>
              </a:rPr>
              <a:t>In the OJT area, demonstrate how to use the valves safely. Select volunteers to teach back information about each valve. </a:t>
            </a:r>
          </a:p>
          <a:p>
            <a:r>
              <a:rPr lang="en-US" dirty="0">
                <a:solidFill>
                  <a:schemeClr val="tx1"/>
                </a:solidFill>
              </a:rPr>
              <a:t>Learners practice their ability to disassemble, clean, and reassemble mixhead valves. This includes three-way valves, slide gate valves, and wave pump valves.</a:t>
            </a:r>
          </a:p>
          <a:p>
            <a:r>
              <a:rPr lang="en-US" dirty="0"/>
              <a:t> </a:t>
            </a:r>
          </a:p>
          <a:p>
            <a:endParaRPr lang="en-US" dirty="0"/>
          </a:p>
        </p:txBody>
      </p:sp>
      <p:sp>
        <p:nvSpPr>
          <p:cNvPr id="2" name="Slide Number Placeholder 1"/>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88</a:t>
            </a:fld>
            <a:endParaRPr lang="en-US" dirty="0"/>
          </a:p>
        </p:txBody>
      </p:sp>
      <p:sp>
        <p:nvSpPr>
          <p:cNvPr id="3" name="Text Placeholder 4">
            <a:extLst>
              <a:ext uri="{FF2B5EF4-FFF2-40B4-BE49-F238E27FC236}">
                <a16:creationId xmlns:a16="http://schemas.microsoft.com/office/drawing/2014/main" id="{1885C765-7EB8-1CAD-9915-93B08CD3EC34}"/>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14234525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DMP Mixhead Hoses</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89</a:t>
            </a:fld>
            <a:endParaRPr lang="en-US" dirty="0"/>
          </a:p>
        </p:txBody>
      </p:sp>
    </p:spTree>
    <p:extLst>
      <p:ext uri="{BB962C8B-B14F-4D97-AF65-F5344CB8AC3E}">
        <p14:creationId xmlns:p14="http://schemas.microsoft.com/office/powerpoint/2010/main" val="1732587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4"/>
          </p:nvPr>
        </p:nvSpPr>
        <p:spPr/>
        <p:txBody>
          <a:bodyPr/>
          <a:lstStyle/>
          <a:p>
            <a:r>
              <a:rPr lang="en-US" dirty="0"/>
              <a:t>Review the safety standards of working in the DMP Mixhead Task</a:t>
            </a:r>
          </a:p>
          <a:p>
            <a:r>
              <a:rPr lang="en-US" dirty="0"/>
              <a:t>Demonstrate the ability to empty and fill hopper</a:t>
            </a:r>
          </a:p>
          <a:p>
            <a:r>
              <a:rPr lang="en-US" dirty="0"/>
              <a:t>Demonstrate control methods for hazardous &amp; non-hazardous material disposal</a:t>
            </a:r>
          </a:p>
          <a:p>
            <a:pPr marL="0" indent="0">
              <a:buNone/>
            </a:pPr>
            <a:endParaRPr lang="en-US" dirty="0"/>
          </a:p>
          <a:p>
            <a:endParaRPr lang="en-US" dirty="0"/>
          </a:p>
        </p:txBody>
      </p:sp>
      <p:pic>
        <p:nvPicPr>
          <p:cNvPr id="7" name="Picture Placeholder 2"/>
          <p:cNvPicPr>
            <a:picLocks noGrp="1" noChangeAspect="1"/>
          </p:cNvPicPr>
          <p:nvPr>
            <p:ph type="pic" sz="quarter" idx="55"/>
          </p:nvPr>
        </p:nvPicPr>
        <p:blipFill>
          <a:blip r:embed="rId3" cstate="print">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l="7972" r="7972"/>
          <a:stretch>
            <a:fillRect/>
          </a:stretch>
        </p:blipFill>
        <p:spPr>
          <a:xfrm>
            <a:off x="4773304" y="637317"/>
            <a:ext cx="4371465" cy="4160520"/>
          </a:xfrm>
        </p:spPr>
      </p:pic>
      <p:sp>
        <p:nvSpPr>
          <p:cNvPr id="6" name="Slide Number Placeholder 5"/>
          <p:cNvSpPr>
            <a:spLocks noGrp="1"/>
          </p:cNvSpPr>
          <p:nvPr>
            <p:ph type="sldNum" sz="quarter" idx="4"/>
          </p:nvPr>
        </p:nvSpPr>
        <p:spPr/>
        <p:txBody>
          <a:bodyPr/>
          <a:lstStyle/>
          <a:p>
            <a:fld id="{8965F865-7CEA-4A01-9869-B0443668BAEC}" type="slidenum">
              <a:rPr lang="en-US" smtClean="0"/>
              <a:pPr/>
              <a:t>9</a:t>
            </a:fld>
            <a:endParaRPr lang="en-US" dirty="0"/>
          </a:p>
        </p:txBody>
      </p:sp>
      <p:sp>
        <p:nvSpPr>
          <p:cNvPr id="3" name="Text Placeholder 4">
            <a:extLst>
              <a:ext uri="{FF2B5EF4-FFF2-40B4-BE49-F238E27FC236}">
                <a16:creationId xmlns:a16="http://schemas.microsoft.com/office/drawing/2014/main" id="{22CE772D-5E31-139D-38FA-DE8AAA0B834A}"/>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34409781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7" y="711816"/>
            <a:ext cx="8821737" cy="548640"/>
          </a:xfrm>
        </p:spPr>
        <p:txBody>
          <a:bodyPr/>
          <a:lstStyle/>
          <a:p>
            <a:pPr algn="ctr"/>
            <a:r>
              <a:rPr lang="en-US" sz="2000" b="1" dirty="0">
                <a:highlight>
                  <a:srgbClr val="FFFF00"/>
                </a:highlight>
              </a:rPr>
              <a:t>Activity: Working with the Hoses</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90</a:t>
            </a:fld>
            <a:endParaRPr lang="en-US" dirty="0"/>
          </a:p>
        </p:txBody>
      </p:sp>
      <p:sp>
        <p:nvSpPr>
          <p:cNvPr id="2" name="Subtitle 2">
            <a:extLst>
              <a:ext uri="{FF2B5EF4-FFF2-40B4-BE49-F238E27FC236}">
                <a16:creationId xmlns:a16="http://schemas.microsoft.com/office/drawing/2014/main" id="{89AC61B4-C9AF-7B92-FD75-3F10368E0662}"/>
              </a:ext>
            </a:extLst>
          </p:cNvPr>
          <p:cNvSpPr txBox="1">
            <a:spLocks/>
          </p:cNvSpPr>
          <p:nvPr/>
        </p:nvSpPr>
        <p:spPr>
          <a:xfrm>
            <a:off x="792120" y="2731537"/>
            <a:ext cx="755974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marR="0" lvl="0" indent="-342900">
              <a:lnSpc>
                <a:spcPct val="115000"/>
              </a:lnSpc>
              <a:spcBef>
                <a:spcPts val="0"/>
              </a:spcBef>
              <a:spcAft>
                <a:spcPts val="0"/>
              </a:spcAft>
              <a:buFont typeface="+mj-lt"/>
              <a:buAutoNum type="arabicPeriod"/>
            </a:pPr>
            <a:r>
              <a:rPr lang="en-US" sz="1400" dirty="0">
                <a:ea typeface="Times New Roman" panose="02020603050405020304" pitchFamily="18" charset="0"/>
                <a:cs typeface="Times New Roman" panose="02020603050405020304" pitchFamily="18" charset="0"/>
              </a:rPr>
              <a:t>Verify the hoses are connected via couplings and latch locks.</a:t>
            </a: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Verify the connection is tight and secure.</a:t>
            </a: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If possible, during the OJT training, include a record operation supervisor for additional mentoring and support.</a:t>
            </a: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Bring the learners to the areas of the shipyard where a DMP Mixhead Processor hose is used. </a:t>
            </a: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At the workstation, demonstrate how to use a live DMP Mixhead Processor, and review all the safety requirements and PPE required for the work. </a:t>
            </a: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As you do so:</a:t>
            </a: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Gauge the skills of each learner.</a:t>
            </a: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Supervise each learner as he or she operates the tool. </a:t>
            </a:r>
            <a:endParaRPr lang="en-US" dirty="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400" dirty="0">
                <a:ea typeface="Times New Roman" panose="02020603050405020304" pitchFamily="18" charset="0"/>
                <a:cs typeface="Times New Roman" panose="02020603050405020304" pitchFamily="18" charset="0"/>
              </a:rPr>
              <a:t>Before you wrap up the topic, provide a final review of each learner’s skill mastery. </a:t>
            </a:r>
          </a:p>
        </p:txBody>
      </p:sp>
      <p:sp>
        <p:nvSpPr>
          <p:cNvPr id="6" name="Text Placeholder 4">
            <a:extLst>
              <a:ext uri="{FF2B5EF4-FFF2-40B4-BE49-F238E27FC236}">
                <a16:creationId xmlns:a16="http://schemas.microsoft.com/office/drawing/2014/main" id="{70F5BECB-9162-4F1F-BF1C-3BC249D88485}"/>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28022098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747" r="327" b="20747"/>
          <a:stretch/>
        </p:blipFill>
        <p:spPr>
          <a:xfrm>
            <a:off x="-2780" y="640080"/>
            <a:ext cx="9146780" cy="4160520"/>
          </a:xfrm>
        </p:spPr>
      </p:pic>
      <p:sp>
        <p:nvSpPr>
          <p:cNvPr id="4" name="Title 3"/>
          <p:cNvSpPr>
            <a:spLocks noGrp="1"/>
          </p:cNvSpPr>
          <p:nvPr>
            <p:ph type="title"/>
          </p:nvPr>
        </p:nvSpPr>
        <p:spPr/>
        <p:txBody>
          <a:bodyPr>
            <a:normAutofit/>
          </a:bodyPr>
          <a:lstStyle/>
          <a:p>
            <a:r>
              <a:rPr lang="en-US" dirty="0"/>
              <a:t>Calibration Samples</a:t>
            </a:r>
          </a:p>
        </p:txBody>
      </p:sp>
      <p:sp>
        <p:nvSpPr>
          <p:cNvPr id="2" name="Slide Number Placeholder 1"/>
          <p:cNvSpPr>
            <a:spLocks noGrp="1"/>
          </p:cNvSpPr>
          <p:nvPr>
            <p:ph type="sldNum" sz="quarter" idx="4"/>
          </p:nvPr>
        </p:nvSpPr>
        <p:spPr>
          <a:prstGeom prst="rect">
            <a:avLst/>
          </a:prstGeom>
        </p:spPr>
        <p:txBody>
          <a:bodyPr/>
          <a:lstStyle/>
          <a:p>
            <a:fld id="{8965F865-7CEA-4A01-9869-B0443668BAEC}" type="slidenum">
              <a:rPr lang="en-US" smtClean="0"/>
              <a:pPr/>
              <a:t>91</a:t>
            </a:fld>
            <a:endParaRPr lang="en-US" dirty="0"/>
          </a:p>
        </p:txBody>
      </p:sp>
    </p:spTree>
    <p:extLst>
      <p:ext uri="{BB962C8B-B14F-4D97-AF65-F5344CB8AC3E}">
        <p14:creationId xmlns:p14="http://schemas.microsoft.com/office/powerpoint/2010/main" val="42319545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0FBD0C-F14C-4828-B650-31BAECD97C6E}"/>
              </a:ext>
            </a:extLst>
          </p:cNvPr>
          <p:cNvSpPr>
            <a:spLocks noGrp="1"/>
          </p:cNvSpPr>
          <p:nvPr>
            <p:ph type="subTitle" idx="1"/>
          </p:nvPr>
        </p:nvSpPr>
        <p:spPr>
          <a:xfrm>
            <a:off x="161127" y="766407"/>
            <a:ext cx="8821737" cy="548640"/>
          </a:xfrm>
        </p:spPr>
        <p:txBody>
          <a:bodyPr/>
          <a:lstStyle/>
          <a:p>
            <a:pPr algn="ctr"/>
            <a:r>
              <a:rPr lang="en-US" sz="2000" b="1" dirty="0">
                <a:highlight>
                  <a:srgbClr val="FFFF00"/>
                </a:highlight>
              </a:rPr>
              <a:t>Calibration Process Activity</a:t>
            </a:r>
          </a:p>
        </p:txBody>
      </p:sp>
      <p:sp>
        <p:nvSpPr>
          <p:cNvPr id="4" name="Slide Number Placeholder 3"/>
          <p:cNvSpPr>
            <a:spLocks noGrp="1"/>
          </p:cNvSpPr>
          <p:nvPr>
            <p:ph type="sldNum" sz="quarter" idx="4"/>
          </p:nvPr>
        </p:nvSpPr>
        <p:spPr>
          <a:xfrm>
            <a:off x="8607807" y="4913047"/>
            <a:ext cx="459993" cy="234262"/>
          </a:xfrm>
          <a:prstGeom prst="rect">
            <a:avLst/>
          </a:prstGeom>
        </p:spPr>
        <p:txBody>
          <a:bodyPr/>
          <a:lstStyle/>
          <a:p>
            <a:fld id="{8965F865-7CEA-4A01-9869-B0443668BAEC}" type="slidenum">
              <a:rPr lang="en-US" smtClean="0"/>
              <a:pPr/>
              <a:t>92</a:t>
            </a:fld>
            <a:endParaRPr lang="en-US" dirty="0"/>
          </a:p>
        </p:txBody>
      </p:sp>
      <p:sp>
        <p:nvSpPr>
          <p:cNvPr id="2" name="Subtitle 2">
            <a:extLst>
              <a:ext uri="{FF2B5EF4-FFF2-40B4-BE49-F238E27FC236}">
                <a16:creationId xmlns:a16="http://schemas.microsoft.com/office/drawing/2014/main" id="{89AC61B4-C9AF-7B92-FD75-3F10368E0662}"/>
              </a:ext>
            </a:extLst>
          </p:cNvPr>
          <p:cNvSpPr txBox="1">
            <a:spLocks/>
          </p:cNvSpPr>
          <p:nvPr/>
        </p:nvSpPr>
        <p:spPr>
          <a:xfrm>
            <a:off x="792120" y="2661454"/>
            <a:ext cx="7559749" cy="548640"/>
          </a:xfrm>
          <a:prstGeom prst="rect">
            <a:avLst/>
          </a:prstGeom>
          <a:noFill/>
        </p:spPr>
        <p:txBody>
          <a:bodyPr lIns="0" rIns="182880" anchor="ctr"/>
          <a:lstStyle>
            <a:lvl1pPr marL="0" indent="0" algn="l" defTabSz="914400" rtl="0" eaLnBrk="1" latinLnBrk="0" hangingPunct="1">
              <a:spcBef>
                <a:spcPct val="20000"/>
              </a:spcBef>
              <a:buFont typeface="Arial" panose="020B0604020202020204" pitchFamily="34" charset="0"/>
              <a:buNone/>
              <a:defRPr sz="1800" b="0" kern="1200" baseline="0">
                <a:solidFill>
                  <a:srgbClr val="003870"/>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1600" dirty="0">
                <a:solidFill>
                  <a:schemeClr val="tx1"/>
                </a:solidFill>
              </a:rPr>
              <a:t>During the OJT, use calibration samples to review proper MIP pour and discuss the differences in calibration. </a:t>
            </a:r>
          </a:p>
          <a:p>
            <a:pPr algn="ctr"/>
            <a:r>
              <a:rPr lang="en-US" sz="1600" dirty="0">
                <a:solidFill>
                  <a:schemeClr val="tx1"/>
                </a:solidFill>
              </a:rPr>
              <a:t>Demonstrate the MIP pour as the learners observe.</a:t>
            </a:r>
          </a:p>
          <a:p>
            <a:pPr algn="ctr"/>
            <a:r>
              <a:rPr lang="en-US" sz="1600" dirty="0">
                <a:solidFill>
                  <a:schemeClr val="tx1"/>
                </a:solidFill>
              </a:rPr>
              <a:t>As the learners operate the tool and put on the PPE, point out the valves on the tool, demonstrate how to safety operate the hose, and discuss static safety, and then ask the learners to rank from 1 to 10 how comfortable they feel operating the tool, 1 is “Not well, confident or skilled etc., and 10 is “Ready to go!”</a:t>
            </a:r>
          </a:p>
          <a:p>
            <a:pPr algn="ctr"/>
            <a:r>
              <a:rPr lang="en-US" sz="1600" dirty="0">
                <a:solidFill>
                  <a:schemeClr val="tx1"/>
                </a:solidFill>
              </a:rPr>
              <a:t>If any learners are struggling, move them into small groups with a leader who has achieved a level of proficiency and who can support and guide the weaker learners who need more practice.</a:t>
            </a:r>
          </a:p>
          <a:p>
            <a:pPr algn="ctr"/>
            <a:r>
              <a:rPr lang="en-US" sz="1600" dirty="0">
                <a:solidFill>
                  <a:schemeClr val="tx1"/>
                </a:solidFill>
              </a:rPr>
              <a:t>Before wrapping up the course provide final approval of each learner’s skill mastery.</a:t>
            </a:r>
          </a:p>
        </p:txBody>
      </p:sp>
      <p:sp>
        <p:nvSpPr>
          <p:cNvPr id="6" name="Text Placeholder 4">
            <a:extLst>
              <a:ext uri="{FF2B5EF4-FFF2-40B4-BE49-F238E27FC236}">
                <a16:creationId xmlns:a16="http://schemas.microsoft.com/office/drawing/2014/main" id="{66BFCE2F-A1B3-6995-DF31-B1EDBFFE2321}"/>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2974047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54"/>
          </p:nvPr>
        </p:nvSpPr>
        <p:spPr/>
        <p:txBody>
          <a:bodyPr/>
          <a:lstStyle/>
          <a:p>
            <a:r>
              <a:rPr lang="en-US" dirty="0"/>
              <a:t>Identify all the parts of the DMP Mixhead Processor</a:t>
            </a:r>
          </a:p>
          <a:p>
            <a:r>
              <a:rPr lang="en-US" dirty="0"/>
              <a:t>Use proper PPE and safety measures for all hoses, parts, solvent pails, spray guns, valves, and calibration samples.</a:t>
            </a:r>
          </a:p>
          <a:p>
            <a:r>
              <a:rPr lang="en-US" dirty="0"/>
              <a:t>Consult emergency services in a timely manner.</a:t>
            </a:r>
          </a:p>
          <a:p>
            <a:r>
              <a:rPr lang="en-US" dirty="0"/>
              <a:t>Operate the tool to conform to the paint trade standards.</a:t>
            </a:r>
          </a:p>
          <a:p>
            <a:endParaRPr lang="en-US" dirty="0"/>
          </a:p>
          <a:p>
            <a:endParaRPr lang="en-US" dirty="0"/>
          </a:p>
        </p:txBody>
      </p:sp>
      <p:sp>
        <p:nvSpPr>
          <p:cNvPr id="7" name="Text Placeholder 4">
            <a:extLst>
              <a:ext uri="{FF2B5EF4-FFF2-40B4-BE49-F238E27FC236}">
                <a16:creationId xmlns:a16="http://schemas.microsoft.com/office/drawing/2014/main" id="{FCAB7E8B-A5BA-9F56-559A-3DCE2B416CDA}"/>
              </a:ext>
            </a:extLst>
          </p:cNvPr>
          <p:cNvSpPr>
            <a:spLocks noGrp="1"/>
          </p:cNvSpPr>
          <p:nvPr>
            <p:ph type="body" sz="quarter" idx="53"/>
          </p:nvPr>
        </p:nvSpPr>
        <p:spPr>
          <a:xfrm>
            <a:off x="0" y="370385"/>
            <a:ext cx="9144000" cy="234261"/>
          </a:xfrm>
        </p:spPr>
        <p:txBody>
          <a:bodyPr/>
          <a:lstStyle/>
          <a:p>
            <a:pPr algn="ctr"/>
            <a:r>
              <a:rPr lang="en-US" dirty="0"/>
              <a:t>DMP Mixhead Processor</a:t>
            </a:r>
          </a:p>
        </p:txBody>
      </p:sp>
    </p:spTree>
    <p:extLst>
      <p:ext uri="{BB962C8B-B14F-4D97-AF65-F5344CB8AC3E}">
        <p14:creationId xmlns:p14="http://schemas.microsoft.com/office/powerpoint/2010/main" val="32972679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47262&quot;&gt;&lt;/object&gt;&lt;object type=&quot;2&quot; unique_id=&quot;47263&quot;&gt;&lt;object type=&quot;3&quot; unique_id=&quot;48431&quot;&gt;&lt;property id=&quot;20148&quot; value=&quot;5&quot;/&gt;&lt;property id=&quot;20300&quot; value=&quot;Slide 1 - &amp;quot;[Course Title]&amp;quot;&quot;/&gt;&lt;property id=&quot;20307&quot; value=&quot;412&quot;/&gt;&lt;/object&gt;&lt;object type=&quot;3&quot; unique_id=&quot;48433&quot;&gt;&lt;property id=&quot;20148&quot; value=&quot;5&quot;/&gt;&lt;property id=&quot;20300&quot; value=&quot;Slide 3&quot;/&gt;&lt;property id=&quot;20307&quot; value=&quot;422&quot;/&gt;&lt;/object&gt;&lt;object type=&quot;3&quot; unique_id=&quot;48434&quot;&gt;&lt;property id=&quot;20148&quot; value=&quot;5&quot;/&gt;&lt;property id=&quot;20300&quot; value=&quot;Slide 22&quot;/&gt;&lt;property id=&quot;20307&quot; value=&quot;421&quot;/&gt;&lt;/object&gt;&lt;object type=&quot;3&quot; unique_id=&quot;48435&quot;&gt;&lt;property id=&quot;20148&quot; value=&quot;5&quot;/&gt;&lt;property id=&quot;20300&quot; value=&quot;Slide 6&quot;/&gt;&lt;property id=&quot;20307&quot; value=&quot;423&quot;/&gt;&lt;/object&gt;&lt;object type=&quot;3&quot; unique_id=&quot;48436&quot;&gt;&lt;property id=&quot;20148&quot; value=&quot;5&quot;/&gt;&lt;property id=&quot;20300&quot; value=&quot;Slide 9&quot;/&gt;&lt;property id=&quot;20307&quot; value=&quot;424&quot;/&gt;&lt;/object&gt;&lt;object type=&quot;3&quot; unique_id=&quot;48437&quot;&gt;&lt;property id=&quot;20148&quot; value=&quot;5&quot;/&gt;&lt;property id=&quot;20300&quot; value=&quot;Slide 12&quot;/&gt;&lt;property id=&quot;20307&quot; value=&quot;416&quot;/&gt;&lt;/object&gt;&lt;object type=&quot;3&quot; unique_id=&quot;48438&quot;&gt;&lt;property id=&quot;20148&quot; value=&quot;5&quot;/&gt;&lt;property id=&quot;20300&quot; value=&quot;Slide 13&quot;/&gt;&lt;property id=&quot;20307&quot; value=&quot;417&quot;/&gt;&lt;/object&gt;&lt;object type=&quot;3&quot; unique_id=&quot;48439&quot;&gt;&lt;property id=&quot;20148&quot; value=&quot;5&quot;/&gt;&lt;property id=&quot;20300&quot; value=&quot;Slide 16&quot;/&gt;&lt;property id=&quot;20307&quot; value=&quot;426&quot;/&gt;&lt;/object&gt;&lt;object type=&quot;3&quot; unique_id=&quot;48440&quot;&gt;&lt;property id=&quot;20148&quot; value=&quot;5&quot;/&gt;&lt;property id=&quot;20300&quot; value=&quot;Slide 17 - &amp;quot;[Topic Title]&amp;quot;&quot;/&gt;&lt;property id=&quot;20307&quot; value=&quot;415&quot;/&gt;&lt;/object&gt;&lt;object type=&quot;3&quot; unique_id=&quot;48441&quot;&gt;&lt;property id=&quot;20148&quot; value=&quot;5&quot;/&gt;&lt;property id=&quot;20300&quot; value=&quot;Slide 18&quot;/&gt;&lt;property id=&quot;20307&quot; value=&quot;402&quot;/&gt;&lt;/object&gt;&lt;object type=&quot;3&quot; unique_id=&quot;48443&quot;&gt;&lt;property id=&quot;20148&quot; value=&quot;5&quot;/&gt;&lt;property id=&quot;20300&quot; value=&quot;Slide 27 - &amp;quot;[Topic Title]&amp;quot;&quot;/&gt;&lt;property id=&quot;20307&quot; value=&quot;414&quot;/&gt;&lt;/object&gt;&lt;object type=&quot;3&quot; unique_id=&quot;48452&quot;&gt;&lt;property id=&quot;20148&quot; value=&quot;5&quot;/&gt;&lt;property id=&quot;20300&quot; value=&quot;Slide 29&quot;/&gt;&lt;property id=&quot;20307&quot; value=&quot;419&quot;/&gt;&lt;/object&gt;&lt;object type=&quot;3&quot; unique_id=&quot;48657&quot;&gt;&lt;property id=&quot;20148&quot; value=&quot;5&quot;/&gt;&lt;property id=&quot;20300&quot; value=&quot;Slide 23&quot;/&gt;&lt;property id=&quot;20307&quot; value=&quot;427&quot;/&gt;&lt;/object&gt;&lt;object type=&quot;3&quot; unique_id=&quot;48658&quot;&gt;&lt;property id=&quot;20148&quot; value=&quot;5&quot;/&gt;&lt;property id=&quot;20300&quot; value=&quot;Slide 24&quot;/&gt;&lt;property id=&quot;20307&quot; value=&quot;428&quot;/&gt;&lt;/object&gt;&lt;object type=&quot;3&quot; unique_id=&quot;48659&quot;&gt;&lt;property id=&quot;20148&quot; value=&quot;5&quot;/&gt;&lt;property id=&quot;20300&quot; value=&quot;Slide 25&quot;/&gt;&lt;property id=&quot;20307&quot; value=&quot;429&quot;/&gt;&lt;/object&gt;&lt;object type=&quot;3&quot; unique_id=&quot;48737&quot;&gt;&lt;property id=&quot;20148&quot; value=&quot;5&quot;/&gt;&lt;property id=&quot;20300&quot; value=&quot;Slide 26&quot;/&gt;&lt;property id=&quot;20307&quot; value=&quot;430&quot;/&gt;&lt;/object&gt;&lt;object type=&quot;3&quot; unique_id=&quot;48813&quot;&gt;&lt;property id=&quot;20148&quot; value=&quot;5&quot;/&gt;&lt;property id=&quot;20300&quot; value=&quot;Slide 19&quot;/&gt;&lt;property id=&quot;20307&quot; value=&quot;431&quot;/&gt;&lt;/object&gt;&lt;object type=&quot;3&quot; unique_id=&quot;48970&quot;&gt;&lt;property id=&quot;20148&quot; value=&quot;5&quot;/&gt;&lt;property id=&quot;20300&quot; value=&quot;Slide 20&quot;/&gt;&lt;property id=&quot;20307&quot; value=&quot;432&quot;/&gt;&lt;/object&gt;&lt;object type=&quot;3&quot; unique_id=&quot;49111&quot;&gt;&lt;property id=&quot;20148&quot; value=&quot;5&quot;/&gt;&lt;property id=&quot;20300&quot; value=&quot;Slide 5&quot;/&gt;&lt;property id=&quot;20307&quot; value=&quot;433&quot;/&gt;&lt;/object&gt;&lt;object type=&quot;3&quot; unique_id=&quot;49112&quot;&gt;&lt;property id=&quot;20148&quot; value=&quot;5&quot;/&gt;&lt;property id=&quot;20300&quot; value=&quot;Slide 8&quot;/&gt;&lt;property id=&quot;20307&quot; value=&quot;434&quot;/&gt;&lt;/object&gt;&lt;object type=&quot;3&quot; unique_id=&quot;49229&quot;&gt;&lt;property id=&quot;20148&quot; value=&quot;5&quot;/&gt;&lt;property id=&quot;20300&quot; value=&quot;Slide 11&quot;/&gt;&lt;property id=&quot;20307&quot; value=&quot;435&quot;/&gt;&lt;/object&gt;&lt;object type=&quot;3&quot; unique_id=&quot;49392&quot;&gt;&lt;property id=&quot;20148&quot; value=&quot;5&quot;/&gt;&lt;property id=&quot;20300&quot; value=&quot;Slide 21&quot;/&gt;&lt;property id=&quot;20307&quot; value=&quot;436&quot;/&gt;&lt;/object&gt;&lt;object type=&quot;3&quot; unique_id=&quot;49393&quot;&gt;&lt;property id=&quot;20148&quot; value=&quot;5&quot;/&gt;&lt;property id=&quot;20300&quot; value=&quot;Slide 2 - &amp;quot;Course Overview&amp;quot;&quot;/&gt;&lt;property id=&quot;20307&quot; value=&quot;443&quot;/&gt;&lt;/object&gt;&lt;object type=&quot;3&quot; unique_id=&quot;49394&quot;&gt;&lt;property id=&quot;20148&quot; value=&quot;5&quot;/&gt;&lt;property id=&quot;20300&quot; value=&quot;Slide 4&quot;/&gt;&lt;property id=&quot;20307&quot; value=&quot;437&quot;/&gt;&lt;/object&gt;&lt;object type=&quot;3&quot; unique_id=&quot;49395&quot;&gt;&lt;property id=&quot;20148&quot; value=&quot;5&quot;/&gt;&lt;property id=&quot;20300&quot; value=&quot;Slide 7&quot;/&gt;&lt;property id=&quot;20307&quot; value=&quot;438&quot;/&gt;&lt;/object&gt;&lt;object type=&quot;3&quot; unique_id=&quot;49396&quot;&gt;&lt;property id=&quot;20148&quot; value=&quot;5&quot;/&gt;&lt;property id=&quot;20300&quot; value=&quot;Slide 10&quot;/&gt;&lt;property id=&quot;20307&quot; value=&quot;439&quot;/&gt;&lt;/object&gt;&lt;object type=&quot;3&quot; unique_id=&quot;49397&quot;&gt;&lt;property id=&quot;20148&quot; value=&quot;5&quot;/&gt;&lt;property id=&quot;20300&quot; value=&quot;Slide 14&quot;/&gt;&lt;property id=&quot;20307&quot; value=&quot;440&quot;/&gt;&lt;/object&gt;&lt;object type=&quot;3&quot; unique_id=&quot;49398&quot;&gt;&lt;property id=&quot;20148&quot; value=&quot;5&quot;/&gt;&lt;property id=&quot;20300&quot; value=&quot;Slide 15&quot;/&gt;&lt;property id=&quot;20307&quot; value=&quot;441&quot;/&gt;&lt;/object&gt;&lt;object type=&quot;3&quot; unique_id=&quot;49399&quot;&gt;&lt;property id=&quot;20148&quot; value=&quot;5&quot;/&gt;&lt;property id=&quot;20300&quot; value=&quot;Slide 28 - &amp;quot;[Topic Title]&amp;quot;&quot;/&gt;&lt;property id=&quot;20307&quot; value=&quot;442&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3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3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31&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31&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2&quot;/&gt;&lt;lineCharCount val=&quot;32&quot;/&gt;&lt;lineCharCount val=&quot;32&quot;/&gt;&lt;lineCharCount val=&quot;32&quot;/&gt;&lt;lineCharCount val=&quot;32&quot;/&gt;&lt;lineCharCount val=&quot;3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2&quot;/&gt;&lt;lineCharCount val=&quot;32&quot;/&gt;&lt;lineCharCount val=&quot;32&quot;/&gt;&lt;lineCharCount val=&quot;32&quot;/&gt;&lt;lineCharCount val=&quot;32&quot;/&gt;&lt;lineCharCount val=&quot;31&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quot;/&gt;&lt;lineCharCount val=&quot;8&quot;/&gt;&lt;/TableIndex&gt;&lt;/ShapeTextInfo&gt;"/>
  <p:tag name="PRESENTER_SHAPEINFO" val="&lt;ThreeDShapeInfo&gt;&lt;uuid val=&quot;{4C8DFFA9-3330-44C0-A842-2C0D18E760DD}&quot;/&gt;&lt;isInvalidForFieldText val=&quot;0&quot;/&gt;&lt;Image&gt;&lt;filename val=&quot;C:\temp\CP12300151655607Session\CPTrustFolder12300151655638\PPTImport12300176921264\data\asimages\{4C8DFFA9-3330-44C0-A842-2C0D18E760DD}_MtorLt.png&quot;/&gt;&lt;left val=&quot;-23&quot;/&gt;&lt;top val=&quot;-15&quot;/&gt;&lt;width val=&quot;133&quot;/&gt;&lt;height val=&quot;107&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3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heme/theme1.xml><?xml version="1.0" encoding="utf-8"?>
<a:theme xmlns:a="http://schemas.openxmlformats.org/drawingml/2006/main" name="Slide Master with Security Markings">
  <a:themeElements>
    <a:clrScheme name="EB">
      <a:dk1>
        <a:sysClr val="windowText" lastClr="000000"/>
      </a:dk1>
      <a:lt1>
        <a:sysClr val="window" lastClr="FFFFFF"/>
      </a:lt1>
      <a:dk2>
        <a:srgbClr val="44546A"/>
      </a:dk2>
      <a:lt2>
        <a:srgbClr val="E7E6E6"/>
      </a:lt2>
      <a:accent1>
        <a:srgbClr val="00386B"/>
      </a:accent1>
      <a:accent2>
        <a:srgbClr val="FFB858"/>
      </a:accent2>
      <a:accent3>
        <a:srgbClr val="C8E2FF"/>
      </a:accent3>
      <a:accent4>
        <a:srgbClr val="0072BF"/>
      </a:accent4>
      <a:accent5>
        <a:srgbClr val="007263"/>
      </a:accent5>
      <a:accent6>
        <a:srgbClr val="9B301C"/>
      </a:accent6>
      <a:hlink>
        <a:srgbClr val="FFBE00"/>
      </a:hlink>
      <a:folHlink>
        <a:srgbClr val="005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B_PPT_FG_TEMPLATE" id="{4F890AE5-42DF-4A5F-BB36-C0867051A236}" vid="{5A2B39DD-5E11-434D-8794-45CCD286BB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AF3EFAFCE45A4F935122CE83B0C6CC" ma:contentTypeVersion="0" ma:contentTypeDescription="Create a new document." ma:contentTypeScope="" ma:versionID="263586a6012451b3f44ca268a0aaa594">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8ACDCD-6536-49DB-BA99-6720610A17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B2D866C-A574-43A7-A34F-DB0A0F10D46A}">
  <ds:schemaRefs>
    <ds:schemaRef ds:uri="http://schemas.microsoft.com/sharepoint/v3/contenttype/forms"/>
  </ds:schemaRefs>
</ds:datastoreItem>
</file>

<file path=customXml/itemProps3.xml><?xml version="1.0" encoding="utf-8"?>
<ds:datastoreItem xmlns:ds="http://schemas.openxmlformats.org/officeDocument/2006/customXml" ds:itemID="{CD7D2862-AEE8-49BC-9372-179AA6905CC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27446</TotalTime>
  <Words>6118</Words>
  <Application>Microsoft Office PowerPoint</Application>
  <PresentationFormat>On-screen Show (16:9)</PresentationFormat>
  <Paragraphs>793</Paragraphs>
  <Slides>93</Slides>
  <Notes>91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Arial</vt:lpstr>
      <vt:lpstr>Arial Narrow</vt:lpstr>
      <vt:lpstr>Calibri</vt:lpstr>
      <vt:lpstr>Courier New</vt:lpstr>
      <vt:lpstr>Symbol</vt:lpstr>
      <vt:lpstr>Wingdings</vt:lpstr>
      <vt:lpstr>Slide Master with Security Markings</vt:lpstr>
      <vt:lpstr>DMP Mixhead Processor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DMP Mixhead Processor?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Components of the DMP Mixhead</vt:lpstr>
      <vt:lpstr>PowerPoint Presentation</vt:lpstr>
      <vt:lpstr>PowerPoint Presentation</vt:lpstr>
      <vt:lpstr>Approved Procedures of the DMP Mixhead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Minimum Utilities to Operate the DMP Mixhead</vt:lpstr>
      <vt:lpstr>PowerPoint Presentation</vt:lpstr>
      <vt:lpstr>PowerPoint Presentation</vt:lpstr>
      <vt:lpstr>Safe Operation of the Hopper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Hazardous and Nonhazardous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DMP Mixhead Valves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DMP Mixhead Hoses</vt:lpstr>
      <vt:lpstr>PowerPoint Presentation</vt:lpstr>
      <vt:lpstr>Calibration Samples</vt:lpstr>
      <vt:lpstr>PowerPoint Presentation</vt:lpstr>
      <vt:lpstr>PowerPoint Presentation</vt:lpstr>
    </vt:vector>
  </TitlesOfParts>
  <Company>General Dynamics Electric Boat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Template</dc:title>
  <dc:creator>Beale, James</dc:creator>
  <cp:lastModifiedBy>Emily Correa</cp:lastModifiedBy>
  <cp:revision>218</cp:revision>
  <cp:lastPrinted>2019-01-09T14:36:51Z</cp:lastPrinted>
  <dcterms:created xsi:type="dcterms:W3CDTF">2019-01-15T19:27:35Z</dcterms:created>
  <dcterms:modified xsi:type="dcterms:W3CDTF">2022-11-02T02:25:43Z</dcterms:modified>
  <cp:category>Version 3.3 Oct 2022</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0x010100C7AF3EFAFCE45A4F935122CE83B0C6CC</vt:lpwstr>
  </property>
</Properties>
</file>